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1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2" r:id="rId7"/>
    <p:sldId id="265" r:id="rId8"/>
    <p:sldId id="266" r:id="rId9"/>
    <p:sldId id="267" r:id="rId10"/>
    <p:sldId id="268" r:id="rId11"/>
    <p:sldId id="269" r:id="rId12"/>
    <p:sldId id="270" r:id="rId13"/>
    <p:sldId id="271" r:id="rId14"/>
    <p:sldId id="272" r:id="rId15"/>
    <p:sldId id="273" r:id="rId16"/>
    <p:sldId id="274" r:id="rId17"/>
    <p:sldId id="278" r:id="rId18"/>
    <p:sldId id="279" r:id="rId19"/>
    <p:sldId id="275" r:id="rId20"/>
    <p:sldId id="276" r:id="rId21"/>
    <p:sldId id="277"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A1D9D43-E1FF-4F10-AD3C-7FD5DBD09EDC}" type="datetimeFigureOut">
              <a:rPr lang="en-GB" smtClean="0"/>
              <a:t>08/11/2020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1F6C072-6258-40E5-998D-C4CDBB4C59D5}" type="slidenum">
              <a:rPr lang="en-GB" smtClean="0"/>
              <a:t>‹#›</a:t>
            </a:fld>
            <a:endParaRPr lang="en-GB"/>
          </a:p>
        </p:txBody>
      </p:sp>
    </p:spTree>
    <p:extLst>
      <p:ext uri="{BB962C8B-B14F-4D97-AF65-F5344CB8AC3E}">
        <p14:creationId xmlns:p14="http://schemas.microsoft.com/office/powerpoint/2010/main" val="66757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4883B-508D-4934-994F-A5CBB60636BE}" type="slidenum">
              <a:rPr lang="en-US" smtClean="0"/>
              <a:t>17</a:t>
            </a:fld>
            <a:endParaRPr lang="en-US"/>
          </a:p>
        </p:txBody>
      </p:sp>
    </p:spTree>
    <p:extLst>
      <p:ext uri="{BB962C8B-B14F-4D97-AF65-F5344CB8AC3E}">
        <p14:creationId xmlns:p14="http://schemas.microsoft.com/office/powerpoint/2010/main" val="4055814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6299453" y="1676400"/>
            <a:ext cx="2819400" cy="281940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5689853" y="0"/>
            <a:ext cx="1600200" cy="1143000"/>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6299453" y="6096000"/>
            <a:ext cx="990600" cy="761997"/>
          </a:xfrm>
          <a:prstGeom prst="rect">
            <a:avLst/>
          </a:prstGeom>
          <a:blipFill>
            <a:blip r:embed="rId5" cstate="print"/>
            <a:stretch>
              <a:fillRect/>
            </a:stretch>
          </a:blipFill>
        </p:spPr>
        <p:txBody>
          <a:bodyPr wrap="square" lIns="0" tIns="0" rIns="0" bIns="0" rtlCol="0"/>
          <a:lstStyle/>
          <a:p>
            <a:endParaRPr/>
          </a:p>
        </p:txBody>
      </p:sp>
      <p:sp>
        <p:nvSpPr>
          <p:cNvPr id="20" name="bg object 20"/>
          <p:cNvSpPr/>
          <p:nvPr/>
        </p:nvSpPr>
        <p:spPr>
          <a:xfrm>
            <a:off x="0" y="2679697"/>
            <a:ext cx="4036949" cy="4178300"/>
          </a:xfrm>
          <a:prstGeom prst="rect">
            <a:avLst/>
          </a:prstGeom>
          <a:blipFill>
            <a:blip r:embed="rId6" cstate="print"/>
            <a:stretch>
              <a:fillRect/>
            </a:stretch>
          </a:blipFill>
        </p:spPr>
        <p:txBody>
          <a:bodyPr wrap="square" lIns="0" tIns="0" rIns="0" bIns="0" rtlCol="0"/>
          <a:lstStyle/>
          <a:p>
            <a:endParaRPr/>
          </a:p>
        </p:txBody>
      </p:sp>
      <p:sp>
        <p:nvSpPr>
          <p:cNvPr id="21" name="bg object 21"/>
          <p:cNvSpPr/>
          <p:nvPr/>
        </p:nvSpPr>
        <p:spPr>
          <a:xfrm>
            <a:off x="0" y="2895600"/>
            <a:ext cx="1522349" cy="2362200"/>
          </a:xfrm>
          <a:prstGeom prst="rect">
            <a:avLst/>
          </a:prstGeom>
          <a:blipFill>
            <a:blip r:embed="rId7" cstate="print"/>
            <a:stretch>
              <a:fillRect/>
            </a:stretch>
          </a:blipFill>
        </p:spPr>
        <p:txBody>
          <a:bodyPr wrap="square" lIns="0" tIns="0" rIns="0" bIns="0" rtlCol="0"/>
          <a:lstStyle/>
          <a:p>
            <a:endParaRPr/>
          </a:p>
        </p:txBody>
      </p:sp>
      <p:sp>
        <p:nvSpPr>
          <p:cNvPr id="22" name="bg object 22"/>
          <p:cNvSpPr/>
          <p:nvPr/>
        </p:nvSpPr>
        <p:spPr>
          <a:xfrm>
            <a:off x="7705343" y="0"/>
            <a:ext cx="765048" cy="1164336"/>
          </a:xfrm>
          <a:prstGeom prst="rect">
            <a:avLst/>
          </a:prstGeom>
          <a:blipFill>
            <a:blip r:embed="rId8" cstate="print"/>
            <a:stretch>
              <a:fillRect/>
            </a:stretch>
          </a:blipFill>
        </p:spPr>
        <p:txBody>
          <a:bodyPr wrap="square" lIns="0" tIns="0" rIns="0" bIns="0" rtlCol="0"/>
          <a:lstStyle/>
          <a:p>
            <a:endParaRPr/>
          </a:p>
        </p:txBody>
      </p:sp>
      <p:sp>
        <p:nvSpPr>
          <p:cNvPr id="23" name="bg object 2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6299453" y="1676400"/>
            <a:ext cx="2819400" cy="281940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5689853" y="0"/>
            <a:ext cx="1600200" cy="1143000"/>
          </a:xfrm>
          <a:prstGeom prst="rect">
            <a:avLst/>
          </a:prstGeom>
          <a:blipFill>
            <a:blip r:embed="rId9" cstate="print"/>
            <a:stretch>
              <a:fillRect/>
            </a:stretch>
          </a:blipFill>
        </p:spPr>
        <p:txBody>
          <a:bodyPr wrap="square" lIns="0" tIns="0" rIns="0" bIns="0" rtlCol="0"/>
          <a:lstStyle/>
          <a:p>
            <a:endParaRPr/>
          </a:p>
        </p:txBody>
      </p:sp>
      <p:sp>
        <p:nvSpPr>
          <p:cNvPr id="19" name="bg object 19"/>
          <p:cNvSpPr/>
          <p:nvPr/>
        </p:nvSpPr>
        <p:spPr>
          <a:xfrm>
            <a:off x="6299453" y="6096000"/>
            <a:ext cx="990600" cy="761997"/>
          </a:xfrm>
          <a:prstGeom prst="rect">
            <a:avLst/>
          </a:prstGeom>
          <a:blipFill>
            <a:blip r:embed="rId10" cstate="print"/>
            <a:stretch>
              <a:fillRect/>
            </a:stretch>
          </a:blipFill>
        </p:spPr>
        <p:txBody>
          <a:bodyPr wrap="square" lIns="0" tIns="0" rIns="0" bIns="0" rtlCol="0"/>
          <a:lstStyle/>
          <a:p>
            <a:endParaRPr/>
          </a:p>
        </p:txBody>
      </p:sp>
      <p:sp>
        <p:nvSpPr>
          <p:cNvPr id="20" name="bg object 20"/>
          <p:cNvSpPr/>
          <p:nvPr/>
        </p:nvSpPr>
        <p:spPr>
          <a:xfrm>
            <a:off x="0" y="2679697"/>
            <a:ext cx="4036949" cy="4178300"/>
          </a:xfrm>
          <a:prstGeom prst="rect">
            <a:avLst/>
          </a:prstGeom>
          <a:blipFill>
            <a:blip r:embed="rId11" cstate="print"/>
            <a:stretch>
              <a:fillRect/>
            </a:stretch>
          </a:blipFill>
        </p:spPr>
        <p:txBody>
          <a:bodyPr wrap="square" lIns="0" tIns="0" rIns="0" bIns="0" rtlCol="0"/>
          <a:lstStyle/>
          <a:p>
            <a:endParaRPr/>
          </a:p>
        </p:txBody>
      </p:sp>
      <p:sp>
        <p:nvSpPr>
          <p:cNvPr id="21" name="bg object 21"/>
          <p:cNvSpPr/>
          <p:nvPr/>
        </p:nvSpPr>
        <p:spPr>
          <a:xfrm>
            <a:off x="0" y="2895600"/>
            <a:ext cx="1522349" cy="2362200"/>
          </a:xfrm>
          <a:prstGeom prst="rect">
            <a:avLst/>
          </a:prstGeom>
          <a:blipFill>
            <a:blip r:embed="rId12" cstate="print"/>
            <a:stretch>
              <a:fillRect/>
            </a:stretch>
          </a:blipFill>
        </p:spPr>
        <p:txBody>
          <a:bodyPr wrap="square" lIns="0" tIns="0" rIns="0" bIns="0" rtlCol="0"/>
          <a:lstStyle/>
          <a:p>
            <a:endParaRPr/>
          </a:p>
        </p:txBody>
      </p:sp>
      <p:sp>
        <p:nvSpPr>
          <p:cNvPr id="22" name="bg object 22"/>
          <p:cNvSpPr/>
          <p:nvPr/>
        </p:nvSpPr>
        <p:spPr>
          <a:xfrm>
            <a:off x="7705343" y="0"/>
            <a:ext cx="765048" cy="1164336"/>
          </a:xfrm>
          <a:prstGeom prst="rect">
            <a:avLst/>
          </a:prstGeom>
          <a:blipFill>
            <a:blip r:embed="rId13" cstate="print"/>
            <a:stretch>
              <a:fillRect/>
            </a:stretch>
          </a:blipFill>
        </p:spPr>
        <p:txBody>
          <a:bodyPr wrap="square" lIns="0" tIns="0" rIns="0" bIns="0" rtlCol="0"/>
          <a:lstStyle/>
          <a:p>
            <a:endParaRPr/>
          </a:p>
        </p:txBody>
      </p:sp>
      <p:sp>
        <p:nvSpPr>
          <p:cNvPr id="2" name="Holder 2"/>
          <p:cNvSpPr>
            <a:spLocks noGrp="1"/>
          </p:cNvSpPr>
          <p:nvPr>
            <p:ph type="title"/>
          </p:nvPr>
        </p:nvSpPr>
        <p:spPr>
          <a:xfrm>
            <a:off x="1861185" y="3522726"/>
            <a:ext cx="5421629" cy="696595"/>
          </a:xfrm>
          <a:prstGeom prst="rect">
            <a:avLst/>
          </a:prstGeom>
        </p:spPr>
        <p:txBody>
          <a:bodyPr wrap="square" lIns="0" tIns="0" rIns="0" bIns="0">
            <a:spAutoFit/>
          </a:bodyPr>
          <a:lstStyle>
            <a:lvl1pPr>
              <a:defRPr sz="4400" b="0" i="0">
                <a:solidFill>
                  <a:schemeClr val="bg1"/>
                </a:solidFill>
                <a:latin typeface="Verdana"/>
                <a:cs typeface="Verdana"/>
              </a:defRPr>
            </a:lvl1pPr>
          </a:lstStyle>
          <a:p>
            <a:endParaRPr/>
          </a:p>
        </p:txBody>
      </p:sp>
      <p:sp>
        <p:nvSpPr>
          <p:cNvPr id="3" name="Holder 3"/>
          <p:cNvSpPr>
            <a:spLocks noGrp="1"/>
          </p:cNvSpPr>
          <p:nvPr>
            <p:ph type="body" idx="1"/>
          </p:nvPr>
        </p:nvSpPr>
        <p:spPr>
          <a:xfrm>
            <a:off x="828040" y="2993263"/>
            <a:ext cx="7487919" cy="1946275"/>
          </a:xfrm>
          <a:prstGeom prst="rect">
            <a:avLst/>
          </a:prstGeom>
        </p:spPr>
        <p:txBody>
          <a:bodyPr wrap="square" lIns="0" tIns="0" rIns="0" bIns="0">
            <a:spAutoFit/>
          </a:bodyPr>
          <a:lstStyle>
            <a:lvl1pPr>
              <a:defRPr sz="180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jpg"/><Relationship Id="rId5" Type="http://schemas.openxmlformats.org/officeDocument/2006/relationships/image" Target="../media/image82.png"/><Relationship Id="rId4" Type="http://schemas.openxmlformats.org/officeDocument/2006/relationships/image" Target="../media/image81.jpg"/></Relationships>
</file>

<file path=ppt/slides/_rels/slide11.xml.rels><?xml version="1.0" encoding="UTF-8" standalone="yes"?>
<Relationships xmlns="http://schemas.openxmlformats.org/package/2006/relationships"><Relationship Id="rId3" Type="http://schemas.openxmlformats.org/officeDocument/2006/relationships/image" Target="../media/image85.jpg"/><Relationship Id="rId7" Type="http://schemas.openxmlformats.org/officeDocument/2006/relationships/image" Target="../media/image89.jp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g"/><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jpg"/><Relationship Id="rId5" Type="http://schemas.openxmlformats.org/officeDocument/2006/relationships/image" Target="../media/image93.png"/><Relationship Id="rId4" Type="http://schemas.openxmlformats.org/officeDocument/2006/relationships/image" Target="../media/image92.jpg"/></Relationships>
</file>

<file path=ppt/slides/_rels/slide13.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16.xml.rels><?xml version="1.0" encoding="UTF-8" standalone="yes"?>
<Relationships xmlns="http://schemas.openxmlformats.org/package/2006/relationships"><Relationship Id="rId8" Type="http://schemas.openxmlformats.org/officeDocument/2006/relationships/image" Target="../media/image104.jpg"/><Relationship Id="rId3" Type="http://schemas.openxmlformats.org/officeDocument/2006/relationships/image" Target="../media/image99.jpg"/><Relationship Id="rId7" Type="http://schemas.openxmlformats.org/officeDocument/2006/relationships/image" Target="../media/image103.jp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jp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98.png"/><Relationship Id="rId7" Type="http://schemas.openxmlformats.org/officeDocument/2006/relationships/image" Target="../media/image10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8.jpeg"/><Relationship Id="rId5" Type="http://schemas.openxmlformats.org/officeDocument/2006/relationships/image" Target="../media/image100.png"/><Relationship Id="rId10" Type="http://schemas.openxmlformats.org/officeDocument/2006/relationships/image" Target="../media/image107.jpeg"/><Relationship Id="rId4" Type="http://schemas.openxmlformats.org/officeDocument/2006/relationships/image" Target="../media/image99.jpg"/><Relationship Id="rId9" Type="http://schemas.openxmlformats.org/officeDocument/2006/relationships/image" Target="../media/image10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113.jpeg"/><Relationship Id="rId5" Type="http://schemas.openxmlformats.org/officeDocument/2006/relationships/image" Target="../media/image112.JPG"/><Relationship Id="rId4" Type="http://schemas.openxmlformats.org/officeDocument/2006/relationships/image" Target="../media/image1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5.jpg"/><Relationship Id="rId7" Type="http://schemas.openxmlformats.org/officeDocument/2006/relationships/image" Target="../media/image119.jpg"/><Relationship Id="rId2" Type="http://schemas.openxmlformats.org/officeDocument/2006/relationships/image" Target="../media/image114.jpg"/><Relationship Id="rId1" Type="http://schemas.openxmlformats.org/officeDocument/2006/relationships/slideLayout" Target="../slideLayouts/slideLayout2.xml"/><Relationship Id="rId6" Type="http://schemas.openxmlformats.org/officeDocument/2006/relationships/image" Target="../media/image118.jpg"/><Relationship Id="rId5" Type="http://schemas.openxmlformats.org/officeDocument/2006/relationships/image" Target="../media/image117.jpg"/><Relationship Id="rId4" Type="http://schemas.openxmlformats.org/officeDocument/2006/relationships/image" Target="../media/image116.jp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120.jpg"/><Relationship Id="rId1" Type="http://schemas.openxmlformats.org/officeDocument/2006/relationships/slideLayout" Target="../slideLayouts/slideLayout2.xml"/><Relationship Id="rId5" Type="http://schemas.openxmlformats.org/officeDocument/2006/relationships/image" Target="../media/image123.jpg"/><Relationship Id="rId4" Type="http://schemas.openxmlformats.org/officeDocument/2006/relationships/image" Target="../media/image1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10.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9.png"/><Relationship Id="rId16" Type="http://schemas.openxmlformats.org/officeDocument/2006/relationships/image" Target="../media/image36.png"/><Relationship Id="rId20" Type="http://schemas.openxmlformats.org/officeDocument/2006/relationships/image" Target="../media/image40.jp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11.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45.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46.jpg"/></Relationships>
</file>

<file path=ppt/slides/_rels/slide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3" Type="http://schemas.openxmlformats.org/officeDocument/2006/relationships/image" Target="../media/image10.png"/><Relationship Id="rId7" Type="http://schemas.openxmlformats.org/officeDocument/2006/relationships/image" Target="../media/image50.png"/><Relationship Id="rId12" Type="http://schemas.openxmlformats.org/officeDocument/2006/relationships/image" Target="../media/image55.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jp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jpg"/></Relationships>
</file>

<file path=ppt/slides/_rels/slide6.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10.png"/><Relationship Id="rId7" Type="http://schemas.openxmlformats.org/officeDocument/2006/relationships/image" Target="../media/image61.jp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 Id="rId6" Type="http://schemas.openxmlformats.org/officeDocument/2006/relationships/image" Target="../media/image67.jpg"/><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image" Target="../media/image69.jpg"/><Relationship Id="rId7" Type="http://schemas.openxmlformats.org/officeDocument/2006/relationships/image" Target="../media/image73.jpg"/><Relationship Id="rId2" Type="http://schemas.openxmlformats.org/officeDocument/2006/relationships/image" Target="../media/image68.jp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g"/><Relationship Id="rId4" Type="http://schemas.openxmlformats.org/officeDocument/2006/relationships/image" Target="../media/image7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861" y="1572005"/>
            <a:ext cx="7148830" cy="848360"/>
          </a:xfrm>
          <a:prstGeom prst="rect">
            <a:avLst/>
          </a:prstGeom>
        </p:spPr>
        <p:txBody>
          <a:bodyPr vert="horz" wrap="square" lIns="0" tIns="12700" rIns="0" bIns="0" rtlCol="0">
            <a:spAutoFit/>
          </a:bodyPr>
          <a:lstStyle/>
          <a:p>
            <a:pPr marL="12700">
              <a:lnSpc>
                <a:spcPct val="100000"/>
              </a:lnSpc>
              <a:spcBef>
                <a:spcPts val="100"/>
              </a:spcBef>
            </a:pPr>
            <a:r>
              <a:rPr sz="5400" b="1" spc="145" dirty="0">
                <a:latin typeface="Trebuchet MS"/>
                <a:cs typeface="Trebuchet MS"/>
              </a:rPr>
              <a:t>University </a:t>
            </a:r>
            <a:r>
              <a:rPr sz="5400" b="1" spc="345" dirty="0">
                <a:latin typeface="Trebuchet MS"/>
                <a:cs typeface="Trebuchet MS"/>
              </a:rPr>
              <a:t>of </a:t>
            </a:r>
            <a:r>
              <a:rPr sz="5400" b="1" spc="-15" dirty="0">
                <a:latin typeface="Trebuchet MS"/>
                <a:cs typeface="Trebuchet MS"/>
              </a:rPr>
              <a:t>El</a:t>
            </a:r>
            <a:r>
              <a:rPr sz="5400" b="1" spc="-905" dirty="0">
                <a:latin typeface="Trebuchet MS"/>
                <a:cs typeface="Trebuchet MS"/>
              </a:rPr>
              <a:t> </a:t>
            </a:r>
            <a:r>
              <a:rPr sz="5400" b="1" spc="185" dirty="0">
                <a:latin typeface="Trebuchet MS"/>
                <a:cs typeface="Trebuchet MS"/>
              </a:rPr>
              <a:t>Oued</a:t>
            </a:r>
            <a:endParaRPr sz="5400">
              <a:latin typeface="Trebuchet MS"/>
              <a:cs typeface="Trebuchet MS"/>
            </a:endParaRPr>
          </a:p>
        </p:txBody>
      </p:sp>
      <p:sp>
        <p:nvSpPr>
          <p:cNvPr id="3" name="object 3"/>
          <p:cNvSpPr/>
          <p:nvPr/>
        </p:nvSpPr>
        <p:spPr>
          <a:xfrm>
            <a:off x="3491865" y="2637027"/>
            <a:ext cx="2178685" cy="217868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3" name="object 3"/>
          <p:cNvSpPr/>
          <p:nvPr/>
        </p:nvSpPr>
        <p:spPr>
          <a:xfrm>
            <a:off x="6804279" y="0"/>
            <a:ext cx="792480" cy="6858000"/>
          </a:xfrm>
          <a:custGeom>
            <a:avLst/>
            <a:gdLst/>
            <a:ahLst/>
            <a:cxnLst/>
            <a:rect l="l" t="t" r="r" b="b"/>
            <a:pathLst>
              <a:path w="792479" h="6858000">
                <a:moveTo>
                  <a:pt x="792086" y="0"/>
                </a:moveTo>
                <a:lnTo>
                  <a:pt x="0" y="0"/>
                </a:lnTo>
                <a:lnTo>
                  <a:pt x="0" y="6858000"/>
                </a:lnTo>
                <a:lnTo>
                  <a:pt x="792086" y="6858000"/>
                </a:lnTo>
                <a:lnTo>
                  <a:pt x="792086" y="0"/>
                </a:lnTo>
                <a:close/>
              </a:path>
            </a:pathLst>
          </a:custGeom>
          <a:solidFill>
            <a:srgbClr val="0E282A"/>
          </a:solidFill>
        </p:spPr>
        <p:txBody>
          <a:bodyPr wrap="square" lIns="0" tIns="0" rIns="0" bIns="0" rtlCol="0"/>
          <a:lstStyle/>
          <a:p>
            <a:endParaRPr/>
          </a:p>
        </p:txBody>
      </p:sp>
      <p:sp>
        <p:nvSpPr>
          <p:cNvPr id="5" name="object 5"/>
          <p:cNvSpPr txBox="1">
            <a:spLocks noGrp="1"/>
          </p:cNvSpPr>
          <p:nvPr>
            <p:ph type="title"/>
          </p:nvPr>
        </p:nvSpPr>
        <p:spPr>
          <a:xfrm>
            <a:off x="178783" y="360971"/>
            <a:ext cx="5443932" cy="836511"/>
          </a:xfrm>
          <a:prstGeom prst="rect">
            <a:avLst/>
          </a:prstGeom>
        </p:spPr>
        <p:txBody>
          <a:bodyPr vert="horz" wrap="square" lIns="0" tIns="12700" rIns="0" bIns="0" rtlCol="0">
            <a:spAutoFit/>
          </a:bodyPr>
          <a:lstStyle/>
          <a:p>
            <a:pPr algn="ctr">
              <a:lnSpc>
                <a:spcPts val="2155"/>
              </a:lnSpc>
              <a:spcBef>
                <a:spcPts val="100"/>
              </a:spcBef>
            </a:pPr>
            <a:r>
              <a:rPr sz="1800" b="1" dirty="0">
                <a:latin typeface="Verdana"/>
                <a:cs typeface="Verdana"/>
              </a:rPr>
              <a:t>Faculty Of Economics , Trade Sciences and</a:t>
            </a:r>
            <a:endParaRPr sz="1800" dirty="0">
              <a:latin typeface="Verdana"/>
              <a:cs typeface="Verdana"/>
            </a:endParaRPr>
          </a:p>
          <a:p>
            <a:pPr marR="50800" algn="ctr">
              <a:lnSpc>
                <a:spcPts val="2155"/>
              </a:lnSpc>
            </a:pPr>
            <a:r>
              <a:rPr sz="1800" b="1" dirty="0">
                <a:latin typeface="Verdana"/>
                <a:cs typeface="Verdana"/>
              </a:rPr>
              <a:t>Management</a:t>
            </a:r>
            <a:endParaRPr sz="1800" dirty="0">
              <a:latin typeface="Verdana"/>
              <a:cs typeface="Verdana"/>
            </a:endParaRPr>
          </a:p>
        </p:txBody>
      </p:sp>
      <p:grpSp>
        <p:nvGrpSpPr>
          <p:cNvPr id="6" name="object 6"/>
          <p:cNvGrpSpPr/>
          <p:nvPr/>
        </p:nvGrpSpPr>
        <p:grpSpPr>
          <a:xfrm>
            <a:off x="5577840" y="86868"/>
            <a:ext cx="3108960" cy="2056130"/>
            <a:chOff x="5577840" y="86868"/>
            <a:chExt cx="3108960" cy="2056130"/>
          </a:xfrm>
        </p:grpSpPr>
        <p:sp>
          <p:nvSpPr>
            <p:cNvPr id="7" name="object 7"/>
            <p:cNvSpPr/>
            <p:nvPr/>
          </p:nvSpPr>
          <p:spPr>
            <a:xfrm>
              <a:off x="5577840" y="86868"/>
              <a:ext cx="3108960" cy="205587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773039" y="282321"/>
              <a:ext cx="2520315" cy="1467739"/>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875182" y="1259585"/>
            <a:ext cx="2519045" cy="2259593"/>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4965" algn="l"/>
                <a:tab pos="355600" algn="l"/>
              </a:tabLst>
            </a:pPr>
            <a:r>
              <a:rPr sz="1200" b="1" dirty="0">
                <a:solidFill>
                  <a:srgbClr val="FFFFFF"/>
                </a:solidFill>
                <a:latin typeface="Trebuchet MS"/>
                <a:cs typeface="Trebuchet MS"/>
              </a:rPr>
              <a:t>Stock Management</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dirty="0">
                <a:solidFill>
                  <a:srgbClr val="FFFFFF"/>
                </a:solidFill>
                <a:latin typeface="Trebuchet MS"/>
                <a:cs typeface="Trebuchet MS"/>
              </a:rPr>
              <a:t>International Trade</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dirty="0">
                <a:solidFill>
                  <a:srgbClr val="FFFFFF"/>
                </a:solidFill>
                <a:latin typeface="Trebuchet MS"/>
                <a:cs typeface="Trebuchet MS"/>
              </a:rPr>
              <a:t>Marketing</a:t>
            </a:r>
            <a:endParaRPr sz="1200" dirty="0">
              <a:latin typeface="Trebuchet MS"/>
              <a:cs typeface="Trebuchet MS"/>
            </a:endParaRPr>
          </a:p>
          <a:p>
            <a:pPr marL="355600" indent="-342900">
              <a:lnSpc>
                <a:spcPct val="100000"/>
              </a:lnSpc>
              <a:spcBef>
                <a:spcPts val="1010"/>
              </a:spcBef>
              <a:buFont typeface="Symbol"/>
              <a:buChar char=""/>
              <a:tabLst>
                <a:tab pos="354965" algn="l"/>
                <a:tab pos="355600" algn="l"/>
              </a:tabLst>
            </a:pPr>
            <a:r>
              <a:rPr sz="1200" b="1" dirty="0">
                <a:solidFill>
                  <a:srgbClr val="FFFFFF"/>
                </a:solidFill>
                <a:latin typeface="Trebuchet MS"/>
                <a:cs typeface="Trebuchet MS"/>
              </a:rPr>
              <a:t>Finance and Banks</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dirty="0">
                <a:solidFill>
                  <a:srgbClr val="FFFFFF"/>
                </a:solidFill>
                <a:latin typeface="Trebuchet MS"/>
                <a:cs typeface="Trebuchet MS"/>
              </a:rPr>
              <a:t>Business Management</a:t>
            </a:r>
            <a:endParaRPr sz="1200" dirty="0">
              <a:latin typeface="Trebuchet MS"/>
              <a:cs typeface="Trebuchet MS"/>
            </a:endParaRPr>
          </a:p>
          <a:p>
            <a:pPr marL="355600" indent="-342900">
              <a:lnSpc>
                <a:spcPct val="100000"/>
              </a:lnSpc>
              <a:spcBef>
                <a:spcPts val="1000"/>
              </a:spcBef>
              <a:buFont typeface="Symbol"/>
              <a:buChar char=""/>
              <a:tabLst>
                <a:tab pos="354965" algn="l"/>
                <a:tab pos="355600" algn="l"/>
              </a:tabLst>
            </a:pPr>
            <a:r>
              <a:rPr sz="1200" b="1" dirty="0">
                <a:solidFill>
                  <a:srgbClr val="FFFFFF"/>
                </a:solidFill>
                <a:latin typeface="Trebuchet MS"/>
                <a:cs typeface="Trebuchet MS"/>
              </a:rPr>
              <a:t>Management of Human resources</a:t>
            </a:r>
            <a:endParaRPr sz="1200" dirty="0">
              <a:latin typeface="Trebuchet MS"/>
              <a:cs typeface="Trebuchet MS"/>
            </a:endParaRPr>
          </a:p>
          <a:p>
            <a:pPr marL="355600" indent="-342900">
              <a:lnSpc>
                <a:spcPct val="100000"/>
              </a:lnSpc>
              <a:spcBef>
                <a:spcPts val="1005"/>
              </a:spcBef>
              <a:buFont typeface="Symbol"/>
              <a:buChar char=""/>
              <a:tabLst>
                <a:tab pos="354965" algn="l"/>
                <a:tab pos="355600" algn="l"/>
              </a:tabLst>
            </a:pPr>
            <a:r>
              <a:rPr sz="1200" b="1" dirty="0">
                <a:solidFill>
                  <a:srgbClr val="FFFFFF"/>
                </a:solidFill>
                <a:latin typeface="Trebuchet MS"/>
                <a:cs typeface="Trebuchet MS"/>
              </a:rPr>
              <a:t>Accounting and Taxes</a:t>
            </a:r>
            <a:endParaRPr sz="1200" dirty="0">
              <a:latin typeface="Trebuchet MS"/>
              <a:cs typeface="Trebuchet MS"/>
            </a:endParaRPr>
          </a:p>
        </p:txBody>
      </p:sp>
      <p:sp>
        <p:nvSpPr>
          <p:cNvPr id="10" name="object 10"/>
          <p:cNvSpPr txBox="1"/>
          <p:nvPr/>
        </p:nvSpPr>
        <p:spPr>
          <a:xfrm>
            <a:off x="922121" y="4217289"/>
            <a:ext cx="2629535" cy="2259593"/>
          </a:xfrm>
          <a:prstGeom prst="rect">
            <a:avLst/>
          </a:prstGeom>
        </p:spPr>
        <p:txBody>
          <a:bodyPr vert="horz" wrap="square" lIns="0" tIns="12700" rIns="0" bIns="0" rtlCol="0">
            <a:spAutoFit/>
          </a:bodyPr>
          <a:lstStyle/>
          <a:p>
            <a:pPr marL="355600" indent="-343535">
              <a:lnSpc>
                <a:spcPct val="100000"/>
              </a:lnSpc>
              <a:spcBef>
                <a:spcPts val="100"/>
              </a:spcBef>
              <a:buFont typeface="Symbol"/>
              <a:buChar char=""/>
              <a:tabLst>
                <a:tab pos="354965" algn="l"/>
                <a:tab pos="356235" algn="l"/>
              </a:tabLst>
            </a:pPr>
            <a:r>
              <a:rPr sz="1200" b="1" dirty="0">
                <a:solidFill>
                  <a:srgbClr val="FFFFFF"/>
                </a:solidFill>
                <a:latin typeface="Trebuchet MS"/>
                <a:cs typeface="Trebuchet MS"/>
              </a:rPr>
              <a:t>Educational Sociology</a:t>
            </a:r>
            <a:endParaRPr sz="1200" dirty="0">
              <a:latin typeface="Trebuchet MS"/>
              <a:cs typeface="Trebuchet MS"/>
            </a:endParaRPr>
          </a:p>
          <a:p>
            <a:pPr marL="355600" indent="-343535">
              <a:lnSpc>
                <a:spcPct val="100000"/>
              </a:lnSpc>
              <a:spcBef>
                <a:spcPts val="994"/>
              </a:spcBef>
              <a:buFont typeface="Symbol"/>
              <a:buChar char=""/>
              <a:tabLst>
                <a:tab pos="354965" algn="l"/>
                <a:tab pos="356235" algn="l"/>
              </a:tabLst>
            </a:pPr>
            <a:r>
              <a:rPr sz="1200" b="1" dirty="0">
                <a:solidFill>
                  <a:srgbClr val="FFFFFF"/>
                </a:solidFill>
                <a:latin typeface="Trebuchet MS"/>
                <a:cs typeface="Trebuchet MS"/>
              </a:rPr>
              <a:t>Sociology of Communication</a:t>
            </a:r>
            <a:endParaRPr sz="1200" dirty="0">
              <a:latin typeface="Trebuchet MS"/>
              <a:cs typeface="Trebuchet MS"/>
            </a:endParaRPr>
          </a:p>
          <a:p>
            <a:pPr marL="355600" indent="-343535">
              <a:lnSpc>
                <a:spcPct val="100000"/>
              </a:lnSpc>
              <a:spcBef>
                <a:spcPts val="994"/>
              </a:spcBef>
              <a:buFont typeface="Symbol"/>
              <a:buChar char=""/>
              <a:tabLst>
                <a:tab pos="354965" algn="l"/>
                <a:tab pos="356235" algn="l"/>
              </a:tabLst>
            </a:pPr>
            <a:r>
              <a:rPr sz="1200" b="1" dirty="0">
                <a:solidFill>
                  <a:srgbClr val="FFFFFF"/>
                </a:solidFill>
                <a:latin typeface="Trebuchet MS"/>
                <a:cs typeface="Trebuchet MS"/>
              </a:rPr>
              <a:t>Environmental Sociology</a:t>
            </a:r>
            <a:endParaRPr sz="1200" dirty="0">
              <a:latin typeface="Trebuchet MS"/>
              <a:cs typeface="Trebuchet MS"/>
            </a:endParaRPr>
          </a:p>
          <a:p>
            <a:pPr marL="355600" indent="-343535">
              <a:lnSpc>
                <a:spcPct val="100000"/>
              </a:lnSpc>
              <a:spcBef>
                <a:spcPts val="1010"/>
              </a:spcBef>
              <a:buFont typeface="Symbol"/>
              <a:buChar char=""/>
              <a:tabLst>
                <a:tab pos="354965" algn="l"/>
                <a:tab pos="356235" algn="l"/>
              </a:tabLst>
            </a:pPr>
            <a:r>
              <a:rPr sz="1200" b="1" dirty="0">
                <a:solidFill>
                  <a:srgbClr val="FFFFFF"/>
                </a:solidFill>
                <a:latin typeface="Trebuchet MS"/>
                <a:cs typeface="Trebuchet MS"/>
              </a:rPr>
              <a:t>Guidance &amp; Counseling</a:t>
            </a:r>
            <a:endParaRPr sz="1200" dirty="0">
              <a:latin typeface="Trebuchet MS"/>
              <a:cs typeface="Trebuchet MS"/>
            </a:endParaRPr>
          </a:p>
          <a:p>
            <a:pPr marL="355600" indent="-343535">
              <a:lnSpc>
                <a:spcPct val="100000"/>
              </a:lnSpc>
              <a:spcBef>
                <a:spcPts val="994"/>
              </a:spcBef>
              <a:buFont typeface="Symbol"/>
              <a:buChar char=""/>
              <a:tabLst>
                <a:tab pos="354965" algn="l"/>
                <a:tab pos="356235" algn="l"/>
              </a:tabLst>
            </a:pPr>
            <a:r>
              <a:rPr sz="1200" b="1" dirty="0">
                <a:solidFill>
                  <a:srgbClr val="FFFFFF"/>
                </a:solidFill>
                <a:latin typeface="Trebuchet MS"/>
                <a:cs typeface="Trebuchet MS"/>
              </a:rPr>
              <a:t>Sociology of Work and Organization</a:t>
            </a:r>
            <a:endParaRPr sz="1200" dirty="0">
              <a:latin typeface="Trebuchet MS"/>
              <a:cs typeface="Trebuchet MS"/>
            </a:endParaRPr>
          </a:p>
          <a:p>
            <a:pPr marL="355600" indent="-343535">
              <a:lnSpc>
                <a:spcPct val="100000"/>
              </a:lnSpc>
              <a:spcBef>
                <a:spcPts val="1000"/>
              </a:spcBef>
              <a:buFont typeface="Symbol"/>
              <a:buChar char=""/>
              <a:tabLst>
                <a:tab pos="354965" algn="l"/>
                <a:tab pos="356235" algn="l"/>
              </a:tabLst>
            </a:pPr>
            <a:r>
              <a:rPr sz="1200" b="1" dirty="0">
                <a:solidFill>
                  <a:srgbClr val="FFFFFF"/>
                </a:solidFill>
                <a:latin typeface="Trebuchet MS"/>
                <a:cs typeface="Trebuchet MS"/>
              </a:rPr>
              <a:t>General Philosophy</a:t>
            </a:r>
            <a:endParaRPr sz="1200" dirty="0">
              <a:latin typeface="Trebuchet MS"/>
              <a:cs typeface="Trebuchet MS"/>
            </a:endParaRPr>
          </a:p>
          <a:p>
            <a:pPr marL="355600" indent="-343535">
              <a:lnSpc>
                <a:spcPct val="100000"/>
              </a:lnSpc>
              <a:spcBef>
                <a:spcPts val="1005"/>
              </a:spcBef>
              <a:buFont typeface="Symbol"/>
              <a:buChar char=""/>
              <a:tabLst>
                <a:tab pos="354965" algn="l"/>
                <a:tab pos="356235" algn="l"/>
              </a:tabLst>
            </a:pPr>
            <a:r>
              <a:rPr sz="1200" b="1" dirty="0">
                <a:solidFill>
                  <a:srgbClr val="FFFFFF"/>
                </a:solidFill>
                <a:latin typeface="Trebuchet MS"/>
                <a:cs typeface="Trebuchet MS"/>
              </a:rPr>
              <a:t>General History</a:t>
            </a:r>
            <a:endParaRPr sz="1200" dirty="0">
              <a:latin typeface="Trebuchet MS"/>
              <a:cs typeface="Trebuchet MS"/>
            </a:endParaRPr>
          </a:p>
        </p:txBody>
      </p:sp>
      <p:sp>
        <p:nvSpPr>
          <p:cNvPr id="11" name="object 11"/>
          <p:cNvSpPr txBox="1"/>
          <p:nvPr/>
        </p:nvSpPr>
        <p:spPr>
          <a:xfrm>
            <a:off x="130250" y="3594861"/>
            <a:ext cx="5443931"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Verdana"/>
                <a:cs typeface="Verdana"/>
              </a:rPr>
              <a:t>Faculty of Social Science And Humanities</a:t>
            </a:r>
            <a:endParaRPr sz="1800" dirty="0">
              <a:latin typeface="Verdana"/>
              <a:cs typeface="Verdana"/>
            </a:endParaRPr>
          </a:p>
        </p:txBody>
      </p:sp>
      <p:sp>
        <p:nvSpPr>
          <p:cNvPr id="12" name="object 12"/>
          <p:cNvSpPr/>
          <p:nvPr/>
        </p:nvSpPr>
        <p:spPr>
          <a:xfrm>
            <a:off x="5773039" y="2204847"/>
            <a:ext cx="2520315" cy="1584197"/>
          </a:xfrm>
          <a:prstGeom prst="rect">
            <a:avLst/>
          </a:prstGeom>
          <a:blipFill>
            <a:blip r:embed="rId4" cstate="print"/>
            <a:stretch>
              <a:fillRect/>
            </a:stretch>
          </a:blipFill>
        </p:spPr>
        <p:txBody>
          <a:bodyPr wrap="square" lIns="0" tIns="0" rIns="0" bIns="0" rtlCol="0"/>
          <a:lstStyle/>
          <a:p>
            <a:endParaRPr/>
          </a:p>
        </p:txBody>
      </p:sp>
      <p:grpSp>
        <p:nvGrpSpPr>
          <p:cNvPr id="13" name="object 13"/>
          <p:cNvGrpSpPr/>
          <p:nvPr/>
        </p:nvGrpSpPr>
        <p:grpSpPr>
          <a:xfrm>
            <a:off x="5577840" y="3997452"/>
            <a:ext cx="3108960" cy="2200910"/>
            <a:chOff x="5577840" y="3997452"/>
            <a:chExt cx="3108960" cy="2200910"/>
          </a:xfrm>
        </p:grpSpPr>
        <p:sp>
          <p:nvSpPr>
            <p:cNvPr id="14" name="object 14"/>
            <p:cNvSpPr/>
            <p:nvPr/>
          </p:nvSpPr>
          <p:spPr>
            <a:xfrm>
              <a:off x="5577840" y="3997452"/>
              <a:ext cx="3108960" cy="2200656"/>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5773039" y="4192486"/>
              <a:ext cx="2520315" cy="1612772"/>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3" name="object 3"/>
          <p:cNvSpPr/>
          <p:nvPr/>
        </p:nvSpPr>
        <p:spPr>
          <a:xfrm>
            <a:off x="6804279" y="0"/>
            <a:ext cx="792480" cy="6858000"/>
          </a:xfrm>
          <a:custGeom>
            <a:avLst/>
            <a:gdLst/>
            <a:ahLst/>
            <a:cxnLst/>
            <a:rect l="l" t="t" r="r" b="b"/>
            <a:pathLst>
              <a:path w="792479" h="6858000">
                <a:moveTo>
                  <a:pt x="792086" y="0"/>
                </a:moveTo>
                <a:lnTo>
                  <a:pt x="0" y="0"/>
                </a:lnTo>
                <a:lnTo>
                  <a:pt x="0" y="6858000"/>
                </a:lnTo>
                <a:lnTo>
                  <a:pt x="792086" y="6858000"/>
                </a:lnTo>
                <a:lnTo>
                  <a:pt x="792086" y="0"/>
                </a:lnTo>
                <a:close/>
              </a:path>
            </a:pathLst>
          </a:custGeom>
          <a:solidFill>
            <a:srgbClr val="0E282A"/>
          </a:solidFill>
        </p:spPr>
        <p:txBody>
          <a:bodyPr wrap="square" lIns="0" tIns="0" rIns="0" bIns="0" rtlCol="0"/>
          <a:lstStyle/>
          <a:p>
            <a:endParaRPr/>
          </a:p>
        </p:txBody>
      </p:sp>
      <p:sp>
        <p:nvSpPr>
          <p:cNvPr id="5" name="object 5"/>
          <p:cNvSpPr txBox="1"/>
          <p:nvPr/>
        </p:nvSpPr>
        <p:spPr>
          <a:xfrm>
            <a:off x="341477" y="2271776"/>
            <a:ext cx="4434359"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Verdana"/>
                <a:cs typeface="Verdana"/>
              </a:rPr>
              <a:t>Faculty of Arts And Languages</a:t>
            </a:r>
            <a:endParaRPr sz="1800" dirty="0">
              <a:latin typeface="Verdana"/>
              <a:cs typeface="Verdana"/>
            </a:endParaRPr>
          </a:p>
        </p:txBody>
      </p:sp>
      <p:sp>
        <p:nvSpPr>
          <p:cNvPr id="7" name="object 7"/>
          <p:cNvSpPr txBox="1">
            <a:spLocks noGrp="1"/>
          </p:cNvSpPr>
          <p:nvPr>
            <p:ph type="title"/>
          </p:nvPr>
        </p:nvSpPr>
        <p:spPr>
          <a:xfrm>
            <a:off x="827533" y="299850"/>
            <a:ext cx="3834512"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Verdana"/>
                <a:cs typeface="Verdana"/>
              </a:rPr>
              <a:t>Faculty of Exact sciences</a:t>
            </a:r>
            <a:endParaRPr sz="1800" dirty="0">
              <a:latin typeface="Verdana"/>
              <a:cs typeface="Verdana"/>
            </a:endParaRPr>
          </a:p>
        </p:txBody>
      </p:sp>
      <p:sp>
        <p:nvSpPr>
          <p:cNvPr id="9" name="object 9"/>
          <p:cNvSpPr txBox="1"/>
          <p:nvPr/>
        </p:nvSpPr>
        <p:spPr>
          <a:xfrm>
            <a:off x="359156" y="4456303"/>
            <a:ext cx="512724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Verdana"/>
                <a:cs typeface="Verdana"/>
              </a:rPr>
              <a:t>Faculty Of Law and Political </a:t>
            </a:r>
            <a:r>
              <a:rPr lang="fr-FR" sz="1800" b="1" dirty="0">
                <a:solidFill>
                  <a:srgbClr val="FFFFFF"/>
                </a:solidFill>
                <a:latin typeface="Verdana"/>
                <a:cs typeface="Verdana"/>
              </a:rPr>
              <a:t>S</a:t>
            </a:r>
            <a:r>
              <a:rPr lang="en-US" sz="1800" b="1" dirty="0" err="1">
                <a:solidFill>
                  <a:srgbClr val="FFFFFF"/>
                </a:solidFill>
                <a:latin typeface="Verdana"/>
                <a:cs typeface="Verdana"/>
              </a:rPr>
              <a:t>ciences</a:t>
            </a:r>
            <a:endParaRPr sz="1800" dirty="0">
              <a:latin typeface="Verdana"/>
              <a:cs typeface="Verdana"/>
            </a:endParaRPr>
          </a:p>
        </p:txBody>
      </p:sp>
      <p:sp>
        <p:nvSpPr>
          <p:cNvPr id="10" name="object 10"/>
          <p:cNvSpPr txBox="1"/>
          <p:nvPr/>
        </p:nvSpPr>
        <p:spPr>
          <a:xfrm>
            <a:off x="765759" y="894715"/>
            <a:ext cx="1569085" cy="1320874"/>
          </a:xfrm>
          <a:prstGeom prst="rect">
            <a:avLst/>
          </a:prstGeom>
        </p:spPr>
        <p:txBody>
          <a:bodyPr vert="horz" wrap="square" lIns="0" tIns="12700" rIns="0" bIns="0" rtlCol="0">
            <a:spAutoFit/>
          </a:bodyPr>
          <a:lstStyle/>
          <a:p>
            <a:pPr marL="355600" indent="-343535">
              <a:lnSpc>
                <a:spcPct val="100000"/>
              </a:lnSpc>
              <a:spcBef>
                <a:spcPts val="100"/>
              </a:spcBef>
              <a:buFont typeface="Symbol"/>
              <a:buChar char=""/>
              <a:tabLst>
                <a:tab pos="355600" algn="l"/>
                <a:tab pos="356235" algn="l"/>
              </a:tabLst>
            </a:pPr>
            <a:r>
              <a:rPr sz="1200" b="1" dirty="0">
                <a:solidFill>
                  <a:srgbClr val="FFFFFF"/>
                </a:solidFill>
                <a:latin typeface="Trebuchet MS"/>
                <a:cs typeface="Trebuchet MS"/>
              </a:rPr>
              <a:t>Mathematics</a:t>
            </a:r>
            <a:endParaRPr sz="1200" dirty="0">
              <a:latin typeface="Trebuchet MS"/>
              <a:cs typeface="Trebuchet MS"/>
            </a:endParaRPr>
          </a:p>
          <a:p>
            <a:pPr marL="355600" indent="-343535">
              <a:lnSpc>
                <a:spcPct val="100000"/>
              </a:lnSpc>
              <a:spcBef>
                <a:spcPts val="994"/>
              </a:spcBef>
              <a:buFont typeface="Symbol"/>
              <a:buChar char=""/>
              <a:tabLst>
                <a:tab pos="355600" algn="l"/>
                <a:tab pos="356235" algn="l"/>
              </a:tabLst>
            </a:pPr>
            <a:r>
              <a:rPr sz="1200" b="1" dirty="0">
                <a:solidFill>
                  <a:srgbClr val="FFFFFF"/>
                </a:solidFill>
                <a:latin typeface="Trebuchet MS"/>
                <a:cs typeface="Trebuchet MS"/>
              </a:rPr>
              <a:t>Physics</a:t>
            </a:r>
            <a:endParaRPr sz="1200" dirty="0">
              <a:latin typeface="Trebuchet MS"/>
              <a:cs typeface="Trebuchet MS"/>
            </a:endParaRPr>
          </a:p>
          <a:p>
            <a:pPr marL="355600" indent="-343535">
              <a:lnSpc>
                <a:spcPct val="100000"/>
              </a:lnSpc>
              <a:spcBef>
                <a:spcPts val="994"/>
              </a:spcBef>
              <a:buFont typeface="Symbol"/>
              <a:buChar char=""/>
              <a:tabLst>
                <a:tab pos="355600" algn="l"/>
                <a:tab pos="356235" algn="l"/>
              </a:tabLst>
            </a:pPr>
            <a:r>
              <a:rPr sz="1200" b="1" dirty="0">
                <a:solidFill>
                  <a:srgbClr val="FFFFFF"/>
                </a:solidFill>
                <a:latin typeface="Trebuchet MS"/>
                <a:cs typeface="Trebuchet MS"/>
              </a:rPr>
              <a:t>Chemistry</a:t>
            </a:r>
            <a:endParaRPr sz="1200" dirty="0">
              <a:latin typeface="Trebuchet MS"/>
              <a:cs typeface="Trebuchet MS"/>
            </a:endParaRPr>
          </a:p>
          <a:p>
            <a:pPr marL="355600" indent="-343535">
              <a:lnSpc>
                <a:spcPct val="100000"/>
              </a:lnSpc>
              <a:spcBef>
                <a:spcPts val="1010"/>
              </a:spcBef>
              <a:buFont typeface="Symbol"/>
              <a:buChar char=""/>
              <a:tabLst>
                <a:tab pos="355600" algn="l"/>
                <a:tab pos="356235" algn="l"/>
              </a:tabLst>
            </a:pPr>
            <a:r>
              <a:rPr sz="1200" b="1" dirty="0">
                <a:solidFill>
                  <a:srgbClr val="FFFFFF"/>
                </a:solidFill>
                <a:latin typeface="Trebuchet MS"/>
                <a:cs typeface="Trebuchet MS"/>
              </a:rPr>
              <a:t>Computer Sciences</a:t>
            </a:r>
            <a:endParaRPr sz="1200" dirty="0">
              <a:latin typeface="Trebuchet MS"/>
              <a:cs typeface="Trebuchet MS"/>
            </a:endParaRPr>
          </a:p>
        </p:txBody>
      </p:sp>
      <p:sp>
        <p:nvSpPr>
          <p:cNvPr id="11" name="object 11"/>
          <p:cNvSpPr txBox="1"/>
          <p:nvPr/>
        </p:nvSpPr>
        <p:spPr>
          <a:xfrm>
            <a:off x="808125" y="2871342"/>
            <a:ext cx="1847875" cy="707886"/>
          </a:xfrm>
          <a:prstGeom prst="rect">
            <a:avLst/>
          </a:prstGeom>
        </p:spPr>
        <p:txBody>
          <a:bodyPr vert="horz" wrap="square" lIns="0" tIns="12700" rIns="0" bIns="0" rtlCol="0">
            <a:spAutoFit/>
          </a:bodyPr>
          <a:lstStyle/>
          <a:p>
            <a:pPr marL="355600" indent="-343535">
              <a:spcBef>
                <a:spcPts val="100"/>
              </a:spcBef>
              <a:buFont typeface="Symbol"/>
              <a:buChar char=""/>
              <a:tabLst>
                <a:tab pos="355600" algn="l"/>
                <a:tab pos="356235" algn="l"/>
              </a:tabLst>
            </a:pPr>
            <a:r>
              <a:rPr lang="en-US" sz="1200" b="1" dirty="0">
                <a:solidFill>
                  <a:srgbClr val="FFFFFF"/>
                </a:solidFill>
                <a:latin typeface="Trebuchet MS"/>
                <a:cs typeface="Trebuchet MS"/>
              </a:rPr>
              <a:t>Arabic Language</a:t>
            </a:r>
            <a:endParaRPr lang="en-US" sz="1200" dirty="0">
              <a:latin typeface="Trebuchet MS"/>
              <a:cs typeface="Trebuchet MS"/>
            </a:endParaRPr>
          </a:p>
          <a:p>
            <a:pPr marL="355600" indent="-343535">
              <a:lnSpc>
                <a:spcPct val="100000"/>
              </a:lnSpc>
              <a:spcBef>
                <a:spcPts val="100"/>
              </a:spcBef>
              <a:buFont typeface="Symbol"/>
              <a:buChar char=""/>
              <a:tabLst>
                <a:tab pos="355600" algn="l"/>
                <a:tab pos="356235" algn="l"/>
              </a:tabLst>
            </a:pPr>
            <a:r>
              <a:rPr sz="1200" b="1" dirty="0">
                <a:solidFill>
                  <a:srgbClr val="FFFFFF"/>
                </a:solidFill>
                <a:latin typeface="Trebuchet MS"/>
                <a:cs typeface="Trebuchet MS"/>
              </a:rPr>
              <a:t>French Language</a:t>
            </a:r>
            <a:endParaRPr sz="1200" dirty="0">
              <a:latin typeface="Trebuchet MS"/>
              <a:cs typeface="Trebuchet MS"/>
            </a:endParaRPr>
          </a:p>
          <a:p>
            <a:pPr marL="355600" indent="-343535">
              <a:lnSpc>
                <a:spcPct val="100000"/>
              </a:lnSpc>
              <a:spcBef>
                <a:spcPts val="994"/>
              </a:spcBef>
              <a:buFont typeface="Symbol"/>
              <a:buChar char=""/>
              <a:tabLst>
                <a:tab pos="355600" algn="l"/>
                <a:tab pos="356235" algn="l"/>
              </a:tabLst>
            </a:pPr>
            <a:r>
              <a:rPr sz="1200" b="1" dirty="0">
                <a:solidFill>
                  <a:srgbClr val="FFFFFF"/>
                </a:solidFill>
                <a:latin typeface="Trebuchet MS"/>
                <a:cs typeface="Trebuchet MS"/>
              </a:rPr>
              <a:t>English Language</a:t>
            </a:r>
            <a:endParaRPr sz="1200" dirty="0">
              <a:latin typeface="Trebuchet MS"/>
              <a:cs typeface="Trebuchet MS"/>
            </a:endParaRPr>
          </a:p>
        </p:txBody>
      </p:sp>
      <p:sp>
        <p:nvSpPr>
          <p:cNvPr id="12" name="object 12"/>
          <p:cNvSpPr txBox="1"/>
          <p:nvPr/>
        </p:nvSpPr>
        <p:spPr>
          <a:xfrm>
            <a:off x="837996" y="5035041"/>
            <a:ext cx="2895804" cy="1166986"/>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4965" algn="l"/>
                <a:tab pos="355600" algn="l"/>
              </a:tabLst>
            </a:pPr>
            <a:r>
              <a:rPr sz="1400" b="1" dirty="0">
                <a:solidFill>
                  <a:srgbClr val="FFFFFF"/>
                </a:solidFill>
                <a:latin typeface="Trebuchet MS"/>
                <a:cs typeface="Trebuchet MS"/>
              </a:rPr>
              <a:t>G</a:t>
            </a:r>
            <a:r>
              <a:rPr sz="1200" b="1" dirty="0">
                <a:solidFill>
                  <a:srgbClr val="FFFFFF"/>
                </a:solidFill>
                <a:latin typeface="Trebuchet MS"/>
                <a:cs typeface="Trebuchet MS"/>
              </a:rPr>
              <a:t>eneral Law</a:t>
            </a:r>
            <a:endParaRPr sz="1200" dirty="0">
              <a:latin typeface="Trebuchet MS"/>
              <a:cs typeface="Trebuchet MS"/>
            </a:endParaRPr>
          </a:p>
          <a:p>
            <a:pPr marL="355600" indent="-342900">
              <a:lnSpc>
                <a:spcPct val="100000"/>
              </a:lnSpc>
              <a:spcBef>
                <a:spcPts val="1020"/>
              </a:spcBef>
              <a:buFont typeface="Symbol"/>
              <a:buChar char=""/>
              <a:tabLst>
                <a:tab pos="354965" algn="l"/>
                <a:tab pos="355600" algn="l"/>
              </a:tabLst>
            </a:pPr>
            <a:r>
              <a:rPr sz="1200" b="1" dirty="0">
                <a:solidFill>
                  <a:srgbClr val="FFFFFF"/>
                </a:solidFill>
                <a:latin typeface="Trebuchet MS"/>
                <a:cs typeface="Trebuchet MS"/>
              </a:rPr>
              <a:t>Special Law</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dirty="0">
                <a:solidFill>
                  <a:srgbClr val="FFFFFF"/>
                </a:solidFill>
                <a:latin typeface="Trebuchet MS"/>
                <a:cs typeface="Trebuchet MS"/>
              </a:rPr>
              <a:t>Political </a:t>
            </a:r>
            <a:r>
              <a:rPr sz="1200" b="1" dirty="0">
                <a:solidFill>
                  <a:srgbClr val="FFFFFF"/>
                </a:solidFill>
                <a:effectLst>
                  <a:outerShdw blurRad="38100" dist="38100" dir="2700000" algn="tl">
                    <a:srgbClr val="000000">
                      <a:alpha val="43137"/>
                    </a:srgbClr>
                  </a:outerShdw>
                </a:effectLst>
                <a:latin typeface="Trebuchet MS"/>
                <a:cs typeface="Trebuchet MS"/>
              </a:rPr>
              <a:t>Organizations</a:t>
            </a:r>
            <a:endParaRPr sz="1200" dirty="0">
              <a:effectLst>
                <a:outerShdw blurRad="38100" dist="38100" dir="2700000" algn="tl">
                  <a:srgbClr val="000000">
                    <a:alpha val="43137"/>
                  </a:srgbClr>
                </a:outerShdw>
              </a:effectLst>
              <a:latin typeface="Trebuchet MS"/>
              <a:cs typeface="Trebuchet MS"/>
            </a:endParaRPr>
          </a:p>
          <a:p>
            <a:pPr marL="355600" indent="-342900">
              <a:lnSpc>
                <a:spcPct val="100000"/>
              </a:lnSpc>
              <a:spcBef>
                <a:spcPts val="1010"/>
              </a:spcBef>
              <a:buFont typeface="Symbol"/>
              <a:buChar char=""/>
              <a:tabLst>
                <a:tab pos="354965" algn="l"/>
                <a:tab pos="355600" algn="l"/>
              </a:tabLst>
            </a:pPr>
            <a:r>
              <a:rPr sz="1200" b="1" dirty="0">
                <a:solidFill>
                  <a:srgbClr val="FFFFFF"/>
                </a:solidFill>
                <a:latin typeface="Trebuchet MS"/>
                <a:cs typeface="Trebuchet MS"/>
              </a:rPr>
              <a:t>International Relations</a:t>
            </a:r>
            <a:endParaRPr sz="1200" dirty="0">
              <a:latin typeface="Trebuchet MS"/>
              <a:cs typeface="Trebuchet MS"/>
            </a:endParaRPr>
          </a:p>
        </p:txBody>
      </p:sp>
      <p:grpSp>
        <p:nvGrpSpPr>
          <p:cNvPr id="13" name="object 13"/>
          <p:cNvGrpSpPr/>
          <p:nvPr/>
        </p:nvGrpSpPr>
        <p:grpSpPr>
          <a:xfrm>
            <a:off x="5817108" y="4596384"/>
            <a:ext cx="2821305" cy="1870075"/>
            <a:chOff x="5817108" y="4596384"/>
            <a:chExt cx="2821305" cy="1870075"/>
          </a:xfrm>
        </p:grpSpPr>
        <p:sp>
          <p:nvSpPr>
            <p:cNvPr id="14" name="object 14"/>
            <p:cNvSpPr/>
            <p:nvPr/>
          </p:nvSpPr>
          <p:spPr>
            <a:xfrm>
              <a:off x="5817108" y="4596384"/>
              <a:ext cx="2820924" cy="1869948"/>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6012180" y="4792408"/>
              <a:ext cx="2232279" cy="1280540"/>
            </a:xfrm>
            <a:prstGeom prst="rect">
              <a:avLst/>
            </a:prstGeom>
            <a:blipFill>
              <a:blip r:embed="rId3" cstate="print"/>
              <a:stretch>
                <a:fillRect/>
              </a:stretch>
            </a:blipFill>
          </p:spPr>
          <p:txBody>
            <a:bodyPr wrap="square" lIns="0" tIns="0" rIns="0" bIns="0" rtlCol="0"/>
            <a:lstStyle/>
            <a:p>
              <a:endParaRPr dirty="0"/>
            </a:p>
          </p:txBody>
        </p:sp>
      </p:grpSp>
      <p:grpSp>
        <p:nvGrpSpPr>
          <p:cNvPr id="16" name="object 16"/>
          <p:cNvGrpSpPr/>
          <p:nvPr/>
        </p:nvGrpSpPr>
        <p:grpSpPr>
          <a:xfrm>
            <a:off x="5888735" y="321563"/>
            <a:ext cx="2820923" cy="4076700"/>
            <a:chOff x="5888735" y="321563"/>
            <a:chExt cx="2820923" cy="4076700"/>
          </a:xfrm>
        </p:grpSpPr>
        <p:sp>
          <p:nvSpPr>
            <p:cNvPr id="17" name="object 17"/>
            <p:cNvSpPr/>
            <p:nvPr/>
          </p:nvSpPr>
          <p:spPr>
            <a:xfrm>
              <a:off x="5888735" y="2418587"/>
              <a:ext cx="2820923" cy="1979676"/>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6084188" y="2613787"/>
              <a:ext cx="2251686" cy="1391285"/>
            </a:xfrm>
            <a:prstGeom prst="rect">
              <a:avLst/>
            </a:prstGeom>
            <a:blipFill>
              <a:blip r:embed="rId5" cstate="print"/>
              <a:stretch>
                <a:fillRect/>
              </a:stretch>
            </a:blipFill>
          </p:spPr>
          <p:txBody>
            <a:bodyPr wrap="square" lIns="0" tIns="0" rIns="0" bIns="0" rtlCol="0"/>
            <a:lstStyle/>
            <a:p>
              <a:endParaRPr dirty="0"/>
            </a:p>
          </p:txBody>
        </p:sp>
        <p:sp>
          <p:nvSpPr>
            <p:cNvPr id="19" name="object 19"/>
            <p:cNvSpPr/>
            <p:nvPr/>
          </p:nvSpPr>
          <p:spPr>
            <a:xfrm>
              <a:off x="5888735" y="321563"/>
              <a:ext cx="2820923" cy="2066543"/>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6084188" y="517397"/>
              <a:ext cx="2232279" cy="1477264"/>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3" name="object 3"/>
          <p:cNvSpPr/>
          <p:nvPr/>
        </p:nvSpPr>
        <p:spPr>
          <a:xfrm>
            <a:off x="24036" y="3632365"/>
            <a:ext cx="2926842" cy="2919984"/>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6609588" y="425195"/>
            <a:ext cx="2534920" cy="3990340"/>
            <a:chOff x="6609588" y="425195"/>
            <a:chExt cx="2534920" cy="3990340"/>
          </a:xfrm>
        </p:grpSpPr>
        <p:sp>
          <p:nvSpPr>
            <p:cNvPr id="5" name="object 5"/>
            <p:cNvSpPr/>
            <p:nvPr/>
          </p:nvSpPr>
          <p:spPr>
            <a:xfrm>
              <a:off x="6609588" y="425195"/>
              <a:ext cx="2534411" cy="21137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804279" y="620775"/>
              <a:ext cx="2113279" cy="15250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09588" y="2369819"/>
              <a:ext cx="2534411" cy="20452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804279" y="2564891"/>
              <a:ext cx="2113279" cy="1456943"/>
            </a:xfrm>
            <a:prstGeom prst="rect">
              <a:avLst/>
            </a:prstGeom>
            <a:blipFill>
              <a:blip r:embed="rId6"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1976754" y="1191895"/>
            <a:ext cx="4195446"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Verdana"/>
                <a:cs typeface="Verdana"/>
              </a:rPr>
              <a:t>Faculty Of Islamic Sciences</a:t>
            </a:r>
            <a:endParaRPr sz="1800" dirty="0">
              <a:latin typeface="Verdana"/>
              <a:cs typeface="Verdana"/>
            </a:endParaRPr>
          </a:p>
        </p:txBody>
      </p:sp>
      <p:sp>
        <p:nvSpPr>
          <p:cNvPr id="11" name="object 11"/>
          <p:cNvSpPr txBox="1"/>
          <p:nvPr/>
        </p:nvSpPr>
        <p:spPr>
          <a:xfrm>
            <a:off x="2494279" y="1797177"/>
            <a:ext cx="2040889" cy="1447800"/>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4965" algn="l"/>
                <a:tab pos="355600" algn="l"/>
              </a:tabLst>
            </a:pPr>
            <a:r>
              <a:rPr sz="1200" b="1" dirty="0">
                <a:solidFill>
                  <a:srgbClr val="FFFFFF"/>
                </a:solidFill>
                <a:latin typeface="Trebuchet MS"/>
                <a:cs typeface="Trebuchet MS"/>
              </a:rPr>
              <a:t>Sharia</a:t>
            </a:r>
            <a:r>
              <a:rPr sz="1200" b="1" spc="-65" dirty="0">
                <a:solidFill>
                  <a:srgbClr val="FFFFFF"/>
                </a:solidFill>
                <a:latin typeface="Trebuchet MS"/>
                <a:cs typeface="Trebuchet MS"/>
              </a:rPr>
              <a:t> </a:t>
            </a:r>
            <a:r>
              <a:rPr sz="1200" b="1" spc="-60" dirty="0">
                <a:solidFill>
                  <a:srgbClr val="FFFFFF"/>
                </a:solidFill>
                <a:latin typeface="Trebuchet MS"/>
                <a:cs typeface="Trebuchet MS"/>
              </a:rPr>
              <a:t>and</a:t>
            </a:r>
            <a:r>
              <a:rPr sz="1200" b="1" spc="-130" dirty="0">
                <a:solidFill>
                  <a:srgbClr val="FFFFFF"/>
                </a:solidFill>
                <a:latin typeface="Trebuchet MS"/>
                <a:cs typeface="Trebuchet MS"/>
              </a:rPr>
              <a:t> </a:t>
            </a:r>
            <a:r>
              <a:rPr sz="1200" b="1" spc="-95" dirty="0">
                <a:solidFill>
                  <a:srgbClr val="FFFFFF"/>
                </a:solidFill>
                <a:latin typeface="Trebuchet MS"/>
                <a:cs typeface="Trebuchet MS"/>
              </a:rPr>
              <a:t>Law</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55" dirty="0">
                <a:solidFill>
                  <a:srgbClr val="FFFFFF"/>
                </a:solidFill>
                <a:latin typeface="Trebuchet MS"/>
                <a:cs typeface="Trebuchet MS"/>
              </a:rPr>
              <a:t>Dawah </a:t>
            </a:r>
            <a:r>
              <a:rPr sz="1200" b="1" spc="-60" dirty="0">
                <a:solidFill>
                  <a:srgbClr val="FFFFFF"/>
                </a:solidFill>
                <a:latin typeface="Trebuchet MS"/>
                <a:cs typeface="Trebuchet MS"/>
              </a:rPr>
              <a:t>and Islamic</a:t>
            </a:r>
            <a:r>
              <a:rPr sz="1200" b="1" spc="-175" dirty="0">
                <a:solidFill>
                  <a:srgbClr val="FFFFFF"/>
                </a:solidFill>
                <a:latin typeface="Trebuchet MS"/>
                <a:cs typeface="Trebuchet MS"/>
              </a:rPr>
              <a:t> </a:t>
            </a:r>
            <a:r>
              <a:rPr sz="1200" b="1" spc="-80" dirty="0">
                <a:solidFill>
                  <a:srgbClr val="FFFFFF"/>
                </a:solidFill>
                <a:latin typeface="Trebuchet MS"/>
                <a:cs typeface="Trebuchet MS"/>
              </a:rPr>
              <a:t>culture</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65" dirty="0">
                <a:solidFill>
                  <a:srgbClr val="FFFFFF"/>
                </a:solidFill>
                <a:latin typeface="Trebuchet MS"/>
                <a:cs typeface="Trebuchet MS"/>
              </a:rPr>
              <a:t>Hadith </a:t>
            </a:r>
            <a:r>
              <a:rPr sz="1200" b="1" spc="-60" dirty="0">
                <a:solidFill>
                  <a:srgbClr val="FFFFFF"/>
                </a:solidFill>
                <a:latin typeface="Trebuchet MS"/>
                <a:cs typeface="Trebuchet MS"/>
              </a:rPr>
              <a:t>and </a:t>
            </a:r>
            <a:r>
              <a:rPr sz="1200" b="1" spc="-40" dirty="0">
                <a:solidFill>
                  <a:srgbClr val="FFFFFF"/>
                </a:solidFill>
                <a:latin typeface="Trebuchet MS"/>
                <a:cs typeface="Trebuchet MS"/>
              </a:rPr>
              <a:t>Its</a:t>
            </a:r>
            <a:r>
              <a:rPr sz="1200" b="1" spc="-155" dirty="0">
                <a:solidFill>
                  <a:srgbClr val="FFFFFF"/>
                </a:solidFill>
                <a:latin typeface="Trebuchet MS"/>
                <a:cs typeface="Trebuchet MS"/>
              </a:rPr>
              <a:t> </a:t>
            </a:r>
            <a:r>
              <a:rPr sz="1200" b="1" spc="-80" dirty="0">
                <a:solidFill>
                  <a:srgbClr val="FFFFFF"/>
                </a:solidFill>
                <a:latin typeface="Trebuchet MS"/>
                <a:cs typeface="Trebuchet MS"/>
              </a:rPr>
              <a:t>Sciences</a:t>
            </a:r>
            <a:endParaRPr sz="1200" dirty="0">
              <a:latin typeface="Trebuchet MS"/>
              <a:cs typeface="Trebuchet MS"/>
            </a:endParaRPr>
          </a:p>
          <a:p>
            <a:pPr marL="355600" indent="-342900">
              <a:lnSpc>
                <a:spcPct val="100000"/>
              </a:lnSpc>
              <a:spcBef>
                <a:spcPts val="1010"/>
              </a:spcBef>
              <a:buFont typeface="Symbol"/>
              <a:buChar char=""/>
              <a:tabLst>
                <a:tab pos="354965" algn="l"/>
                <a:tab pos="355600" algn="l"/>
              </a:tabLst>
            </a:pPr>
            <a:r>
              <a:rPr sz="1200" b="1" spc="-65" dirty="0">
                <a:solidFill>
                  <a:srgbClr val="FFFFFF"/>
                </a:solidFill>
                <a:latin typeface="Trebuchet MS"/>
                <a:cs typeface="Trebuchet MS"/>
              </a:rPr>
              <a:t>Quran </a:t>
            </a:r>
            <a:r>
              <a:rPr sz="1200" b="1" spc="-60" dirty="0">
                <a:solidFill>
                  <a:srgbClr val="FFFFFF"/>
                </a:solidFill>
                <a:latin typeface="Trebuchet MS"/>
                <a:cs typeface="Trebuchet MS"/>
              </a:rPr>
              <a:t>and</a:t>
            </a:r>
            <a:r>
              <a:rPr sz="1200" b="1" spc="-114" dirty="0">
                <a:solidFill>
                  <a:srgbClr val="FFFFFF"/>
                </a:solidFill>
                <a:latin typeface="Trebuchet MS"/>
                <a:cs typeface="Trebuchet MS"/>
              </a:rPr>
              <a:t> </a:t>
            </a:r>
            <a:r>
              <a:rPr sz="1200" b="1" spc="-95" dirty="0">
                <a:solidFill>
                  <a:srgbClr val="FFFFFF"/>
                </a:solidFill>
                <a:latin typeface="Trebuchet MS"/>
                <a:cs typeface="Trebuchet MS"/>
              </a:rPr>
              <a:t>Tafsir</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70" dirty="0">
                <a:solidFill>
                  <a:srgbClr val="FFFFFF"/>
                </a:solidFill>
                <a:latin typeface="Trebuchet MS"/>
                <a:cs typeface="Trebuchet MS"/>
              </a:rPr>
              <a:t>Comparative</a:t>
            </a:r>
            <a:r>
              <a:rPr sz="1200" b="1" spc="-114" dirty="0">
                <a:solidFill>
                  <a:srgbClr val="FFFFFF"/>
                </a:solidFill>
                <a:latin typeface="Trebuchet MS"/>
                <a:cs typeface="Trebuchet MS"/>
              </a:rPr>
              <a:t> </a:t>
            </a:r>
            <a:r>
              <a:rPr sz="1200" b="1" spc="-65" dirty="0">
                <a:solidFill>
                  <a:srgbClr val="FFFFFF"/>
                </a:solidFill>
                <a:latin typeface="Trebuchet MS"/>
                <a:cs typeface="Trebuchet MS"/>
              </a:rPr>
              <a:t>Religion</a:t>
            </a:r>
            <a:endParaRPr sz="1200" dirty="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444234" y="0"/>
            <a:ext cx="2205355" cy="6858634"/>
            <a:chOff x="6444234" y="0"/>
            <a:chExt cx="2205355" cy="6858634"/>
          </a:xfrm>
        </p:grpSpPr>
        <p:sp>
          <p:nvSpPr>
            <p:cNvPr id="3" name="object 3"/>
            <p:cNvSpPr/>
            <p:nvPr/>
          </p:nvSpPr>
          <p:spPr>
            <a:xfrm>
              <a:off x="8172437" y="0"/>
              <a:ext cx="259079" cy="1099820"/>
            </a:xfrm>
            <a:custGeom>
              <a:avLst/>
              <a:gdLst/>
              <a:ahLst/>
              <a:cxnLst/>
              <a:rect l="l" t="t" r="r" b="b"/>
              <a:pathLst>
                <a:path w="259079" h="1099820">
                  <a:moveTo>
                    <a:pt x="0" y="1099451"/>
                  </a:moveTo>
                  <a:lnTo>
                    <a:pt x="258965" y="1099451"/>
                  </a:lnTo>
                  <a:lnTo>
                    <a:pt x="258965"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380351" y="0"/>
              <a:ext cx="792480" cy="6858000"/>
            </a:xfrm>
            <a:custGeom>
              <a:avLst/>
              <a:gdLst/>
              <a:ahLst/>
              <a:cxnLst/>
              <a:rect l="l" t="t" r="r" b="b"/>
              <a:pathLst>
                <a:path w="792479" h="6858000">
                  <a:moveTo>
                    <a:pt x="792086" y="0"/>
                  </a:moveTo>
                  <a:lnTo>
                    <a:pt x="0" y="0"/>
                  </a:lnTo>
                  <a:lnTo>
                    <a:pt x="0" y="6858000"/>
                  </a:lnTo>
                  <a:lnTo>
                    <a:pt x="792086" y="6858000"/>
                  </a:lnTo>
                  <a:lnTo>
                    <a:pt x="792086" y="0"/>
                  </a:lnTo>
                  <a:close/>
                </a:path>
              </a:pathLst>
            </a:custGeom>
            <a:solidFill>
              <a:srgbClr val="0E282A"/>
            </a:solidFill>
          </p:spPr>
          <p:txBody>
            <a:bodyPr wrap="square" lIns="0" tIns="0" rIns="0" bIns="0" rtlCol="0"/>
            <a:lstStyle/>
            <a:p>
              <a:endParaRPr/>
            </a:p>
          </p:txBody>
        </p:sp>
        <p:sp>
          <p:nvSpPr>
            <p:cNvPr id="5" name="object 5"/>
            <p:cNvSpPr/>
            <p:nvPr/>
          </p:nvSpPr>
          <p:spPr>
            <a:xfrm>
              <a:off x="6444234" y="2229231"/>
              <a:ext cx="2205227" cy="165392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44234" y="369824"/>
              <a:ext cx="2205227" cy="1653921"/>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496620" y="2161794"/>
            <a:ext cx="4872355" cy="601960"/>
          </a:xfrm>
          <a:prstGeom prst="rect">
            <a:avLst/>
          </a:prstGeom>
        </p:spPr>
        <p:txBody>
          <a:bodyPr vert="horz" wrap="square" lIns="0" tIns="22860" rIns="0" bIns="0" rtlCol="0">
            <a:spAutoFit/>
          </a:bodyPr>
          <a:lstStyle/>
          <a:p>
            <a:pPr marL="12065" marR="5080" algn="ctr">
              <a:lnSpc>
                <a:spcPts val="2150"/>
              </a:lnSpc>
              <a:spcBef>
                <a:spcPts val="180"/>
              </a:spcBef>
            </a:pPr>
            <a:r>
              <a:rPr lang="ar-DZ" sz="3200" b="1" spc="-10" dirty="0">
                <a:solidFill>
                  <a:srgbClr val="FFFF00"/>
                </a:solidFill>
                <a:latin typeface="Arial"/>
                <a:cs typeface="Arial"/>
              </a:rPr>
              <a:t>838</a:t>
            </a:r>
            <a:endParaRPr sz="1800" dirty="0">
              <a:solidFill>
                <a:srgbClr val="FFFF00"/>
              </a:solidFill>
              <a:latin typeface="Arial"/>
              <a:cs typeface="Arial"/>
            </a:endParaRPr>
          </a:p>
          <a:p>
            <a:pPr marL="126364" algn="ctr">
              <a:lnSpc>
                <a:spcPts val="2090"/>
              </a:lnSpc>
            </a:pPr>
            <a:r>
              <a:rPr lang="fr-FR" sz="2800" b="1" dirty="0">
                <a:solidFill>
                  <a:srgbClr val="FFFFFF"/>
                </a:solidFill>
                <a:latin typeface="+mj-lt"/>
                <a:cs typeface="Verdana"/>
              </a:rPr>
              <a:t>Academic staff </a:t>
            </a:r>
            <a:endParaRPr sz="2800" dirty="0">
              <a:latin typeface="+mj-lt"/>
              <a:cs typeface="Verdana"/>
            </a:endParaRPr>
          </a:p>
        </p:txBody>
      </p:sp>
      <p:sp>
        <p:nvSpPr>
          <p:cNvPr id="8" name="object 8"/>
          <p:cNvSpPr txBox="1">
            <a:spLocks noGrp="1"/>
          </p:cNvSpPr>
          <p:nvPr>
            <p:ph type="title"/>
          </p:nvPr>
        </p:nvSpPr>
        <p:spPr>
          <a:xfrm>
            <a:off x="791057" y="1529334"/>
            <a:ext cx="4577918"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Verdana"/>
                <a:cs typeface="Verdana"/>
              </a:rPr>
              <a:t>Education and Training</a:t>
            </a:r>
            <a:endParaRPr sz="2400" dirty="0">
              <a:latin typeface="Verdana"/>
              <a:cs typeface="Verdana"/>
            </a:endParaRPr>
          </a:p>
        </p:txBody>
      </p:sp>
      <p:sp>
        <p:nvSpPr>
          <p:cNvPr id="9" name="object 9"/>
          <p:cNvSpPr txBox="1"/>
          <p:nvPr/>
        </p:nvSpPr>
        <p:spPr>
          <a:xfrm>
            <a:off x="971169" y="3429000"/>
            <a:ext cx="4632972" cy="901081"/>
          </a:xfrm>
          <a:prstGeom prst="rect">
            <a:avLst/>
          </a:prstGeom>
        </p:spPr>
        <p:txBody>
          <a:bodyPr vert="horz" wrap="square" lIns="0" tIns="12700" rIns="0" bIns="0" rtlCol="0">
            <a:spAutoFit/>
          </a:bodyPr>
          <a:lstStyle/>
          <a:p>
            <a:pPr marL="366395">
              <a:lnSpc>
                <a:spcPct val="100000"/>
              </a:lnSpc>
              <a:spcBef>
                <a:spcPts val="100"/>
              </a:spcBef>
            </a:pPr>
            <a:r>
              <a:rPr b="1" dirty="0">
                <a:solidFill>
                  <a:srgbClr val="FFFFFF"/>
                </a:solidFill>
                <a:latin typeface="Verdana"/>
                <a:cs typeface="Verdana"/>
              </a:rPr>
              <a:t>Administrative Staff</a:t>
            </a:r>
            <a:endParaRPr dirty="0">
              <a:latin typeface="Verdana"/>
              <a:cs typeface="Verdana"/>
            </a:endParaRPr>
          </a:p>
          <a:p>
            <a:pPr>
              <a:lnSpc>
                <a:spcPct val="100000"/>
              </a:lnSpc>
            </a:pPr>
            <a:endParaRPr sz="2000" dirty="0">
              <a:latin typeface="Verdana"/>
              <a:cs typeface="Verdana"/>
            </a:endParaRPr>
          </a:p>
          <a:p>
            <a:pPr marL="1905" algn="ctr">
              <a:lnSpc>
                <a:spcPts val="2155"/>
              </a:lnSpc>
            </a:pPr>
            <a:r>
              <a:rPr lang="ar-DZ" sz="2800" b="1" dirty="0">
                <a:solidFill>
                  <a:srgbClr val="FFFF00"/>
                </a:solidFill>
                <a:latin typeface="Verdana"/>
                <a:cs typeface="Verdana"/>
              </a:rPr>
              <a:t>687</a:t>
            </a:r>
            <a:endParaRPr sz="2800" b="1" dirty="0">
              <a:solidFill>
                <a:srgbClr val="FFFF00"/>
              </a:solidFill>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86853" y="0"/>
            <a:ext cx="844550" cy="6877050"/>
            <a:chOff x="7586853" y="0"/>
            <a:chExt cx="844550" cy="6877050"/>
          </a:xfrm>
        </p:grpSpPr>
        <p:sp>
          <p:nvSpPr>
            <p:cNvPr id="3" name="object 3"/>
            <p:cNvSpPr/>
            <p:nvPr/>
          </p:nvSpPr>
          <p:spPr>
            <a:xfrm>
              <a:off x="8120926" y="0"/>
              <a:ext cx="310515" cy="1099820"/>
            </a:xfrm>
            <a:custGeom>
              <a:avLst/>
              <a:gdLst/>
              <a:ahLst/>
              <a:cxnLst/>
              <a:rect l="l" t="t" r="r" b="b"/>
              <a:pathLst>
                <a:path w="310515" h="1099820">
                  <a:moveTo>
                    <a:pt x="0" y="1099451"/>
                  </a:moveTo>
                  <a:lnTo>
                    <a:pt x="310476" y="1099451"/>
                  </a:lnTo>
                  <a:lnTo>
                    <a:pt x="310476"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596378" y="0"/>
              <a:ext cx="525145" cy="6858000"/>
            </a:xfrm>
            <a:custGeom>
              <a:avLst/>
              <a:gdLst/>
              <a:ahLst/>
              <a:cxnLst/>
              <a:rect l="l" t="t" r="r" b="b"/>
              <a:pathLst>
                <a:path w="525145" h="6858000">
                  <a:moveTo>
                    <a:pt x="524548" y="0"/>
                  </a:moveTo>
                  <a:lnTo>
                    <a:pt x="0" y="0"/>
                  </a:lnTo>
                  <a:lnTo>
                    <a:pt x="0" y="6858000"/>
                  </a:lnTo>
                  <a:lnTo>
                    <a:pt x="524548" y="6858000"/>
                  </a:lnTo>
                  <a:lnTo>
                    <a:pt x="524548" y="0"/>
                  </a:lnTo>
                  <a:close/>
                </a:path>
              </a:pathLst>
            </a:custGeom>
            <a:solidFill>
              <a:srgbClr val="0E282A"/>
            </a:solidFill>
          </p:spPr>
          <p:txBody>
            <a:bodyPr wrap="square" lIns="0" tIns="0" rIns="0" bIns="0" rtlCol="0"/>
            <a:lstStyle/>
            <a:p>
              <a:endParaRPr/>
            </a:p>
          </p:txBody>
        </p:sp>
        <p:sp>
          <p:nvSpPr>
            <p:cNvPr id="5" name="object 5"/>
            <p:cNvSpPr/>
            <p:nvPr/>
          </p:nvSpPr>
          <p:spPr>
            <a:xfrm>
              <a:off x="7596378" y="0"/>
              <a:ext cx="525145" cy="6858000"/>
            </a:xfrm>
            <a:custGeom>
              <a:avLst/>
              <a:gdLst/>
              <a:ahLst/>
              <a:cxnLst/>
              <a:rect l="l" t="t" r="r" b="b"/>
              <a:pathLst>
                <a:path w="525145" h="6858000">
                  <a:moveTo>
                    <a:pt x="0" y="6858000"/>
                  </a:moveTo>
                  <a:lnTo>
                    <a:pt x="524548" y="6858000"/>
                  </a:lnTo>
                  <a:lnTo>
                    <a:pt x="524548" y="0"/>
                  </a:lnTo>
                  <a:lnTo>
                    <a:pt x="0" y="0"/>
                  </a:lnTo>
                  <a:lnTo>
                    <a:pt x="0" y="6858000"/>
                  </a:lnTo>
                  <a:close/>
                </a:path>
              </a:pathLst>
            </a:custGeom>
            <a:ln w="19049">
              <a:solidFill>
                <a:srgbClr val="0E282A"/>
              </a:solidFill>
            </a:ln>
          </p:spPr>
          <p:txBody>
            <a:bodyPr wrap="square" lIns="0" tIns="0" rIns="0" bIns="0" rtlCol="0"/>
            <a:lstStyle/>
            <a:p>
              <a:endParaRPr/>
            </a:p>
          </p:txBody>
        </p:sp>
      </p:grpSp>
      <p:graphicFrame>
        <p:nvGraphicFramePr>
          <p:cNvPr id="6" name="object 6"/>
          <p:cNvGraphicFramePr>
            <a:graphicFrameLocks noGrp="1"/>
          </p:cNvGraphicFramePr>
          <p:nvPr>
            <p:extLst>
              <p:ext uri="{D42A27DB-BD31-4B8C-83A1-F6EECF244321}">
                <p14:modId xmlns:p14="http://schemas.microsoft.com/office/powerpoint/2010/main" val="1623236977"/>
              </p:ext>
            </p:extLst>
          </p:nvPr>
        </p:nvGraphicFramePr>
        <p:xfrm>
          <a:off x="461187" y="1262381"/>
          <a:ext cx="6625413" cy="4452620"/>
        </p:xfrm>
        <a:graphic>
          <a:graphicData uri="http://schemas.openxmlformats.org/drawingml/2006/table">
            <a:tbl>
              <a:tblPr firstRow="1" bandRow="1">
                <a:tableStyleId>{2D5ABB26-0587-4C30-8999-92F81FD0307C}</a:tableStyleId>
              </a:tblPr>
              <a:tblGrid>
                <a:gridCol w="5237952">
                  <a:extLst>
                    <a:ext uri="{9D8B030D-6E8A-4147-A177-3AD203B41FA5}">
                      <a16:colId xmlns:a16="http://schemas.microsoft.com/office/drawing/2014/main" val="20000"/>
                    </a:ext>
                  </a:extLst>
                </a:gridCol>
                <a:gridCol w="1387461">
                  <a:extLst>
                    <a:ext uri="{9D8B030D-6E8A-4147-A177-3AD203B41FA5}">
                      <a16:colId xmlns:a16="http://schemas.microsoft.com/office/drawing/2014/main" val="20001"/>
                    </a:ext>
                  </a:extLst>
                </a:gridCol>
              </a:tblGrid>
              <a:tr h="570182">
                <a:tc>
                  <a:txBody>
                    <a:bodyPr/>
                    <a:lstStyle/>
                    <a:p>
                      <a:pPr marR="53975" algn="ctr">
                        <a:lnSpc>
                          <a:spcPct val="100000"/>
                        </a:lnSpc>
                        <a:spcBef>
                          <a:spcPts val="305"/>
                        </a:spcBef>
                      </a:pPr>
                      <a:r>
                        <a:rPr sz="2000" b="1" spc="-175" dirty="0">
                          <a:solidFill>
                            <a:srgbClr val="FFFFFF"/>
                          </a:solidFill>
                          <a:latin typeface="Verdana"/>
                          <a:cs typeface="Verdana"/>
                        </a:rPr>
                        <a:t>Faculties</a:t>
                      </a:r>
                      <a:endParaRPr sz="2000" dirty="0">
                        <a:latin typeface="Verdana"/>
                        <a:cs typeface="Verdana"/>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282575" marR="218440" indent="-99060">
                        <a:lnSpc>
                          <a:spcPts val="1670"/>
                        </a:lnSpc>
                        <a:spcBef>
                          <a:spcPts val="405"/>
                        </a:spcBef>
                      </a:pPr>
                      <a:r>
                        <a:rPr sz="1400" b="1" spc="-140" dirty="0">
                          <a:solidFill>
                            <a:srgbClr val="FFFFFF"/>
                          </a:solidFill>
                          <a:latin typeface="Verdana"/>
                          <a:cs typeface="Verdana"/>
                        </a:rPr>
                        <a:t>Number of  </a:t>
                      </a:r>
                      <a:r>
                        <a:rPr sz="1400" b="1" spc="-165" dirty="0">
                          <a:solidFill>
                            <a:srgbClr val="FFFFFF"/>
                          </a:solidFill>
                          <a:latin typeface="Verdana"/>
                          <a:cs typeface="Verdana"/>
                        </a:rPr>
                        <a:t>students</a:t>
                      </a:r>
                      <a:endParaRPr sz="1400">
                        <a:latin typeface="Verdana"/>
                        <a:cs typeface="Verdana"/>
                      </a:endParaRPr>
                    </a:p>
                  </a:txBody>
                  <a:tcPr marL="0" marR="0" marT="514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extLst>
                  <a:ext uri="{0D108BD9-81ED-4DB2-BD59-A6C34878D82A}">
                    <a16:rowId xmlns:a16="http://schemas.microsoft.com/office/drawing/2014/main" val="10000"/>
                  </a:ext>
                </a:extLst>
              </a:tr>
              <a:tr h="342537">
                <a:tc>
                  <a:txBody>
                    <a:bodyPr/>
                    <a:lstStyle/>
                    <a:p>
                      <a:pPr marL="5080" algn="ctr">
                        <a:lnSpc>
                          <a:spcPct val="100000"/>
                        </a:lnSpc>
                        <a:spcBef>
                          <a:spcPts val="315"/>
                        </a:spcBef>
                      </a:pPr>
                      <a:r>
                        <a:rPr sz="1400" b="1" i="1" spc="-114" dirty="0">
                          <a:solidFill>
                            <a:srgbClr val="0E282A"/>
                          </a:solidFill>
                          <a:latin typeface="Verdana"/>
                          <a:cs typeface="Verdana"/>
                        </a:rPr>
                        <a:t>Faculty </a:t>
                      </a:r>
                      <a:r>
                        <a:rPr sz="1400" b="1" i="1" spc="-135" dirty="0">
                          <a:solidFill>
                            <a:srgbClr val="0E282A"/>
                          </a:solidFill>
                          <a:latin typeface="Verdana"/>
                          <a:cs typeface="Verdana"/>
                        </a:rPr>
                        <a:t>of </a:t>
                      </a:r>
                      <a:r>
                        <a:rPr sz="1400" b="1" i="1" spc="-95" dirty="0">
                          <a:solidFill>
                            <a:srgbClr val="0E282A"/>
                          </a:solidFill>
                          <a:latin typeface="Verdana"/>
                          <a:cs typeface="Verdana"/>
                        </a:rPr>
                        <a:t>Social </a:t>
                      </a:r>
                      <a:r>
                        <a:rPr sz="1400" b="1" i="1" spc="-70" dirty="0">
                          <a:solidFill>
                            <a:srgbClr val="0E282A"/>
                          </a:solidFill>
                          <a:latin typeface="Verdana"/>
                          <a:cs typeface="Verdana"/>
                        </a:rPr>
                        <a:t>Science </a:t>
                      </a:r>
                      <a:r>
                        <a:rPr sz="1400" b="1" i="1" spc="-90" dirty="0">
                          <a:solidFill>
                            <a:srgbClr val="0E282A"/>
                          </a:solidFill>
                          <a:latin typeface="Verdana"/>
                          <a:cs typeface="Verdana"/>
                        </a:rPr>
                        <a:t>And</a:t>
                      </a:r>
                      <a:r>
                        <a:rPr sz="1400" b="1" i="1" spc="-80" dirty="0">
                          <a:solidFill>
                            <a:srgbClr val="0E282A"/>
                          </a:solidFill>
                          <a:latin typeface="Verdana"/>
                          <a:cs typeface="Verdana"/>
                        </a:rPr>
                        <a:t> </a:t>
                      </a:r>
                      <a:r>
                        <a:rPr sz="1400" b="1" i="1" spc="-150" dirty="0">
                          <a:solidFill>
                            <a:srgbClr val="0E282A"/>
                          </a:solidFill>
                          <a:latin typeface="Verdana"/>
                          <a:cs typeface="Verdana"/>
                        </a:rPr>
                        <a:t>Humanities</a:t>
                      </a:r>
                      <a:endParaRPr sz="1400">
                        <a:latin typeface="Verdana"/>
                        <a:cs typeface="Verdana"/>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6040" algn="ctr">
                        <a:lnSpc>
                          <a:spcPct val="100000"/>
                        </a:lnSpc>
                        <a:spcBef>
                          <a:spcPts val="300"/>
                        </a:spcBef>
                      </a:pPr>
                      <a:r>
                        <a:rPr lang="ar-DZ" sz="1800" b="1" spc="-10" dirty="0">
                          <a:solidFill>
                            <a:srgbClr val="FF0000"/>
                          </a:solidFill>
                          <a:latin typeface="Arial"/>
                          <a:cs typeface="Arial"/>
                        </a:rPr>
                        <a:t>4388</a:t>
                      </a:r>
                      <a:endParaRPr sz="1800" dirty="0">
                        <a:latin typeface="Arial"/>
                        <a:cs typeface="Arial"/>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extLst>
                  <a:ext uri="{0D108BD9-81ED-4DB2-BD59-A6C34878D82A}">
                    <a16:rowId xmlns:a16="http://schemas.microsoft.com/office/drawing/2014/main" val="10001"/>
                  </a:ext>
                </a:extLst>
              </a:tr>
              <a:tr h="342537">
                <a:tc>
                  <a:txBody>
                    <a:bodyPr/>
                    <a:lstStyle/>
                    <a:p>
                      <a:pPr marR="36830" algn="ctr">
                        <a:lnSpc>
                          <a:spcPct val="100000"/>
                        </a:lnSpc>
                        <a:spcBef>
                          <a:spcPts val="320"/>
                        </a:spcBef>
                      </a:pPr>
                      <a:r>
                        <a:rPr sz="1400" b="1" i="1" spc="-114" dirty="0">
                          <a:solidFill>
                            <a:srgbClr val="0E282A"/>
                          </a:solidFill>
                          <a:latin typeface="Verdana"/>
                          <a:cs typeface="Verdana"/>
                        </a:rPr>
                        <a:t>Faculty </a:t>
                      </a:r>
                      <a:r>
                        <a:rPr sz="1400" b="1" i="1" spc="-135" dirty="0">
                          <a:solidFill>
                            <a:srgbClr val="0E282A"/>
                          </a:solidFill>
                          <a:latin typeface="Verdana"/>
                          <a:cs typeface="Verdana"/>
                        </a:rPr>
                        <a:t>of </a:t>
                      </a:r>
                      <a:r>
                        <a:rPr sz="1400" b="1" i="1" spc="-185" dirty="0">
                          <a:solidFill>
                            <a:srgbClr val="0E282A"/>
                          </a:solidFill>
                          <a:latin typeface="Verdana"/>
                          <a:cs typeface="Verdana"/>
                        </a:rPr>
                        <a:t>Arts </a:t>
                      </a:r>
                      <a:r>
                        <a:rPr sz="1400" b="1" i="1" spc="-90" dirty="0">
                          <a:solidFill>
                            <a:srgbClr val="0E282A"/>
                          </a:solidFill>
                          <a:latin typeface="Verdana"/>
                          <a:cs typeface="Verdana"/>
                        </a:rPr>
                        <a:t>And</a:t>
                      </a:r>
                      <a:r>
                        <a:rPr sz="1400" b="1" i="1" spc="40" dirty="0">
                          <a:solidFill>
                            <a:srgbClr val="0E282A"/>
                          </a:solidFill>
                          <a:latin typeface="Verdana"/>
                          <a:cs typeface="Verdana"/>
                        </a:rPr>
                        <a:t> </a:t>
                      </a:r>
                      <a:r>
                        <a:rPr sz="1400" b="1" i="1" spc="-114" dirty="0">
                          <a:solidFill>
                            <a:srgbClr val="0E282A"/>
                          </a:solidFill>
                          <a:latin typeface="Verdana"/>
                          <a:cs typeface="Verdana"/>
                        </a:rPr>
                        <a:t>Languages</a:t>
                      </a:r>
                      <a:endParaRPr sz="1400">
                        <a:latin typeface="Verdana"/>
                        <a:cs typeface="Verdan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5715" algn="ctr">
                        <a:lnSpc>
                          <a:spcPct val="100000"/>
                        </a:lnSpc>
                        <a:spcBef>
                          <a:spcPts val="305"/>
                        </a:spcBef>
                      </a:pPr>
                      <a:r>
                        <a:rPr lang="ar-DZ" sz="1800" b="1" spc="-10" dirty="0">
                          <a:solidFill>
                            <a:srgbClr val="FF0000"/>
                          </a:solidFill>
                          <a:latin typeface="Arial"/>
                          <a:cs typeface="Arial"/>
                        </a:rPr>
                        <a:t>4140</a:t>
                      </a:r>
                      <a:endParaRPr sz="1800" dirty="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extLst>
                  <a:ext uri="{0D108BD9-81ED-4DB2-BD59-A6C34878D82A}">
                    <a16:rowId xmlns:a16="http://schemas.microsoft.com/office/drawing/2014/main" val="10002"/>
                  </a:ext>
                </a:extLst>
              </a:tr>
              <a:tr h="342537">
                <a:tc>
                  <a:txBody>
                    <a:bodyPr/>
                    <a:lstStyle/>
                    <a:p>
                      <a:pPr marL="3810" algn="ctr">
                        <a:lnSpc>
                          <a:spcPct val="100000"/>
                        </a:lnSpc>
                        <a:spcBef>
                          <a:spcPts val="320"/>
                        </a:spcBef>
                      </a:pPr>
                      <a:r>
                        <a:rPr sz="1400" b="1" i="1" spc="-114" dirty="0">
                          <a:solidFill>
                            <a:srgbClr val="0E282A"/>
                          </a:solidFill>
                          <a:latin typeface="Verdana"/>
                          <a:cs typeface="Verdana"/>
                        </a:rPr>
                        <a:t>Faculty </a:t>
                      </a:r>
                      <a:r>
                        <a:rPr sz="1400" b="1" i="1" spc="-135" dirty="0">
                          <a:solidFill>
                            <a:srgbClr val="0E282A"/>
                          </a:solidFill>
                          <a:latin typeface="Verdana"/>
                          <a:cs typeface="Verdana"/>
                        </a:rPr>
                        <a:t>of</a:t>
                      </a:r>
                      <a:r>
                        <a:rPr sz="1400" b="1" i="1" spc="-90" dirty="0">
                          <a:solidFill>
                            <a:srgbClr val="0E282A"/>
                          </a:solidFill>
                          <a:latin typeface="Verdana"/>
                          <a:cs typeface="Verdana"/>
                        </a:rPr>
                        <a:t> </a:t>
                      </a:r>
                      <a:r>
                        <a:rPr sz="1400" b="1" i="1" spc="-105" dirty="0">
                          <a:solidFill>
                            <a:srgbClr val="0E282A"/>
                          </a:solidFill>
                          <a:latin typeface="Verdana"/>
                          <a:cs typeface="Verdana"/>
                        </a:rPr>
                        <a:t>Technology</a:t>
                      </a:r>
                      <a:endParaRPr sz="1400">
                        <a:latin typeface="Verdana"/>
                        <a:cs typeface="Verdan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5715" algn="ctr">
                        <a:lnSpc>
                          <a:spcPct val="100000"/>
                        </a:lnSpc>
                        <a:spcBef>
                          <a:spcPts val="305"/>
                        </a:spcBef>
                      </a:pPr>
                      <a:r>
                        <a:rPr lang="ar-DZ" sz="1800" b="1" spc="-10" dirty="0">
                          <a:solidFill>
                            <a:srgbClr val="FF0000"/>
                          </a:solidFill>
                          <a:latin typeface="Arial"/>
                          <a:cs typeface="Arial"/>
                        </a:rPr>
                        <a:t>4523</a:t>
                      </a:r>
                      <a:endParaRPr sz="1800" dirty="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extLst>
                  <a:ext uri="{0D108BD9-81ED-4DB2-BD59-A6C34878D82A}">
                    <a16:rowId xmlns:a16="http://schemas.microsoft.com/office/drawing/2014/main" val="10003"/>
                  </a:ext>
                </a:extLst>
              </a:tr>
              <a:tr h="485261">
                <a:tc>
                  <a:txBody>
                    <a:bodyPr/>
                    <a:lstStyle/>
                    <a:p>
                      <a:pPr marL="1874520" marR="646430" indent="-1266825">
                        <a:lnSpc>
                          <a:spcPts val="1660"/>
                        </a:lnSpc>
                        <a:spcBef>
                          <a:spcPts val="415"/>
                        </a:spcBef>
                      </a:pPr>
                      <a:r>
                        <a:rPr sz="1400" b="1" i="1" spc="-114" dirty="0">
                          <a:solidFill>
                            <a:srgbClr val="0E282A"/>
                          </a:solidFill>
                          <a:latin typeface="Verdana"/>
                          <a:cs typeface="Verdana"/>
                        </a:rPr>
                        <a:t>Faculty </a:t>
                      </a:r>
                      <a:r>
                        <a:rPr sz="1400" b="1" i="1" spc="-105" dirty="0">
                          <a:solidFill>
                            <a:srgbClr val="0E282A"/>
                          </a:solidFill>
                          <a:latin typeface="Verdana"/>
                          <a:cs typeface="Verdana"/>
                        </a:rPr>
                        <a:t>Of </a:t>
                      </a:r>
                      <a:r>
                        <a:rPr sz="1400" b="1" i="1" spc="-100" dirty="0">
                          <a:solidFill>
                            <a:srgbClr val="0E282A"/>
                          </a:solidFill>
                          <a:latin typeface="Verdana"/>
                          <a:cs typeface="Verdana"/>
                        </a:rPr>
                        <a:t>Economics </a:t>
                      </a:r>
                      <a:r>
                        <a:rPr sz="1400" b="1" i="1" spc="-114" dirty="0">
                          <a:solidFill>
                            <a:srgbClr val="0E282A"/>
                          </a:solidFill>
                          <a:latin typeface="Verdana"/>
                          <a:cs typeface="Verdana"/>
                        </a:rPr>
                        <a:t>, </a:t>
                      </a:r>
                      <a:r>
                        <a:rPr sz="1400" b="1" i="1" spc="-150" dirty="0">
                          <a:solidFill>
                            <a:srgbClr val="0E282A"/>
                          </a:solidFill>
                          <a:latin typeface="Verdana"/>
                          <a:cs typeface="Verdana"/>
                        </a:rPr>
                        <a:t>Trade </a:t>
                      </a:r>
                      <a:r>
                        <a:rPr sz="1400" b="1" i="1" spc="-90" dirty="0">
                          <a:solidFill>
                            <a:srgbClr val="0E282A"/>
                          </a:solidFill>
                          <a:latin typeface="Verdana"/>
                          <a:cs typeface="Verdana"/>
                        </a:rPr>
                        <a:t>Sciences </a:t>
                      </a:r>
                      <a:r>
                        <a:rPr sz="1400" b="1" i="1" spc="-80" dirty="0">
                          <a:solidFill>
                            <a:srgbClr val="0E282A"/>
                          </a:solidFill>
                          <a:latin typeface="Verdana"/>
                          <a:cs typeface="Verdana"/>
                        </a:rPr>
                        <a:t>and  </a:t>
                      </a:r>
                      <a:r>
                        <a:rPr sz="1400" b="1" i="1" spc="-95" dirty="0">
                          <a:solidFill>
                            <a:srgbClr val="0E282A"/>
                          </a:solidFill>
                          <a:latin typeface="Verdana"/>
                          <a:cs typeface="Verdana"/>
                        </a:rPr>
                        <a:t>Management</a:t>
                      </a:r>
                      <a:endParaRPr sz="1400">
                        <a:latin typeface="Verdana"/>
                        <a:cs typeface="Verdana"/>
                      </a:endParaRPr>
                    </a:p>
                  </a:txBody>
                  <a:tcPr marL="0" marR="0" marT="527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5715" algn="ctr">
                        <a:lnSpc>
                          <a:spcPct val="100000"/>
                        </a:lnSpc>
                        <a:spcBef>
                          <a:spcPts val="305"/>
                        </a:spcBef>
                      </a:pPr>
                      <a:r>
                        <a:rPr lang="ar-DZ" sz="1800" b="1" spc="-10" dirty="0">
                          <a:solidFill>
                            <a:srgbClr val="FF0000"/>
                          </a:solidFill>
                          <a:latin typeface="Arial"/>
                          <a:cs typeface="Arial"/>
                        </a:rPr>
                        <a:t>3739</a:t>
                      </a:r>
                      <a:endParaRPr sz="1800" dirty="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extLst>
                  <a:ext uri="{0D108BD9-81ED-4DB2-BD59-A6C34878D82A}">
                    <a16:rowId xmlns:a16="http://schemas.microsoft.com/office/drawing/2014/main" val="10004"/>
                  </a:ext>
                </a:extLst>
              </a:tr>
              <a:tr h="506787">
                <a:tc>
                  <a:txBody>
                    <a:bodyPr/>
                    <a:lstStyle/>
                    <a:p>
                      <a:pPr marL="3175" algn="ctr">
                        <a:lnSpc>
                          <a:spcPct val="100000"/>
                        </a:lnSpc>
                        <a:spcBef>
                          <a:spcPts val="320"/>
                        </a:spcBef>
                      </a:pPr>
                      <a:r>
                        <a:rPr sz="1400" b="1" i="1" spc="-114" dirty="0">
                          <a:solidFill>
                            <a:srgbClr val="0E282A"/>
                          </a:solidFill>
                          <a:latin typeface="Verdana"/>
                          <a:cs typeface="Verdana"/>
                        </a:rPr>
                        <a:t>Faculty </a:t>
                      </a:r>
                      <a:r>
                        <a:rPr sz="1400" b="1" i="1" spc="-135" dirty="0">
                          <a:solidFill>
                            <a:srgbClr val="0E282A"/>
                          </a:solidFill>
                          <a:latin typeface="Verdana"/>
                          <a:cs typeface="Verdana"/>
                        </a:rPr>
                        <a:t>of </a:t>
                      </a:r>
                      <a:r>
                        <a:rPr sz="1400" b="1" i="1" spc="-110" dirty="0">
                          <a:solidFill>
                            <a:srgbClr val="0E282A"/>
                          </a:solidFill>
                          <a:latin typeface="Verdana"/>
                          <a:cs typeface="Verdana"/>
                        </a:rPr>
                        <a:t>Exact</a:t>
                      </a:r>
                      <a:r>
                        <a:rPr sz="1400" b="1" i="1" spc="-55" dirty="0">
                          <a:solidFill>
                            <a:srgbClr val="0E282A"/>
                          </a:solidFill>
                          <a:latin typeface="Verdana"/>
                          <a:cs typeface="Verdana"/>
                        </a:rPr>
                        <a:t> </a:t>
                      </a:r>
                      <a:r>
                        <a:rPr sz="1400" b="1" i="1" spc="-85" dirty="0">
                          <a:solidFill>
                            <a:srgbClr val="0E282A"/>
                          </a:solidFill>
                          <a:latin typeface="Verdana"/>
                          <a:cs typeface="Verdana"/>
                        </a:rPr>
                        <a:t>sciences</a:t>
                      </a:r>
                      <a:endParaRPr sz="1400">
                        <a:latin typeface="Verdana"/>
                        <a:cs typeface="Verdan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5715" algn="ctr">
                        <a:lnSpc>
                          <a:spcPct val="100000"/>
                        </a:lnSpc>
                        <a:spcBef>
                          <a:spcPts val="315"/>
                        </a:spcBef>
                      </a:pPr>
                      <a:r>
                        <a:rPr lang="ar-DZ" sz="1800" b="1" spc="-10" dirty="0">
                          <a:solidFill>
                            <a:srgbClr val="FF0000"/>
                          </a:solidFill>
                          <a:latin typeface="Arial"/>
                          <a:cs typeface="Arial"/>
                        </a:rPr>
                        <a:t>2079</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extLst>
                  <a:ext uri="{0D108BD9-81ED-4DB2-BD59-A6C34878D82A}">
                    <a16:rowId xmlns:a16="http://schemas.microsoft.com/office/drawing/2014/main" val="10005"/>
                  </a:ext>
                </a:extLst>
              </a:tr>
              <a:tr h="506668">
                <a:tc>
                  <a:txBody>
                    <a:bodyPr/>
                    <a:lstStyle/>
                    <a:p>
                      <a:pPr marL="5715" algn="ctr">
                        <a:lnSpc>
                          <a:spcPct val="100000"/>
                        </a:lnSpc>
                        <a:spcBef>
                          <a:spcPts val="320"/>
                        </a:spcBef>
                      </a:pPr>
                      <a:r>
                        <a:rPr sz="1400" b="1" i="1" spc="-114" dirty="0">
                          <a:solidFill>
                            <a:srgbClr val="0E282A"/>
                          </a:solidFill>
                          <a:latin typeface="Verdana"/>
                          <a:cs typeface="Verdana"/>
                        </a:rPr>
                        <a:t>Faculty </a:t>
                      </a:r>
                      <a:r>
                        <a:rPr sz="1400" b="1" i="1" spc="-105" dirty="0">
                          <a:solidFill>
                            <a:srgbClr val="0E282A"/>
                          </a:solidFill>
                          <a:latin typeface="Verdana"/>
                          <a:cs typeface="Verdana"/>
                        </a:rPr>
                        <a:t>Of </a:t>
                      </a:r>
                      <a:r>
                        <a:rPr sz="1400" b="1" i="1" spc="-140" dirty="0">
                          <a:solidFill>
                            <a:srgbClr val="0E282A"/>
                          </a:solidFill>
                          <a:latin typeface="Verdana"/>
                          <a:cs typeface="Verdana"/>
                        </a:rPr>
                        <a:t>Islamic</a:t>
                      </a:r>
                      <a:r>
                        <a:rPr sz="1400" b="1" i="1" spc="-80" dirty="0">
                          <a:solidFill>
                            <a:srgbClr val="0E282A"/>
                          </a:solidFill>
                          <a:latin typeface="Verdana"/>
                          <a:cs typeface="Verdana"/>
                        </a:rPr>
                        <a:t> </a:t>
                      </a:r>
                      <a:r>
                        <a:rPr sz="1400" b="1" i="1" spc="-90" dirty="0">
                          <a:solidFill>
                            <a:srgbClr val="0E282A"/>
                          </a:solidFill>
                          <a:latin typeface="Verdana"/>
                          <a:cs typeface="Verdana"/>
                        </a:rPr>
                        <a:t>Sciences</a:t>
                      </a:r>
                      <a:endParaRPr sz="1400">
                        <a:latin typeface="Verdana"/>
                        <a:cs typeface="Verdana"/>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5715" algn="ctr">
                        <a:lnSpc>
                          <a:spcPct val="100000"/>
                        </a:lnSpc>
                        <a:spcBef>
                          <a:spcPts val="315"/>
                        </a:spcBef>
                      </a:pPr>
                      <a:r>
                        <a:rPr lang="ar-DZ" sz="1800" b="1" spc="-10" dirty="0">
                          <a:solidFill>
                            <a:srgbClr val="FF0000"/>
                          </a:solidFill>
                          <a:latin typeface="Arial"/>
                          <a:cs typeface="Arial"/>
                        </a:rPr>
                        <a:t>1974</a:t>
                      </a:r>
                      <a:endParaRPr sz="1800" dirty="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extLst>
                  <a:ext uri="{0D108BD9-81ED-4DB2-BD59-A6C34878D82A}">
                    <a16:rowId xmlns:a16="http://schemas.microsoft.com/office/drawing/2014/main" val="10006"/>
                  </a:ext>
                </a:extLst>
              </a:tr>
              <a:tr h="506788">
                <a:tc>
                  <a:txBody>
                    <a:bodyPr/>
                    <a:lstStyle/>
                    <a:p>
                      <a:pPr marL="5080" algn="ctr">
                        <a:lnSpc>
                          <a:spcPct val="100000"/>
                        </a:lnSpc>
                        <a:spcBef>
                          <a:spcPts val="325"/>
                        </a:spcBef>
                      </a:pPr>
                      <a:r>
                        <a:rPr sz="1400" b="1" i="1" spc="-114" dirty="0">
                          <a:solidFill>
                            <a:srgbClr val="0E282A"/>
                          </a:solidFill>
                          <a:latin typeface="Verdana"/>
                          <a:cs typeface="Verdana"/>
                        </a:rPr>
                        <a:t>Faculty </a:t>
                      </a:r>
                      <a:r>
                        <a:rPr sz="1400" b="1" i="1" spc="-105" dirty="0">
                          <a:solidFill>
                            <a:srgbClr val="0E282A"/>
                          </a:solidFill>
                          <a:latin typeface="Verdana"/>
                          <a:cs typeface="Verdana"/>
                        </a:rPr>
                        <a:t>Of </a:t>
                      </a:r>
                      <a:r>
                        <a:rPr sz="1400" b="1" i="1" spc="-140" dirty="0">
                          <a:solidFill>
                            <a:srgbClr val="0E282A"/>
                          </a:solidFill>
                          <a:latin typeface="Verdana"/>
                          <a:cs typeface="Verdana"/>
                        </a:rPr>
                        <a:t>Nature </a:t>
                      </a:r>
                      <a:r>
                        <a:rPr sz="1400" b="1" i="1" spc="-254" dirty="0">
                          <a:solidFill>
                            <a:srgbClr val="0E282A"/>
                          </a:solidFill>
                          <a:latin typeface="Verdana"/>
                          <a:cs typeface="Verdana"/>
                        </a:rPr>
                        <a:t>&amp; </a:t>
                      </a:r>
                      <a:r>
                        <a:rPr sz="1400" b="1" i="1" spc="-165" dirty="0">
                          <a:solidFill>
                            <a:srgbClr val="0E282A"/>
                          </a:solidFill>
                          <a:latin typeface="Verdana"/>
                          <a:cs typeface="Verdana"/>
                        </a:rPr>
                        <a:t>Life</a:t>
                      </a:r>
                      <a:r>
                        <a:rPr sz="1400" b="1" i="1" spc="-85" dirty="0">
                          <a:solidFill>
                            <a:srgbClr val="0E282A"/>
                          </a:solidFill>
                          <a:latin typeface="Verdana"/>
                          <a:cs typeface="Verdana"/>
                        </a:rPr>
                        <a:t> </a:t>
                      </a:r>
                      <a:r>
                        <a:rPr sz="1400" b="1" i="1" spc="-90" dirty="0">
                          <a:solidFill>
                            <a:srgbClr val="0E282A"/>
                          </a:solidFill>
                          <a:latin typeface="Verdana"/>
                          <a:cs typeface="Verdana"/>
                        </a:rPr>
                        <a:t>Sciences</a:t>
                      </a:r>
                      <a:endParaRPr sz="1400">
                        <a:latin typeface="Verdana"/>
                        <a:cs typeface="Verdana"/>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5715" algn="ctr">
                        <a:lnSpc>
                          <a:spcPct val="100000"/>
                        </a:lnSpc>
                        <a:spcBef>
                          <a:spcPts val="305"/>
                        </a:spcBef>
                      </a:pPr>
                      <a:r>
                        <a:rPr lang="ar-DZ" sz="1800" b="1" spc="-10" dirty="0">
                          <a:solidFill>
                            <a:srgbClr val="FF0000"/>
                          </a:solidFill>
                          <a:latin typeface="Arial"/>
                          <a:cs typeface="Arial"/>
                        </a:rPr>
                        <a:t>3113</a:t>
                      </a:r>
                      <a:endParaRPr sz="1800" dirty="0">
                        <a:latin typeface="Arial"/>
                        <a:cs typeface="Arial"/>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extLst>
                  <a:ext uri="{0D108BD9-81ED-4DB2-BD59-A6C34878D82A}">
                    <a16:rowId xmlns:a16="http://schemas.microsoft.com/office/drawing/2014/main" val="10007"/>
                  </a:ext>
                </a:extLst>
              </a:tr>
              <a:tr h="506787">
                <a:tc>
                  <a:txBody>
                    <a:bodyPr/>
                    <a:lstStyle/>
                    <a:p>
                      <a:pPr marL="5080" algn="ctr">
                        <a:lnSpc>
                          <a:spcPct val="100000"/>
                        </a:lnSpc>
                        <a:spcBef>
                          <a:spcPts val="350"/>
                        </a:spcBef>
                      </a:pPr>
                      <a:r>
                        <a:rPr sz="1400" b="1" i="1" spc="-114" dirty="0">
                          <a:solidFill>
                            <a:srgbClr val="0E282A"/>
                          </a:solidFill>
                          <a:latin typeface="Verdana"/>
                          <a:cs typeface="Verdana"/>
                        </a:rPr>
                        <a:t>Faculty </a:t>
                      </a:r>
                      <a:r>
                        <a:rPr sz="1400" b="1" i="1" spc="-105" dirty="0">
                          <a:solidFill>
                            <a:srgbClr val="0E282A"/>
                          </a:solidFill>
                          <a:latin typeface="Verdana"/>
                          <a:cs typeface="Verdana"/>
                        </a:rPr>
                        <a:t>Of </a:t>
                      </a:r>
                      <a:r>
                        <a:rPr sz="1400" b="1" i="1" spc="-185" dirty="0">
                          <a:solidFill>
                            <a:srgbClr val="0E282A"/>
                          </a:solidFill>
                          <a:latin typeface="Verdana"/>
                          <a:cs typeface="Verdana"/>
                        </a:rPr>
                        <a:t>Law </a:t>
                      </a:r>
                      <a:r>
                        <a:rPr sz="1400" b="1" i="1" spc="-80" dirty="0">
                          <a:solidFill>
                            <a:srgbClr val="0E282A"/>
                          </a:solidFill>
                          <a:latin typeface="Verdana"/>
                          <a:cs typeface="Verdana"/>
                        </a:rPr>
                        <a:t>and </a:t>
                      </a:r>
                      <a:r>
                        <a:rPr sz="1400" b="1" i="1" spc="-120" dirty="0">
                          <a:solidFill>
                            <a:srgbClr val="0E282A"/>
                          </a:solidFill>
                          <a:latin typeface="Verdana"/>
                          <a:cs typeface="Verdana"/>
                        </a:rPr>
                        <a:t>Political</a:t>
                      </a:r>
                      <a:r>
                        <a:rPr sz="1400" b="1" i="1" dirty="0">
                          <a:solidFill>
                            <a:srgbClr val="0E282A"/>
                          </a:solidFill>
                          <a:latin typeface="Verdana"/>
                          <a:cs typeface="Verdana"/>
                        </a:rPr>
                        <a:t> </a:t>
                      </a:r>
                      <a:r>
                        <a:rPr sz="1400" b="1" i="1" spc="-80" dirty="0">
                          <a:solidFill>
                            <a:srgbClr val="0E282A"/>
                          </a:solidFill>
                          <a:latin typeface="Verdana"/>
                          <a:cs typeface="Verdana"/>
                        </a:rPr>
                        <a:t>sciences</a:t>
                      </a:r>
                      <a:endParaRPr sz="1400">
                        <a:latin typeface="Verdana"/>
                        <a:cs typeface="Verdan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5715" algn="ctr">
                        <a:lnSpc>
                          <a:spcPct val="100000"/>
                        </a:lnSpc>
                        <a:spcBef>
                          <a:spcPts val="309"/>
                        </a:spcBef>
                      </a:pPr>
                      <a:r>
                        <a:rPr lang="ar-DZ" sz="1800" b="1" spc="-10" dirty="0">
                          <a:solidFill>
                            <a:srgbClr val="FF0000"/>
                          </a:solidFill>
                          <a:latin typeface="Arial"/>
                          <a:cs typeface="Arial"/>
                        </a:rPr>
                        <a:t>2234</a:t>
                      </a:r>
                      <a:endParaRPr sz="1800" dirty="0">
                        <a:latin typeface="Arial"/>
                        <a:cs typeface="Arial"/>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extLst>
                  <a:ext uri="{0D108BD9-81ED-4DB2-BD59-A6C34878D82A}">
                    <a16:rowId xmlns:a16="http://schemas.microsoft.com/office/drawing/2014/main" val="10008"/>
                  </a:ext>
                </a:extLst>
              </a:tr>
              <a:tr h="342536">
                <a:tc>
                  <a:txBody>
                    <a:bodyPr/>
                    <a:lstStyle/>
                    <a:p>
                      <a:pPr marR="36195" algn="ctr">
                        <a:lnSpc>
                          <a:spcPct val="100000"/>
                        </a:lnSpc>
                        <a:spcBef>
                          <a:spcPts val="325"/>
                        </a:spcBef>
                      </a:pPr>
                      <a:endParaRPr sz="1400" dirty="0">
                        <a:latin typeface="Arial"/>
                        <a:cs typeface="Arial"/>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85" algn="ctr">
                        <a:lnSpc>
                          <a:spcPct val="100000"/>
                        </a:lnSpc>
                        <a:spcBef>
                          <a:spcPts val="320"/>
                        </a:spcBef>
                      </a:pPr>
                      <a:endParaRPr sz="1800" dirty="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extLst>
                  <a:ext uri="{0D108BD9-81ED-4DB2-BD59-A6C34878D82A}">
                    <a16:rowId xmlns:a16="http://schemas.microsoft.com/office/drawing/2014/main" val="10009"/>
                  </a:ext>
                </a:extLst>
              </a:tr>
            </a:tbl>
          </a:graphicData>
        </a:graphic>
      </p:graphicFrame>
      <p:sp>
        <p:nvSpPr>
          <p:cNvPr id="7" name="object 7"/>
          <p:cNvSpPr txBox="1"/>
          <p:nvPr/>
        </p:nvSpPr>
        <p:spPr>
          <a:xfrm>
            <a:off x="2799079" y="570103"/>
            <a:ext cx="958215" cy="299720"/>
          </a:xfrm>
          <a:prstGeom prst="rect">
            <a:avLst/>
          </a:prstGeom>
        </p:spPr>
        <p:txBody>
          <a:bodyPr vert="horz" wrap="square" lIns="0" tIns="12700" rIns="0" bIns="0" rtlCol="0">
            <a:spAutoFit/>
          </a:bodyPr>
          <a:lstStyle/>
          <a:p>
            <a:pPr marL="12700">
              <a:lnSpc>
                <a:spcPct val="100000"/>
              </a:lnSpc>
              <a:spcBef>
                <a:spcPts val="100"/>
              </a:spcBef>
            </a:pPr>
            <a:r>
              <a:rPr sz="1800" b="1" spc="-204" dirty="0">
                <a:solidFill>
                  <a:srgbClr val="FFFFFF"/>
                </a:solidFill>
                <a:latin typeface="Verdana"/>
                <a:cs typeface="Verdana"/>
              </a:rPr>
              <a:t>Statistics</a:t>
            </a:r>
            <a:endParaRPr sz="180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51803" y="0"/>
            <a:ext cx="3016250" cy="6858634"/>
            <a:chOff x="6051803" y="0"/>
            <a:chExt cx="3016250" cy="6858634"/>
          </a:xfrm>
        </p:grpSpPr>
        <p:sp>
          <p:nvSpPr>
            <p:cNvPr id="3" name="object 3"/>
            <p:cNvSpPr/>
            <p:nvPr/>
          </p:nvSpPr>
          <p:spPr>
            <a:xfrm>
              <a:off x="7956410" y="0"/>
              <a:ext cx="475615" cy="1099820"/>
            </a:xfrm>
            <a:custGeom>
              <a:avLst/>
              <a:gdLst/>
              <a:ahLst/>
              <a:cxnLst/>
              <a:rect l="l" t="t" r="r" b="b"/>
              <a:pathLst>
                <a:path w="475615" h="1099820">
                  <a:moveTo>
                    <a:pt x="0" y="1099451"/>
                  </a:moveTo>
                  <a:lnTo>
                    <a:pt x="474992" y="1099451"/>
                  </a:lnTo>
                  <a:lnTo>
                    <a:pt x="474992"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236332" y="0"/>
              <a:ext cx="720090" cy="6858000"/>
            </a:xfrm>
            <a:custGeom>
              <a:avLst/>
              <a:gdLst/>
              <a:ahLst/>
              <a:cxnLst/>
              <a:rect l="l" t="t" r="r" b="b"/>
              <a:pathLst>
                <a:path w="720090" h="6858000">
                  <a:moveTo>
                    <a:pt x="720077" y="0"/>
                  </a:moveTo>
                  <a:lnTo>
                    <a:pt x="0" y="0"/>
                  </a:lnTo>
                  <a:lnTo>
                    <a:pt x="0" y="6858000"/>
                  </a:lnTo>
                  <a:lnTo>
                    <a:pt x="720077" y="6858000"/>
                  </a:lnTo>
                  <a:lnTo>
                    <a:pt x="720077" y="0"/>
                  </a:lnTo>
                  <a:close/>
                </a:path>
              </a:pathLst>
            </a:custGeom>
            <a:solidFill>
              <a:srgbClr val="0E282A"/>
            </a:solidFill>
          </p:spPr>
          <p:txBody>
            <a:bodyPr wrap="square" lIns="0" tIns="0" rIns="0" bIns="0" rtlCol="0"/>
            <a:lstStyle/>
            <a:p>
              <a:endParaRPr/>
            </a:p>
          </p:txBody>
        </p:sp>
        <p:sp>
          <p:nvSpPr>
            <p:cNvPr id="5" name="object 5"/>
            <p:cNvSpPr/>
            <p:nvPr/>
          </p:nvSpPr>
          <p:spPr>
            <a:xfrm>
              <a:off x="6051803" y="2369819"/>
              <a:ext cx="3015996" cy="213359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247891" y="2564891"/>
              <a:ext cx="2426462" cy="154584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39382" y="498474"/>
              <a:ext cx="2434843" cy="1507363"/>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207719" y="504825"/>
            <a:ext cx="3135681" cy="321242"/>
          </a:xfrm>
          <a:prstGeom prst="rect">
            <a:avLst/>
          </a:prstGeom>
        </p:spPr>
        <p:txBody>
          <a:bodyPr vert="horz" wrap="square" lIns="0" tIns="13335" rIns="0" bIns="0" rtlCol="0">
            <a:spAutoFit/>
          </a:bodyPr>
          <a:lstStyle/>
          <a:p>
            <a:pPr marL="12700">
              <a:lnSpc>
                <a:spcPct val="100000"/>
              </a:lnSpc>
              <a:spcBef>
                <a:spcPts val="105"/>
              </a:spcBef>
            </a:pPr>
            <a:r>
              <a:rPr sz="2000" b="1" dirty="0">
                <a:latin typeface="Verdana"/>
                <a:cs typeface="Verdana"/>
              </a:rPr>
              <a:t>Scientific research</a:t>
            </a:r>
            <a:endParaRPr sz="2000" dirty="0">
              <a:latin typeface="Verdana"/>
              <a:cs typeface="Verdana"/>
            </a:endParaRPr>
          </a:p>
        </p:txBody>
      </p:sp>
      <p:sp>
        <p:nvSpPr>
          <p:cNvPr id="9" name="object 9"/>
          <p:cNvSpPr txBox="1"/>
          <p:nvPr/>
        </p:nvSpPr>
        <p:spPr>
          <a:xfrm>
            <a:off x="502412" y="1094613"/>
            <a:ext cx="4105275" cy="513730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Verdana"/>
                <a:cs typeface="Verdana"/>
              </a:rPr>
              <a:t>PhD programs : </a:t>
            </a:r>
            <a:r>
              <a:rPr sz="1800" b="1" dirty="0">
                <a:solidFill>
                  <a:srgbClr val="FFFFFF"/>
                </a:solidFill>
                <a:latin typeface="Arial"/>
                <a:cs typeface="Arial"/>
              </a:rPr>
              <a:t>56 </a:t>
            </a:r>
            <a:r>
              <a:rPr sz="1800" b="1" dirty="0">
                <a:solidFill>
                  <a:srgbClr val="FFFFFF"/>
                </a:solidFill>
                <a:latin typeface="Verdana"/>
                <a:cs typeface="Verdana"/>
              </a:rPr>
              <a:t>specialties</a:t>
            </a:r>
            <a:endParaRPr sz="1800" dirty="0">
              <a:latin typeface="Verdana"/>
              <a:cs typeface="Verdana"/>
            </a:endParaRPr>
          </a:p>
          <a:p>
            <a:pPr>
              <a:lnSpc>
                <a:spcPct val="100000"/>
              </a:lnSpc>
              <a:spcBef>
                <a:spcPts val="55"/>
              </a:spcBef>
            </a:pPr>
            <a:endParaRPr sz="2900" dirty="0">
              <a:latin typeface="Verdana"/>
              <a:cs typeface="Verdana"/>
            </a:endParaRPr>
          </a:p>
          <a:p>
            <a:pPr marL="386715">
              <a:lnSpc>
                <a:spcPct val="100000"/>
              </a:lnSpc>
            </a:pPr>
            <a:r>
              <a:rPr sz="2000" b="1" dirty="0">
                <a:solidFill>
                  <a:srgbClr val="FFFFFF"/>
                </a:solidFill>
                <a:latin typeface="Verdana"/>
                <a:cs typeface="Verdana"/>
              </a:rPr>
              <a:t>Laboratories</a:t>
            </a:r>
            <a:endParaRPr sz="2000" dirty="0">
              <a:latin typeface="Verdana"/>
              <a:cs typeface="Verdana"/>
            </a:endParaRPr>
          </a:p>
          <a:p>
            <a:pPr marL="638175" indent="-287020">
              <a:lnSpc>
                <a:spcPct val="100000"/>
              </a:lnSpc>
              <a:spcBef>
                <a:spcPts val="1465"/>
              </a:spcBef>
              <a:buFont typeface="Arial"/>
              <a:buChar char="•"/>
              <a:tabLst>
                <a:tab pos="638175" algn="l"/>
                <a:tab pos="638810" algn="l"/>
              </a:tabLst>
            </a:pPr>
            <a:r>
              <a:rPr sz="1800" dirty="0">
                <a:solidFill>
                  <a:srgbClr val="FFFFFF"/>
                </a:solidFill>
                <a:latin typeface="Verdana"/>
                <a:cs typeface="Verdana"/>
              </a:rPr>
              <a:t>Renewable energy</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Chemistry</a:t>
            </a:r>
            <a:endParaRPr sz="1800" dirty="0">
              <a:latin typeface="Verdana"/>
              <a:cs typeface="Verdana"/>
            </a:endParaRPr>
          </a:p>
          <a:p>
            <a:pPr marL="638175" indent="-287020">
              <a:lnSpc>
                <a:spcPct val="100000"/>
              </a:lnSpc>
              <a:spcBef>
                <a:spcPts val="5"/>
              </a:spcBef>
              <a:buFont typeface="Arial"/>
              <a:buChar char="•"/>
              <a:tabLst>
                <a:tab pos="638175" algn="l"/>
                <a:tab pos="638810" algn="l"/>
              </a:tabLst>
            </a:pPr>
            <a:r>
              <a:rPr sz="1800" dirty="0">
                <a:solidFill>
                  <a:srgbClr val="FFFFFF"/>
                </a:solidFill>
                <a:latin typeface="Verdana"/>
                <a:cs typeface="Verdana"/>
              </a:rPr>
              <a:t>Physics</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Environment</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Electrical engineering</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Economy</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Social sciences and humanities</a:t>
            </a:r>
            <a:endParaRPr sz="1800" dirty="0">
              <a:latin typeface="Verdana"/>
              <a:cs typeface="Verdana"/>
            </a:endParaRPr>
          </a:p>
          <a:p>
            <a:pPr marL="638175" indent="-287020">
              <a:lnSpc>
                <a:spcPct val="100000"/>
              </a:lnSpc>
              <a:buFont typeface="Arial"/>
              <a:buChar char="•"/>
              <a:tabLst>
                <a:tab pos="638175" algn="l"/>
                <a:tab pos="638810" algn="l"/>
              </a:tabLst>
            </a:pPr>
            <a:r>
              <a:rPr sz="1800" dirty="0">
                <a:solidFill>
                  <a:srgbClr val="FFFFFF"/>
                </a:solidFill>
                <a:latin typeface="Verdana"/>
                <a:cs typeface="Verdana"/>
              </a:rPr>
              <a:t>Laws</a:t>
            </a:r>
            <a:endParaRPr sz="1800" dirty="0">
              <a:latin typeface="Verdana"/>
              <a:cs typeface="Verdana"/>
            </a:endParaRPr>
          </a:p>
          <a:p>
            <a:pPr marL="638175" indent="-287020">
              <a:lnSpc>
                <a:spcPts val="2155"/>
              </a:lnSpc>
              <a:buFont typeface="Arial"/>
              <a:buChar char="•"/>
              <a:tabLst>
                <a:tab pos="638175" algn="l"/>
                <a:tab pos="638810" algn="l"/>
              </a:tabLst>
            </a:pPr>
            <a:r>
              <a:rPr sz="1800" dirty="0">
                <a:solidFill>
                  <a:srgbClr val="FFFFFF"/>
                </a:solidFill>
                <a:latin typeface="Verdana"/>
                <a:cs typeface="Verdana"/>
              </a:rPr>
              <a:t>Arabic literature</a:t>
            </a:r>
            <a:endParaRPr sz="1800" dirty="0">
              <a:latin typeface="Verdana"/>
              <a:cs typeface="Verdana"/>
            </a:endParaRPr>
          </a:p>
          <a:p>
            <a:pPr marL="638175" indent="-287020">
              <a:lnSpc>
                <a:spcPts val="2155"/>
              </a:lnSpc>
              <a:buFont typeface="Arial"/>
              <a:buChar char="•"/>
              <a:tabLst>
                <a:tab pos="638175" algn="l"/>
                <a:tab pos="638810" algn="l"/>
              </a:tabLst>
            </a:pPr>
            <a:r>
              <a:rPr sz="1800" dirty="0">
                <a:solidFill>
                  <a:srgbClr val="FFFFFF"/>
                </a:solidFill>
                <a:latin typeface="Verdana"/>
                <a:cs typeface="Verdana"/>
              </a:rPr>
              <a:t>Algerian literature</a:t>
            </a:r>
            <a:endParaRPr sz="1800" dirty="0">
              <a:latin typeface="Verdana"/>
              <a:cs typeface="Verdana"/>
            </a:endParaRPr>
          </a:p>
          <a:p>
            <a:pPr marL="638175" marR="215900" indent="-287020">
              <a:lnSpc>
                <a:spcPct val="100000"/>
              </a:lnSpc>
              <a:spcBef>
                <a:spcPts val="15"/>
              </a:spcBef>
              <a:buFont typeface="Arial"/>
              <a:buChar char="•"/>
              <a:tabLst>
                <a:tab pos="638175" algn="l"/>
                <a:tab pos="638810" algn="l"/>
              </a:tabLst>
            </a:pPr>
            <a:r>
              <a:rPr sz="1800" dirty="0">
                <a:solidFill>
                  <a:srgbClr val="FFFFFF"/>
                </a:solidFill>
                <a:latin typeface="Verdana"/>
                <a:cs typeface="Verdana"/>
              </a:rPr>
              <a:t>The integration of knowledge  between Arabic and social  sciences</a:t>
            </a:r>
            <a:endParaRPr sz="1800" dirty="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48400" y="0"/>
            <a:ext cx="2860675" cy="6858634"/>
            <a:chOff x="6248400" y="0"/>
            <a:chExt cx="2860675" cy="6858634"/>
          </a:xfrm>
        </p:grpSpPr>
        <p:sp>
          <p:nvSpPr>
            <p:cNvPr id="3" name="object 3"/>
            <p:cNvSpPr/>
            <p:nvPr/>
          </p:nvSpPr>
          <p:spPr>
            <a:xfrm>
              <a:off x="8028419" y="0"/>
              <a:ext cx="403225" cy="1099820"/>
            </a:xfrm>
            <a:custGeom>
              <a:avLst/>
              <a:gdLst/>
              <a:ahLst/>
              <a:cxnLst/>
              <a:rect l="l" t="t" r="r" b="b"/>
              <a:pathLst>
                <a:path w="403225" h="1099820">
                  <a:moveTo>
                    <a:pt x="0" y="1099451"/>
                  </a:moveTo>
                  <a:lnTo>
                    <a:pt x="402983" y="1099451"/>
                  </a:lnTo>
                  <a:lnTo>
                    <a:pt x="402983"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164324" y="0"/>
              <a:ext cx="864235" cy="6858000"/>
            </a:xfrm>
            <a:custGeom>
              <a:avLst/>
              <a:gdLst/>
              <a:ahLst/>
              <a:cxnLst/>
              <a:rect l="l" t="t" r="r" b="b"/>
              <a:pathLst>
                <a:path w="864234" h="6858000">
                  <a:moveTo>
                    <a:pt x="864095" y="0"/>
                  </a:moveTo>
                  <a:lnTo>
                    <a:pt x="0" y="0"/>
                  </a:lnTo>
                  <a:lnTo>
                    <a:pt x="0" y="6858000"/>
                  </a:lnTo>
                  <a:lnTo>
                    <a:pt x="864095" y="6858000"/>
                  </a:lnTo>
                  <a:lnTo>
                    <a:pt x="864095" y="0"/>
                  </a:lnTo>
                  <a:close/>
                </a:path>
              </a:pathLst>
            </a:custGeom>
            <a:solidFill>
              <a:srgbClr val="0E282A"/>
            </a:solidFill>
          </p:spPr>
          <p:txBody>
            <a:bodyPr wrap="square" lIns="0" tIns="0" rIns="0" bIns="0" rtlCol="0"/>
            <a:lstStyle/>
            <a:p>
              <a:endParaRPr/>
            </a:p>
          </p:txBody>
        </p:sp>
        <p:sp>
          <p:nvSpPr>
            <p:cNvPr id="5" name="object 5"/>
            <p:cNvSpPr/>
            <p:nvPr/>
          </p:nvSpPr>
          <p:spPr>
            <a:xfrm>
              <a:off x="6248400" y="0"/>
              <a:ext cx="2831592" cy="20223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444234" y="133476"/>
              <a:ext cx="2242946" cy="149529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251447" y="1578863"/>
              <a:ext cx="2854452" cy="209854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447028" y="1774062"/>
              <a:ext cx="2266442" cy="151091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280403" y="3261359"/>
              <a:ext cx="2828544" cy="207263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476111" y="3457447"/>
              <a:ext cx="2240534" cy="148374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84111" y="5109032"/>
              <a:ext cx="2232533" cy="1488313"/>
            </a:xfrm>
            <a:prstGeom prst="rect">
              <a:avLst/>
            </a:prstGeom>
            <a:blipFill>
              <a:blip r:embed="rId8" cstate="print"/>
              <a:stretch>
                <a:fillRect/>
              </a:stretch>
            </a:blipFill>
          </p:spPr>
          <p:txBody>
            <a:bodyPr wrap="square" lIns="0" tIns="0" rIns="0" bIns="0" rtlCol="0"/>
            <a:lstStyle/>
            <a:p>
              <a:endParaRPr/>
            </a:p>
          </p:txBody>
        </p:sp>
      </p:grpSp>
      <p:sp>
        <p:nvSpPr>
          <p:cNvPr id="12" name="object 12"/>
          <p:cNvSpPr txBox="1"/>
          <p:nvPr/>
        </p:nvSpPr>
        <p:spPr>
          <a:xfrm>
            <a:off x="1108659" y="1099820"/>
            <a:ext cx="4284142"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Verdana"/>
                <a:cs typeface="Verdana"/>
              </a:rPr>
              <a:t>Scientific Events in </a:t>
            </a:r>
            <a:r>
              <a:rPr lang="ar-DZ" sz="2400" b="1" dirty="0">
                <a:solidFill>
                  <a:srgbClr val="FFFFFF"/>
                </a:solidFill>
                <a:latin typeface="Verdana"/>
                <a:cs typeface="Verdana"/>
              </a:rPr>
              <a:t>2019</a:t>
            </a:r>
            <a:endParaRPr sz="2400" dirty="0">
              <a:latin typeface="Verdana"/>
              <a:cs typeface="Verdana"/>
            </a:endParaRPr>
          </a:p>
        </p:txBody>
      </p:sp>
      <p:sp>
        <p:nvSpPr>
          <p:cNvPr id="13" name="object 13"/>
          <p:cNvSpPr txBox="1">
            <a:spLocks noGrp="1"/>
          </p:cNvSpPr>
          <p:nvPr>
            <p:ph type="title"/>
          </p:nvPr>
        </p:nvSpPr>
        <p:spPr>
          <a:xfrm>
            <a:off x="739870" y="3261359"/>
            <a:ext cx="5209604" cy="811119"/>
          </a:xfrm>
          <a:prstGeom prst="rect">
            <a:avLst/>
          </a:prstGeom>
        </p:spPr>
        <p:txBody>
          <a:bodyPr vert="horz" wrap="square" lIns="0" tIns="10795" rIns="0" bIns="0" rtlCol="0">
            <a:spAutoFit/>
          </a:bodyPr>
          <a:lstStyle/>
          <a:p>
            <a:pPr marL="12700" marR="5080">
              <a:lnSpc>
                <a:spcPct val="100400"/>
              </a:lnSpc>
              <a:spcBef>
                <a:spcPts val="85"/>
              </a:spcBef>
            </a:pPr>
            <a:r>
              <a:rPr sz="3200" b="1" dirty="0">
                <a:solidFill>
                  <a:srgbClr val="FFFF00"/>
                </a:solidFill>
                <a:latin typeface="Arial"/>
                <a:cs typeface="Arial"/>
              </a:rPr>
              <a:t>1</a:t>
            </a:r>
            <a:r>
              <a:rPr lang="ar-DZ" sz="3200" b="1" dirty="0">
                <a:solidFill>
                  <a:srgbClr val="FFFF00"/>
                </a:solidFill>
                <a:latin typeface="Arial"/>
                <a:cs typeface="Arial"/>
              </a:rPr>
              <a:t>5</a:t>
            </a:r>
            <a:r>
              <a:rPr sz="2800" b="1" dirty="0">
                <a:solidFill>
                  <a:srgbClr val="FF0000"/>
                </a:solidFill>
                <a:latin typeface="Arial"/>
                <a:cs typeface="Arial"/>
              </a:rPr>
              <a:t> </a:t>
            </a:r>
            <a:r>
              <a:rPr sz="2000" b="1" dirty="0">
                <a:latin typeface="Verdana"/>
                <a:cs typeface="Verdana"/>
              </a:rPr>
              <a:t>international  and national conferences</a:t>
            </a:r>
            <a:endParaRPr sz="20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48400" y="0"/>
            <a:ext cx="2860547" cy="6858000"/>
            <a:chOff x="6248400" y="0"/>
            <a:chExt cx="2860547" cy="6858000"/>
          </a:xfrm>
        </p:grpSpPr>
        <p:sp>
          <p:nvSpPr>
            <p:cNvPr id="3" name="object 3"/>
            <p:cNvSpPr/>
            <p:nvPr/>
          </p:nvSpPr>
          <p:spPr>
            <a:xfrm>
              <a:off x="8028419" y="0"/>
              <a:ext cx="403225" cy="1099820"/>
            </a:xfrm>
            <a:custGeom>
              <a:avLst/>
              <a:gdLst/>
              <a:ahLst/>
              <a:cxnLst/>
              <a:rect l="l" t="t" r="r" b="b"/>
              <a:pathLst>
                <a:path w="403225" h="1099820">
                  <a:moveTo>
                    <a:pt x="0" y="1099451"/>
                  </a:moveTo>
                  <a:lnTo>
                    <a:pt x="402983" y="1099451"/>
                  </a:lnTo>
                  <a:lnTo>
                    <a:pt x="402983"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164324" y="0"/>
              <a:ext cx="864235" cy="6858000"/>
            </a:xfrm>
            <a:custGeom>
              <a:avLst/>
              <a:gdLst/>
              <a:ahLst/>
              <a:cxnLst/>
              <a:rect l="l" t="t" r="r" b="b"/>
              <a:pathLst>
                <a:path w="864234" h="6858000">
                  <a:moveTo>
                    <a:pt x="864095" y="0"/>
                  </a:moveTo>
                  <a:lnTo>
                    <a:pt x="0" y="0"/>
                  </a:lnTo>
                  <a:lnTo>
                    <a:pt x="0" y="6858000"/>
                  </a:lnTo>
                  <a:lnTo>
                    <a:pt x="864095" y="6858000"/>
                  </a:lnTo>
                  <a:lnTo>
                    <a:pt x="864095" y="0"/>
                  </a:lnTo>
                  <a:close/>
                </a:path>
              </a:pathLst>
            </a:custGeom>
            <a:solidFill>
              <a:srgbClr val="0E282A"/>
            </a:solidFill>
          </p:spPr>
          <p:txBody>
            <a:bodyPr wrap="square" lIns="0" tIns="0" rIns="0" bIns="0" rtlCol="0"/>
            <a:lstStyle/>
            <a:p>
              <a:endParaRPr/>
            </a:p>
          </p:txBody>
        </p:sp>
        <p:sp>
          <p:nvSpPr>
            <p:cNvPr id="5" name="object 5"/>
            <p:cNvSpPr/>
            <p:nvPr/>
          </p:nvSpPr>
          <p:spPr>
            <a:xfrm>
              <a:off x="6248400" y="0"/>
              <a:ext cx="2831592" cy="202234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44234" y="133476"/>
              <a:ext cx="2242946" cy="149529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51447" y="1578863"/>
              <a:ext cx="2854452" cy="2098548"/>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280403" y="3261359"/>
              <a:ext cx="2828544" cy="207263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476111" y="3457447"/>
              <a:ext cx="2240534" cy="1483740"/>
            </a:xfrm>
            <a:prstGeom prst="rect">
              <a:avLst/>
            </a:prstGeom>
            <a:blipFill>
              <a:blip r:embed="rId7" cstate="print"/>
              <a:stretch>
                <a:fillRect/>
              </a:stretch>
            </a:blipFill>
          </p:spPr>
          <p:txBody>
            <a:bodyPr wrap="square" lIns="0" tIns="0" rIns="0" bIns="0" rtlCol="0"/>
            <a:lstStyle/>
            <a:p>
              <a:endParaRPr/>
            </a:p>
          </p:txBody>
        </p:sp>
      </p:grpSp>
      <p:sp>
        <p:nvSpPr>
          <p:cNvPr id="12" name="object 12"/>
          <p:cNvSpPr txBox="1"/>
          <p:nvPr/>
        </p:nvSpPr>
        <p:spPr>
          <a:xfrm>
            <a:off x="1370830" y="691342"/>
            <a:ext cx="3887775" cy="382156"/>
          </a:xfrm>
          <a:prstGeom prst="rect">
            <a:avLst/>
          </a:prstGeom>
          <a:ln w="38100">
            <a:solidFill>
              <a:schemeClr val="bg1">
                <a:lumMod val="65000"/>
              </a:schemeClr>
            </a:solidFill>
          </a:ln>
        </p:spPr>
        <p:txBody>
          <a:bodyPr vert="horz" wrap="square" lIns="0" tIns="12700" rIns="0" bIns="0" rtlCol="0">
            <a:spAutoFit/>
          </a:bodyPr>
          <a:lstStyle/>
          <a:p>
            <a:pPr marL="12700" algn="ctr">
              <a:lnSpc>
                <a:spcPct val="100000"/>
              </a:lnSpc>
              <a:spcBef>
                <a:spcPts val="100"/>
              </a:spcBef>
            </a:pPr>
            <a:r>
              <a:rPr lang="fr-FR" sz="2400" b="1" dirty="0" err="1">
                <a:solidFill>
                  <a:srgbClr val="FFFF00"/>
                </a:solidFill>
                <a:latin typeface="Verdana"/>
                <a:cs typeface="Verdana"/>
              </a:rPr>
              <a:t>External</a:t>
            </a:r>
            <a:r>
              <a:rPr lang="fr-FR" sz="2400" b="1" dirty="0">
                <a:solidFill>
                  <a:srgbClr val="FFFF00"/>
                </a:solidFill>
                <a:latin typeface="Verdana"/>
                <a:cs typeface="Verdana"/>
              </a:rPr>
              <a:t> Relations </a:t>
            </a:r>
            <a:endParaRPr sz="2400" dirty="0">
              <a:solidFill>
                <a:srgbClr val="FFFF00"/>
              </a:solidFill>
              <a:latin typeface="Verdana"/>
              <a:cs typeface="Verdana"/>
            </a:endParaRPr>
          </a:p>
        </p:txBody>
      </p:sp>
      <p:sp>
        <p:nvSpPr>
          <p:cNvPr id="13" name="object 13"/>
          <p:cNvSpPr txBox="1">
            <a:spLocks noGrp="1"/>
          </p:cNvSpPr>
          <p:nvPr>
            <p:ph type="title"/>
          </p:nvPr>
        </p:nvSpPr>
        <p:spPr>
          <a:xfrm>
            <a:off x="355190" y="1554449"/>
            <a:ext cx="5923845" cy="318677"/>
          </a:xfrm>
          <a:prstGeom prst="rect">
            <a:avLst/>
          </a:prstGeom>
          <a:solidFill>
            <a:srgbClr val="0F282A"/>
          </a:solidFill>
          <a:ln>
            <a:noFill/>
          </a:ln>
        </p:spPr>
        <p:txBody>
          <a:bodyPr vert="horz" wrap="square" lIns="0" tIns="10795" rIns="0" bIns="0" rtlCol="0">
            <a:spAutoFit/>
          </a:bodyPr>
          <a:lstStyle/>
          <a:p>
            <a:pPr marL="469900" marR="5080" indent="-457200">
              <a:lnSpc>
                <a:spcPct val="100400"/>
              </a:lnSpc>
              <a:spcBef>
                <a:spcPts val="85"/>
              </a:spcBef>
              <a:buFont typeface="Wingdings" panose="05000000000000000000" pitchFamily="2" charset="2"/>
              <a:buChar char="ü"/>
            </a:pPr>
            <a:r>
              <a:rPr lang="en-US" sz="2000" b="1" dirty="0">
                <a:latin typeface="Arial"/>
                <a:cs typeface="Arial"/>
              </a:rPr>
              <a:t>More than </a:t>
            </a:r>
            <a:r>
              <a:rPr lang="fr-FR" sz="2000" b="1" dirty="0">
                <a:solidFill>
                  <a:srgbClr val="FFFF00"/>
                </a:solidFill>
                <a:latin typeface="Verdana" panose="020B0604030504040204" pitchFamily="34" charset="0"/>
                <a:ea typeface="Verdana" panose="020B0604030504040204" pitchFamily="34" charset="0"/>
                <a:cs typeface="Arial"/>
              </a:rPr>
              <a:t>60</a:t>
            </a:r>
            <a:r>
              <a:rPr lang="fr-FR" sz="2000" b="1" dirty="0">
                <a:solidFill>
                  <a:srgbClr val="FFFF00"/>
                </a:solidFill>
                <a:latin typeface="Arial"/>
                <a:cs typeface="Arial"/>
              </a:rPr>
              <a:t> </a:t>
            </a:r>
            <a:r>
              <a:rPr sz="2000" b="1" dirty="0">
                <a:latin typeface="Verdana"/>
                <a:cs typeface="Verdana"/>
              </a:rPr>
              <a:t>international</a:t>
            </a:r>
            <a:r>
              <a:rPr lang="fr-FR" sz="2000" b="1" dirty="0">
                <a:latin typeface="Verdana"/>
                <a:cs typeface="Verdana"/>
              </a:rPr>
              <a:t> </a:t>
            </a:r>
            <a:r>
              <a:rPr lang="fr-FR" sz="2000" b="1" dirty="0" err="1">
                <a:latin typeface="Verdana"/>
                <a:cs typeface="Verdana"/>
              </a:rPr>
              <a:t>agreements</a:t>
            </a:r>
            <a:endParaRPr sz="2000" dirty="0">
              <a:latin typeface="Verdana"/>
              <a:cs typeface="Verdana"/>
            </a:endParaRPr>
          </a:p>
        </p:txBody>
      </p:sp>
      <p:sp>
        <p:nvSpPr>
          <p:cNvPr id="20" name="TextBox 19">
            <a:extLst>
              <a:ext uri="{FF2B5EF4-FFF2-40B4-BE49-F238E27FC236}">
                <a16:creationId xmlns:a16="http://schemas.microsoft.com/office/drawing/2014/main" id="{CA2B11FC-DFD9-4818-B2C2-F7683FA92D56}"/>
              </a:ext>
            </a:extLst>
          </p:cNvPr>
          <p:cNvSpPr txBox="1"/>
          <p:nvPr/>
        </p:nvSpPr>
        <p:spPr>
          <a:xfrm>
            <a:off x="355190" y="2058799"/>
            <a:ext cx="5923845" cy="2985433"/>
          </a:xfrm>
          <a:prstGeom prst="rect">
            <a:avLst/>
          </a:prstGeom>
          <a:solidFill>
            <a:srgbClr val="0F282A"/>
          </a:solidFill>
        </p:spPr>
        <p:txBody>
          <a:bodyPr wrap="square" rtlCol="0">
            <a:spAutoFit/>
          </a:bodyPr>
          <a:lstStyle/>
          <a:p>
            <a:pPr marL="457200" indent="-457200" algn="ctr">
              <a:buFont typeface="Wingdings" panose="05000000000000000000" pitchFamily="2" charset="2"/>
              <a:buChar char="ü"/>
            </a:pPr>
            <a:r>
              <a:rPr lang="fr-FR" sz="2000" b="1" dirty="0">
                <a:solidFill>
                  <a:schemeClr val="bg1"/>
                </a:solidFill>
                <a:latin typeface="Verdana" panose="020B0604030504040204" pitchFamily="34" charset="0"/>
                <a:ea typeface="Verdana" panose="020B0604030504040204" pitchFamily="34" charset="0"/>
              </a:rPr>
              <a:t>international </a:t>
            </a:r>
            <a:r>
              <a:rPr lang="fr-FR" sz="2000" b="1" dirty="0" err="1">
                <a:solidFill>
                  <a:schemeClr val="bg1"/>
                </a:solidFill>
                <a:latin typeface="Verdana" panose="020B0604030504040204" pitchFamily="34" charset="0"/>
                <a:ea typeface="Verdana" panose="020B0604030504040204" pitchFamily="34" charset="0"/>
              </a:rPr>
              <a:t>projects</a:t>
            </a:r>
            <a:r>
              <a:rPr lang="fr-FR" sz="2000" b="1" dirty="0">
                <a:solidFill>
                  <a:schemeClr val="bg1"/>
                </a:solidFill>
                <a:latin typeface="Verdana" panose="020B0604030504040204" pitchFamily="34" charset="0"/>
                <a:ea typeface="Verdana" panose="020B0604030504040204" pitchFamily="34" charset="0"/>
              </a:rPr>
              <a:t> </a:t>
            </a:r>
            <a:r>
              <a:rPr lang="fr-FR" sz="2000" b="1" dirty="0" err="1">
                <a:solidFill>
                  <a:schemeClr val="bg1"/>
                </a:solidFill>
                <a:latin typeface="Verdana" panose="020B0604030504040204" pitchFamily="34" charset="0"/>
                <a:ea typeface="Verdana" panose="020B0604030504040204" pitchFamily="34" charset="0"/>
              </a:rPr>
              <a:t>with</a:t>
            </a:r>
            <a:r>
              <a:rPr lang="fr-FR" sz="2000" b="1" dirty="0">
                <a:solidFill>
                  <a:schemeClr val="bg1"/>
                </a:solidFill>
                <a:latin typeface="Verdana" panose="020B0604030504040204" pitchFamily="34" charset="0"/>
                <a:ea typeface="Verdana" panose="020B0604030504040204" pitchFamily="34" charset="0"/>
              </a:rPr>
              <a:t> :</a:t>
            </a:r>
          </a:p>
          <a:p>
            <a:pPr marL="457200" indent="-457200">
              <a:buFont typeface="+mj-lt"/>
              <a:buAutoNum type="arabicPeriod"/>
            </a:pPr>
            <a:r>
              <a:rPr lang="fr-FR" sz="1400" b="1" dirty="0">
                <a:solidFill>
                  <a:srgbClr val="FF0000"/>
                </a:solidFill>
                <a:latin typeface="Verdana" panose="020B0604030504040204" pitchFamily="34" charset="0"/>
                <a:ea typeface="Verdana" panose="020B0604030504040204" pitchFamily="34" charset="0"/>
              </a:rPr>
              <a:t>PRIMA</a:t>
            </a:r>
            <a:r>
              <a:rPr lang="fr-FR" sz="2000" b="1" dirty="0">
                <a:solidFill>
                  <a:schemeClr val="bg1"/>
                </a:solidFill>
                <a:latin typeface="Verdana" panose="020B0604030504040204" pitchFamily="34" charset="0"/>
                <a:ea typeface="Verdana" panose="020B0604030504040204" pitchFamily="34" charset="0"/>
              </a:rPr>
              <a:t> </a:t>
            </a:r>
            <a:r>
              <a:rPr lang="fr-FR" sz="1400" b="1" dirty="0">
                <a:solidFill>
                  <a:srgbClr val="FF0000"/>
                </a:solidFill>
                <a:latin typeface="Verdana" panose="020B0604030504040204" pitchFamily="34" charset="0"/>
                <a:ea typeface="Verdana" panose="020B0604030504040204" pitchFamily="34" charset="0"/>
              </a:rPr>
              <a:t>:</a:t>
            </a:r>
            <a:r>
              <a:rPr lang="fr-FR" sz="2000" b="1" dirty="0">
                <a:solidFill>
                  <a:schemeClr val="bg1"/>
                </a:solidFill>
                <a:latin typeface="Verdana" panose="020B0604030504040204" pitchFamily="34" charset="0"/>
                <a:ea typeface="Verdana" panose="020B0604030504040204" pitchFamily="34" charset="0"/>
              </a:rPr>
              <a:t> Kamel-Milk Project</a:t>
            </a:r>
          </a:p>
          <a:p>
            <a:pPr marL="457200" indent="-457200">
              <a:buFont typeface="+mj-lt"/>
              <a:buAutoNum type="arabicPeriod"/>
            </a:pPr>
            <a:r>
              <a:rPr lang="fr-FR" sz="1400" b="1" dirty="0">
                <a:solidFill>
                  <a:srgbClr val="FF0000"/>
                </a:solidFill>
                <a:latin typeface="Verdana" panose="020B0604030504040204" pitchFamily="34" charset="0"/>
                <a:ea typeface="Verdana" panose="020B0604030504040204" pitchFamily="34" charset="0"/>
              </a:rPr>
              <a:t>ESAGOV:</a:t>
            </a:r>
            <a:r>
              <a:rPr lang="fr-FR" sz="2000" b="1" dirty="0">
                <a:solidFill>
                  <a:schemeClr val="bg1"/>
                </a:solidFill>
                <a:latin typeface="Verdana" panose="020B0604030504040204" pitchFamily="34" charset="0"/>
                <a:ea typeface="Verdana" panose="020B0604030504040204" pitchFamily="34" charset="0"/>
              </a:rPr>
              <a:t> Gouvernance ( CBHE )</a:t>
            </a:r>
          </a:p>
          <a:p>
            <a:pPr marL="457200" indent="-457200">
              <a:buFont typeface="+mj-lt"/>
              <a:buAutoNum type="arabicPeriod"/>
            </a:pPr>
            <a:r>
              <a:rPr lang="fr-FR" sz="1400" b="1" dirty="0">
                <a:solidFill>
                  <a:srgbClr val="FF0000"/>
                </a:solidFill>
                <a:latin typeface="Verdana" panose="020B0604030504040204" pitchFamily="34" charset="0"/>
                <a:ea typeface="Verdana" panose="020B0604030504040204" pitchFamily="34" charset="0"/>
              </a:rPr>
              <a:t>Wageningen </a:t>
            </a:r>
            <a:r>
              <a:rPr lang="fr-FR" sz="1400" b="1" dirty="0" err="1">
                <a:solidFill>
                  <a:srgbClr val="FF0000"/>
                </a:solidFill>
                <a:latin typeface="Verdana" panose="020B0604030504040204" pitchFamily="34" charset="0"/>
                <a:ea typeface="Verdana" panose="020B0604030504040204" pitchFamily="34" charset="0"/>
              </a:rPr>
              <a:t>University</a:t>
            </a:r>
            <a:r>
              <a:rPr lang="fr-FR" sz="1400" b="1" dirty="0">
                <a:solidFill>
                  <a:srgbClr val="FF0000"/>
                </a:solidFill>
                <a:latin typeface="Verdana" panose="020B0604030504040204" pitchFamily="34" charset="0"/>
                <a:ea typeface="Verdana" panose="020B0604030504040204" pitchFamily="34" charset="0"/>
              </a:rPr>
              <a:t> &amp; </a:t>
            </a:r>
            <a:r>
              <a:rPr lang="fr-FR" sz="1400" b="1" dirty="0" err="1">
                <a:solidFill>
                  <a:srgbClr val="FF0000"/>
                </a:solidFill>
                <a:latin typeface="Verdana" panose="020B0604030504040204" pitchFamily="34" charset="0"/>
                <a:ea typeface="Verdana" panose="020B0604030504040204" pitchFamily="34" charset="0"/>
              </a:rPr>
              <a:t>Research</a:t>
            </a:r>
            <a:r>
              <a:rPr lang="fr-FR" sz="1400" b="1" dirty="0">
                <a:solidFill>
                  <a:srgbClr val="FF0000"/>
                </a:solidFill>
                <a:latin typeface="Verdana" panose="020B0604030504040204" pitchFamily="34" charset="0"/>
                <a:ea typeface="Verdana" panose="020B0604030504040204" pitchFamily="34" charset="0"/>
              </a:rPr>
              <a:t> </a:t>
            </a:r>
            <a:r>
              <a:rPr lang="fr-FR" sz="14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Sustainable water use for potato production in El Oued, Algeria</a:t>
            </a:r>
          </a:p>
          <a:p>
            <a:pPr marL="457200" indent="-457200">
              <a:buFont typeface="+mj-lt"/>
              <a:buAutoNum type="arabicPeriod"/>
            </a:pPr>
            <a:r>
              <a:rPr lang="en-US" sz="1400" b="1" dirty="0">
                <a:solidFill>
                  <a:srgbClr val="FF0000"/>
                </a:solidFill>
                <a:latin typeface="Verdana" panose="020B0604030504040204" pitchFamily="34" charset="0"/>
                <a:ea typeface="Verdana" panose="020B0604030504040204" pitchFamily="34" charset="0"/>
              </a:rPr>
              <a:t>IDEA:</a:t>
            </a:r>
            <a:r>
              <a:rPr lang="en-US" sz="14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L’</a:t>
            </a:r>
            <a:r>
              <a:rPr lang="fr-FR" sz="2000" b="1" dirty="0">
                <a:solidFill>
                  <a:schemeClr val="bg1"/>
                </a:solidFill>
                <a:latin typeface="Verdana" panose="020B0604030504040204" pitchFamily="34" charset="0"/>
                <a:ea typeface="Verdana" panose="020B0604030504040204" pitchFamily="34" charset="0"/>
              </a:rPr>
              <a:t>Internationalisation à Domicile En Algérie</a:t>
            </a:r>
          </a:p>
          <a:p>
            <a:pPr marL="457200" indent="-457200">
              <a:buFont typeface="+mj-lt"/>
              <a:buAutoNum type="arabicPeriod"/>
            </a:pPr>
            <a:endParaRPr lang="fr-FR" sz="1400" b="1" dirty="0">
              <a:solidFill>
                <a:schemeClr val="bg1"/>
              </a:solidFill>
              <a:latin typeface="Verdana" panose="020B0604030504040204" pitchFamily="34" charset="0"/>
              <a:ea typeface="Verdana" panose="020B0604030504040204" pitchFamily="34" charset="0"/>
            </a:endParaRPr>
          </a:p>
          <a:p>
            <a:pPr marL="457200" indent="-457200">
              <a:buFont typeface="+mj-lt"/>
              <a:buAutoNum type="arabicPeriod"/>
            </a:pPr>
            <a:r>
              <a:rPr lang="en-US" sz="1400" b="1" dirty="0">
                <a:solidFill>
                  <a:srgbClr val="FF0000"/>
                </a:solidFill>
                <a:latin typeface="Verdana" panose="020B0604030504040204" pitchFamily="34" charset="0"/>
                <a:ea typeface="Verdana" panose="020B0604030504040204" pitchFamily="34" charset="0"/>
              </a:rPr>
              <a:t>AARMENA : </a:t>
            </a:r>
            <a:r>
              <a:rPr lang="fr-FR" sz="2000" b="1">
                <a:solidFill>
                  <a:schemeClr val="bg1"/>
                </a:solidFill>
                <a:latin typeface="Verdana" panose="020B0604030504040204" pitchFamily="34" charset="0"/>
                <a:ea typeface="Verdana" panose="020B0604030504040204" pitchFamily="34" charset="0"/>
              </a:rPr>
              <a:t>( CBHE )</a:t>
            </a:r>
          </a:p>
        </p:txBody>
      </p:sp>
      <p:pic>
        <p:nvPicPr>
          <p:cNvPr id="22" name="Picture 6" descr="13.jpg">
            <a:extLst>
              <a:ext uri="{FF2B5EF4-FFF2-40B4-BE49-F238E27FC236}">
                <a16:creationId xmlns:a16="http://schemas.microsoft.com/office/drawing/2014/main" id="{3BC17C1B-5047-49BA-A75E-58FC2C3DB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2770" y="5064645"/>
            <a:ext cx="2240534" cy="15083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08.jpg">
            <a:extLst>
              <a:ext uri="{FF2B5EF4-FFF2-40B4-BE49-F238E27FC236}">
                <a16:creationId xmlns:a16="http://schemas.microsoft.com/office/drawing/2014/main" id="{59802694-6FF3-4DE9-9AF0-FBC626B51A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0090" y="1776771"/>
            <a:ext cx="2247090" cy="15461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Users\8FA1~1\AppData\Local\Temp\IMG-20181125-WA0007.jpg">
            <a:extLst>
              <a:ext uri="{FF2B5EF4-FFF2-40B4-BE49-F238E27FC236}">
                <a16:creationId xmlns:a16="http://schemas.microsoft.com/office/drawing/2014/main" id="{0A7506CF-A009-407E-A6FB-277E6A97042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2197" y="5064645"/>
            <a:ext cx="2240535" cy="150762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8FA1~1\AppData\Local\Temp\IMG-20181005-WA0003.jpg">
            <a:extLst>
              <a:ext uri="{FF2B5EF4-FFF2-40B4-BE49-F238E27FC236}">
                <a16:creationId xmlns:a16="http://schemas.microsoft.com/office/drawing/2014/main" id="{B661437D-B1E7-4D19-B8A3-2270C20304B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84380" y="5064645"/>
            <a:ext cx="2177798" cy="150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4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5A2ABB-119C-49ED-A8DD-B7FF6273D36D}"/>
              </a:ext>
            </a:extLst>
          </p:cNvPr>
          <p:cNvSpPr txBox="1"/>
          <p:nvPr/>
        </p:nvSpPr>
        <p:spPr>
          <a:xfrm>
            <a:off x="-374658" y="191080"/>
            <a:ext cx="5257800" cy="369332"/>
          </a:xfrm>
          <a:prstGeom prst="rect">
            <a:avLst/>
          </a:prstGeom>
          <a:noFill/>
        </p:spPr>
        <p:txBody>
          <a:bodyPr wrap="square" rtlCol="0">
            <a:spAutoFit/>
          </a:bodyPr>
          <a:lstStyle/>
          <a:p>
            <a:pPr algn="ctr"/>
            <a:r>
              <a:rPr lang="fr-FR" b="1" dirty="0">
                <a:solidFill>
                  <a:srgbClr val="FFFF00"/>
                </a:solidFill>
              </a:rPr>
              <a:t>INTERNATIONAL EXCHANGE PROGRAMS </a:t>
            </a:r>
            <a:endParaRPr lang="en-US" b="1" dirty="0">
              <a:solidFill>
                <a:srgbClr val="FFFF00"/>
              </a:solidFill>
            </a:endParaRPr>
          </a:p>
        </p:txBody>
      </p:sp>
      <p:sp>
        <p:nvSpPr>
          <p:cNvPr id="5" name="TextBox 4">
            <a:extLst>
              <a:ext uri="{FF2B5EF4-FFF2-40B4-BE49-F238E27FC236}">
                <a16:creationId xmlns:a16="http://schemas.microsoft.com/office/drawing/2014/main" id="{8293B486-55AB-4ADB-92D8-16DE2497D0F2}"/>
              </a:ext>
            </a:extLst>
          </p:cNvPr>
          <p:cNvSpPr txBox="1"/>
          <p:nvPr/>
        </p:nvSpPr>
        <p:spPr>
          <a:xfrm>
            <a:off x="2623780" y="599958"/>
            <a:ext cx="5257800" cy="2585323"/>
          </a:xfrm>
          <a:prstGeom prst="rect">
            <a:avLst/>
          </a:prstGeom>
          <a:solidFill>
            <a:srgbClr val="0A2129"/>
          </a:solidFill>
        </p:spPr>
        <p:txBody>
          <a:bodyPr wrap="square" rtlCol="0">
            <a:spAutoFit/>
          </a:bodyPr>
          <a:lstStyle/>
          <a:p>
            <a:r>
              <a:rPr lang="fr-FR" b="1" dirty="0">
                <a:solidFill>
                  <a:schemeClr val="bg1"/>
                </a:solidFill>
              </a:rPr>
              <a:t>Erasmus+ exchange programs with </a:t>
            </a:r>
            <a:r>
              <a:rPr lang="fr-FR" b="1" dirty="0" err="1">
                <a:solidFill>
                  <a:schemeClr val="bg1"/>
                </a:solidFill>
              </a:rPr>
              <a:t>several</a:t>
            </a:r>
            <a:r>
              <a:rPr lang="fr-FR" b="1" dirty="0">
                <a:solidFill>
                  <a:schemeClr val="bg1"/>
                </a:solidFill>
              </a:rPr>
              <a:t> </a:t>
            </a:r>
            <a:r>
              <a:rPr lang="fr-FR" b="1" dirty="0" err="1">
                <a:solidFill>
                  <a:schemeClr val="bg1"/>
                </a:solidFill>
              </a:rPr>
              <a:t>european</a:t>
            </a:r>
            <a:r>
              <a:rPr lang="fr-FR" b="1" dirty="0">
                <a:solidFill>
                  <a:schemeClr val="bg1"/>
                </a:solidFill>
              </a:rPr>
              <a:t> </a:t>
            </a:r>
            <a:r>
              <a:rPr lang="fr-FR" b="1" dirty="0" err="1">
                <a:solidFill>
                  <a:schemeClr val="bg1"/>
                </a:solidFill>
              </a:rPr>
              <a:t>universities</a:t>
            </a:r>
            <a:r>
              <a:rPr lang="fr-FR" b="1" dirty="0">
                <a:solidFill>
                  <a:schemeClr val="bg1"/>
                </a:solidFill>
              </a:rPr>
              <a:t> </a:t>
            </a:r>
            <a:r>
              <a:rPr lang="fr-FR" b="1" dirty="0" err="1">
                <a:solidFill>
                  <a:schemeClr val="bg1"/>
                </a:solidFill>
              </a:rPr>
              <a:t>such</a:t>
            </a:r>
            <a:r>
              <a:rPr lang="fr-FR" b="1" dirty="0">
                <a:solidFill>
                  <a:schemeClr val="bg1"/>
                </a:solidFill>
              </a:rPr>
              <a:t> as :</a:t>
            </a:r>
          </a:p>
          <a:p>
            <a:r>
              <a:rPr lang="fr-FR" b="1" dirty="0">
                <a:solidFill>
                  <a:schemeClr val="bg1"/>
                </a:solidFill>
              </a:rPr>
              <a:t>UNIVERSITY OF NOVI PAZAR – SERBIA</a:t>
            </a:r>
          </a:p>
          <a:p>
            <a:r>
              <a:rPr lang="fr-FR" b="1" dirty="0">
                <a:solidFill>
                  <a:schemeClr val="bg1"/>
                </a:solidFill>
              </a:rPr>
              <a:t>UNIVERSITY OF GHEORGHE ASASHI – ROMANIA </a:t>
            </a:r>
          </a:p>
          <a:p>
            <a:r>
              <a:rPr lang="fr-FR" b="1" dirty="0">
                <a:solidFill>
                  <a:schemeClr val="bg1"/>
                </a:solidFill>
              </a:rPr>
              <a:t>HELLENIC MEDITERRANEAN UNIVERSITY– GREECE </a:t>
            </a:r>
          </a:p>
          <a:p>
            <a:r>
              <a:rPr lang="fr-FR" b="1" dirty="0">
                <a:solidFill>
                  <a:schemeClr val="bg1"/>
                </a:solidFill>
              </a:rPr>
              <a:t>UNIVERSITY OF SAPIENZA – ITALY</a:t>
            </a:r>
          </a:p>
          <a:p>
            <a:r>
              <a:rPr lang="fr-FR" b="1" dirty="0">
                <a:solidFill>
                  <a:schemeClr val="bg1"/>
                </a:solidFill>
              </a:rPr>
              <a:t>UNIVERSITY OF ANADOLU – TURKEY </a:t>
            </a:r>
          </a:p>
          <a:p>
            <a:r>
              <a:rPr lang="fr-FR" b="1" dirty="0">
                <a:solidFill>
                  <a:schemeClr val="bg1"/>
                </a:solidFill>
              </a:rPr>
              <a:t>NICOLAUS COPERNICUS – POLAND </a:t>
            </a:r>
          </a:p>
          <a:p>
            <a:r>
              <a:rPr lang="fr-FR" b="1" dirty="0">
                <a:solidFill>
                  <a:schemeClr val="bg1"/>
                </a:solidFill>
              </a:rPr>
              <a:t>Riga </a:t>
            </a:r>
            <a:r>
              <a:rPr lang="fr-FR" b="1" dirty="0" err="1">
                <a:solidFill>
                  <a:schemeClr val="bg1"/>
                </a:solidFill>
              </a:rPr>
              <a:t>Technical</a:t>
            </a:r>
            <a:r>
              <a:rPr lang="fr-FR" b="1" dirty="0">
                <a:solidFill>
                  <a:schemeClr val="bg1"/>
                </a:solidFill>
              </a:rPr>
              <a:t> </a:t>
            </a:r>
            <a:r>
              <a:rPr lang="fr-FR" b="1" dirty="0" err="1">
                <a:solidFill>
                  <a:schemeClr val="bg1"/>
                </a:solidFill>
              </a:rPr>
              <a:t>University</a:t>
            </a:r>
            <a:r>
              <a:rPr lang="fr-FR" b="1" dirty="0">
                <a:solidFill>
                  <a:schemeClr val="bg1"/>
                </a:solidFill>
              </a:rPr>
              <a:t>- LATVIA</a:t>
            </a:r>
            <a:endParaRPr lang="en-US" b="1" dirty="0">
              <a:solidFill>
                <a:schemeClr val="bg1"/>
              </a:solidFill>
            </a:endParaRPr>
          </a:p>
        </p:txBody>
      </p:sp>
      <p:sp>
        <p:nvSpPr>
          <p:cNvPr id="6" name="TextBox 5">
            <a:extLst>
              <a:ext uri="{FF2B5EF4-FFF2-40B4-BE49-F238E27FC236}">
                <a16:creationId xmlns:a16="http://schemas.microsoft.com/office/drawing/2014/main" id="{D088621D-924C-44EF-8015-1EA48EFC9D9B}"/>
              </a:ext>
            </a:extLst>
          </p:cNvPr>
          <p:cNvSpPr txBox="1"/>
          <p:nvPr/>
        </p:nvSpPr>
        <p:spPr>
          <a:xfrm>
            <a:off x="2589320" y="4734042"/>
            <a:ext cx="5257800" cy="1200329"/>
          </a:xfrm>
          <a:prstGeom prst="rect">
            <a:avLst/>
          </a:prstGeom>
          <a:solidFill>
            <a:srgbClr val="0A2129"/>
          </a:solidFill>
        </p:spPr>
        <p:txBody>
          <a:bodyPr wrap="square" rtlCol="0">
            <a:spAutoFit/>
          </a:bodyPr>
          <a:lstStyle/>
          <a:p>
            <a:r>
              <a:rPr lang="fr-FR" b="1" dirty="0">
                <a:solidFill>
                  <a:schemeClr val="bg1"/>
                </a:solidFill>
              </a:rPr>
              <a:t>Mevlana exchange programs </a:t>
            </a:r>
            <a:r>
              <a:rPr lang="fr-FR" b="1" dirty="0" err="1">
                <a:solidFill>
                  <a:schemeClr val="bg1"/>
                </a:solidFill>
              </a:rPr>
              <a:t>with</a:t>
            </a:r>
            <a:r>
              <a:rPr lang="fr-FR" b="1" dirty="0">
                <a:solidFill>
                  <a:schemeClr val="bg1"/>
                </a:solidFill>
              </a:rPr>
              <a:t> Turkish </a:t>
            </a:r>
            <a:r>
              <a:rPr lang="fr-FR" b="1" dirty="0" err="1">
                <a:solidFill>
                  <a:schemeClr val="bg1"/>
                </a:solidFill>
              </a:rPr>
              <a:t>Universities</a:t>
            </a:r>
            <a:r>
              <a:rPr lang="fr-FR" b="1" dirty="0">
                <a:solidFill>
                  <a:schemeClr val="bg1"/>
                </a:solidFill>
              </a:rPr>
              <a:t> </a:t>
            </a:r>
            <a:r>
              <a:rPr lang="fr-FR" b="1" dirty="0" err="1">
                <a:solidFill>
                  <a:schemeClr val="bg1"/>
                </a:solidFill>
              </a:rPr>
              <a:t>such</a:t>
            </a:r>
            <a:r>
              <a:rPr lang="fr-FR" b="1" dirty="0">
                <a:solidFill>
                  <a:schemeClr val="bg1"/>
                </a:solidFill>
              </a:rPr>
              <a:t> as: UNIVERSITY OF ANADOLU, </a:t>
            </a:r>
            <a:r>
              <a:rPr lang="fr-FR" b="1" dirty="0" err="1">
                <a:solidFill>
                  <a:schemeClr val="bg1"/>
                </a:solidFill>
              </a:rPr>
              <a:t>University</a:t>
            </a:r>
            <a:r>
              <a:rPr lang="fr-FR" b="1" dirty="0">
                <a:solidFill>
                  <a:schemeClr val="bg1"/>
                </a:solidFill>
              </a:rPr>
              <a:t> of Konya, </a:t>
            </a:r>
            <a:r>
              <a:rPr lang="fr-FR" b="1" dirty="0" err="1">
                <a:solidFill>
                  <a:schemeClr val="bg1"/>
                </a:solidFill>
              </a:rPr>
              <a:t>University</a:t>
            </a:r>
            <a:r>
              <a:rPr lang="fr-FR" b="1" dirty="0">
                <a:solidFill>
                  <a:schemeClr val="bg1"/>
                </a:solidFill>
              </a:rPr>
              <a:t> of </a:t>
            </a:r>
            <a:r>
              <a:rPr lang="fr-FR" b="1" dirty="0" err="1">
                <a:solidFill>
                  <a:schemeClr val="bg1"/>
                </a:solidFill>
              </a:rPr>
              <a:t>Firat</a:t>
            </a:r>
            <a:r>
              <a:rPr lang="fr-FR" b="1" dirty="0">
                <a:solidFill>
                  <a:schemeClr val="bg1"/>
                </a:solidFill>
              </a:rPr>
              <a:t>, </a:t>
            </a:r>
            <a:r>
              <a:rPr lang="fr-FR" b="1" dirty="0" err="1">
                <a:solidFill>
                  <a:schemeClr val="bg1"/>
                </a:solidFill>
              </a:rPr>
              <a:t>University</a:t>
            </a:r>
            <a:r>
              <a:rPr lang="fr-FR" b="1" dirty="0">
                <a:solidFill>
                  <a:schemeClr val="bg1"/>
                </a:solidFill>
              </a:rPr>
              <a:t> of </a:t>
            </a:r>
            <a:r>
              <a:rPr lang="fr-FR" b="1" dirty="0" err="1">
                <a:solidFill>
                  <a:schemeClr val="bg1"/>
                </a:solidFill>
              </a:rPr>
              <a:t>Akdeniz</a:t>
            </a:r>
            <a:r>
              <a:rPr lang="fr-FR" b="1" dirty="0">
                <a:solidFill>
                  <a:schemeClr val="bg1"/>
                </a:solidFill>
              </a:rPr>
              <a:t>….etc.</a:t>
            </a:r>
            <a:endParaRPr lang="en-US" b="1" dirty="0">
              <a:solidFill>
                <a:schemeClr val="bg1"/>
              </a:solidFill>
            </a:endParaRPr>
          </a:p>
        </p:txBody>
      </p:sp>
      <p:pic>
        <p:nvPicPr>
          <p:cNvPr id="8" name="Picture 7">
            <a:extLst>
              <a:ext uri="{FF2B5EF4-FFF2-40B4-BE49-F238E27FC236}">
                <a16:creationId xmlns:a16="http://schemas.microsoft.com/office/drawing/2014/main" id="{F1FA3467-E5A4-4AC0-AB02-F439C01C2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687" y="865767"/>
            <a:ext cx="1066800" cy="676354"/>
          </a:xfrm>
          <a:prstGeom prst="rect">
            <a:avLst/>
          </a:prstGeom>
        </p:spPr>
      </p:pic>
      <p:sp>
        <p:nvSpPr>
          <p:cNvPr id="9" name="TextBox 8">
            <a:extLst>
              <a:ext uri="{FF2B5EF4-FFF2-40B4-BE49-F238E27FC236}">
                <a16:creationId xmlns:a16="http://schemas.microsoft.com/office/drawing/2014/main" id="{33C0F630-84DF-4DCB-BAB7-3F4E1256A7D2}"/>
              </a:ext>
            </a:extLst>
          </p:cNvPr>
          <p:cNvSpPr txBox="1"/>
          <p:nvPr/>
        </p:nvSpPr>
        <p:spPr>
          <a:xfrm>
            <a:off x="2590800" y="3544163"/>
            <a:ext cx="5257800" cy="830997"/>
          </a:xfrm>
          <a:prstGeom prst="rect">
            <a:avLst/>
          </a:prstGeom>
          <a:solidFill>
            <a:srgbClr val="0A2129"/>
          </a:solidFill>
        </p:spPr>
        <p:txBody>
          <a:bodyPr wrap="square" rtlCol="0">
            <a:spAutoFit/>
          </a:bodyPr>
          <a:lstStyle/>
          <a:p>
            <a:pPr marL="342900" indent="-342900">
              <a:buFont typeface="Wingdings" panose="05000000000000000000" pitchFamily="2" charset="2"/>
              <a:buChar char="ü"/>
            </a:pPr>
            <a:r>
              <a:rPr lang="fr-FR" sz="1600" b="1" dirty="0">
                <a:solidFill>
                  <a:schemeClr val="bg1"/>
                </a:solidFill>
                <a:latin typeface="Verdana" panose="020B0604030504040204" pitchFamily="34" charset="0"/>
                <a:ea typeface="Verdana" panose="020B0604030504040204" pitchFamily="34" charset="0"/>
              </a:rPr>
              <a:t>More </a:t>
            </a:r>
            <a:r>
              <a:rPr lang="fr-FR" sz="1600" b="1" dirty="0" err="1">
                <a:solidFill>
                  <a:schemeClr val="bg1"/>
                </a:solidFill>
                <a:latin typeface="Verdana" panose="020B0604030504040204" pitchFamily="34" charset="0"/>
                <a:ea typeface="Verdana" panose="020B0604030504040204" pitchFamily="34" charset="0"/>
              </a:rPr>
              <a:t>than</a:t>
            </a:r>
            <a:r>
              <a:rPr lang="fr-FR" sz="1600" b="1" dirty="0">
                <a:solidFill>
                  <a:schemeClr val="bg1"/>
                </a:solidFill>
                <a:latin typeface="Verdana" panose="020B0604030504040204" pitchFamily="34" charset="0"/>
                <a:ea typeface="Verdana" panose="020B0604030504040204" pitchFamily="34" charset="0"/>
              </a:rPr>
              <a:t> 20 </a:t>
            </a:r>
            <a:r>
              <a:rPr lang="fr-FR" sz="1600" b="1" dirty="0" err="1">
                <a:solidFill>
                  <a:schemeClr val="bg1"/>
                </a:solidFill>
                <a:latin typeface="Verdana" panose="020B0604030504040204" pitchFamily="34" charset="0"/>
                <a:ea typeface="Verdana" panose="020B0604030504040204" pitchFamily="34" charset="0"/>
              </a:rPr>
              <a:t>grants</a:t>
            </a:r>
            <a:r>
              <a:rPr lang="fr-FR" sz="1600" b="1" dirty="0">
                <a:solidFill>
                  <a:schemeClr val="bg1"/>
                </a:solidFill>
                <a:latin typeface="Verdana" panose="020B0604030504040204" pitchFamily="34" charset="0"/>
                <a:ea typeface="Verdana" panose="020B0604030504040204" pitchFamily="34" charset="0"/>
              </a:rPr>
              <a:t> </a:t>
            </a:r>
            <a:r>
              <a:rPr lang="fr-FR" sz="1600" b="1" dirty="0" err="1">
                <a:solidFill>
                  <a:schemeClr val="bg1"/>
                </a:solidFill>
                <a:latin typeface="Verdana" panose="020B0604030504040204" pitchFamily="34" charset="0"/>
                <a:ea typeface="Verdana" panose="020B0604030504040204" pitchFamily="34" charset="0"/>
              </a:rPr>
              <a:t>between</a:t>
            </a:r>
            <a:r>
              <a:rPr lang="fr-FR" sz="1600" b="1" dirty="0">
                <a:solidFill>
                  <a:schemeClr val="bg1"/>
                </a:solidFill>
                <a:latin typeface="Verdana" panose="020B0604030504040204" pitchFamily="34" charset="0"/>
                <a:ea typeface="Verdana" panose="020B0604030504040204" pitchFamily="34" charset="0"/>
              </a:rPr>
              <a:t> </a:t>
            </a:r>
            <a:r>
              <a:rPr lang="fr-FR" sz="1600" b="1" dirty="0" err="1">
                <a:solidFill>
                  <a:schemeClr val="bg1"/>
                </a:solidFill>
                <a:latin typeface="Verdana" panose="020B0604030504040204" pitchFamily="34" charset="0"/>
                <a:ea typeface="Verdana" panose="020B0604030504040204" pitchFamily="34" charset="0"/>
              </a:rPr>
              <a:t>students</a:t>
            </a:r>
            <a:r>
              <a:rPr lang="fr-FR" sz="1600" b="1" dirty="0">
                <a:solidFill>
                  <a:schemeClr val="bg1"/>
                </a:solidFill>
                <a:latin typeface="Verdana" panose="020B0604030504040204" pitchFamily="34" charset="0"/>
                <a:ea typeface="Verdana" panose="020B0604030504040204" pitchFamily="34" charset="0"/>
              </a:rPr>
              <a:t>, </a:t>
            </a:r>
            <a:r>
              <a:rPr lang="fr-FR" sz="1600" b="1" dirty="0" err="1">
                <a:solidFill>
                  <a:schemeClr val="bg1"/>
                </a:solidFill>
                <a:latin typeface="Verdana" panose="020B0604030504040204" pitchFamily="34" charset="0"/>
                <a:ea typeface="Verdana" panose="020B0604030504040204" pitchFamily="34" charset="0"/>
              </a:rPr>
              <a:t>academic</a:t>
            </a:r>
            <a:r>
              <a:rPr lang="fr-FR" sz="1600" b="1" dirty="0">
                <a:solidFill>
                  <a:schemeClr val="bg1"/>
                </a:solidFill>
                <a:latin typeface="Verdana" panose="020B0604030504040204" pitchFamily="34" charset="0"/>
                <a:ea typeface="Verdana" panose="020B0604030504040204" pitchFamily="34" charset="0"/>
              </a:rPr>
              <a:t>  and administrative staff </a:t>
            </a:r>
            <a:r>
              <a:rPr lang="fr-FR" sz="1600" b="1" dirty="0" err="1">
                <a:solidFill>
                  <a:schemeClr val="bg1"/>
                </a:solidFill>
                <a:latin typeface="Verdana" panose="020B0604030504040204" pitchFamily="34" charset="0"/>
                <a:ea typeface="Verdana" panose="020B0604030504040204" pitchFamily="34" charset="0"/>
              </a:rPr>
              <a:t>under</a:t>
            </a:r>
            <a:r>
              <a:rPr lang="fr-FR" sz="1600" b="1" dirty="0">
                <a:solidFill>
                  <a:schemeClr val="bg1"/>
                </a:solidFill>
                <a:latin typeface="Verdana" panose="020B0604030504040204" pitchFamily="34" charset="0"/>
                <a:ea typeface="Verdana" panose="020B0604030504040204" pitchFamily="34" charset="0"/>
              </a:rPr>
              <a:t> Erasmus + exchange programme ICM</a:t>
            </a:r>
            <a:endParaRPr lang="en-US" sz="1600" b="1" dirty="0">
              <a:solidFill>
                <a:schemeClr val="bg1"/>
              </a:solidFill>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D02FCFA1-5E5D-42C2-8D91-B0E1558AE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494964"/>
            <a:ext cx="1069074" cy="676354"/>
          </a:xfrm>
          <a:prstGeom prst="rect">
            <a:avLst/>
          </a:prstGeom>
        </p:spPr>
      </p:pic>
      <p:sp>
        <p:nvSpPr>
          <p:cNvPr id="12" name="Arrow: Down 11">
            <a:extLst>
              <a:ext uri="{FF2B5EF4-FFF2-40B4-BE49-F238E27FC236}">
                <a16:creationId xmlns:a16="http://schemas.microsoft.com/office/drawing/2014/main" id="{50488878-C1F0-469F-9A04-F0A8A82D5B7B}"/>
              </a:ext>
            </a:extLst>
          </p:cNvPr>
          <p:cNvSpPr/>
          <p:nvPr/>
        </p:nvSpPr>
        <p:spPr>
          <a:xfrm>
            <a:off x="6248400" y="3273861"/>
            <a:ext cx="304800" cy="3102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صورة 18" descr="2">
            <a:extLst>
              <a:ext uri="{FF2B5EF4-FFF2-40B4-BE49-F238E27FC236}">
                <a16:creationId xmlns:a16="http://schemas.microsoft.com/office/drawing/2014/main" id="{EEE24681-2C7F-4689-8B0D-9CE43DE532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07" y="4287814"/>
            <a:ext cx="2410835" cy="1493638"/>
          </a:xfrm>
          <a:prstGeom prst="rect">
            <a:avLst/>
          </a:prstGeom>
          <a:noFill/>
        </p:spPr>
      </p:pic>
      <p:pic>
        <p:nvPicPr>
          <p:cNvPr id="15" name="Picture 1">
            <a:extLst>
              <a:ext uri="{FF2B5EF4-FFF2-40B4-BE49-F238E27FC236}">
                <a16:creationId xmlns:a16="http://schemas.microsoft.com/office/drawing/2014/main" id="{86644D07-46C5-4EC6-80B3-96ED1134940E}"/>
              </a:ext>
            </a:extLst>
          </p:cNvPr>
          <p:cNvPicPr/>
          <p:nvPr/>
        </p:nvPicPr>
        <p:blipFill>
          <a:blip r:embed="rId5">
            <a:extLst>
              <a:ext uri="{28A0092B-C50C-407E-A947-70E740481C1C}">
                <a14:useLocalDpi xmlns:a14="http://schemas.microsoft.com/office/drawing/2010/main" val="0"/>
              </a:ext>
            </a:extLst>
          </a:blip>
          <a:stretch>
            <a:fillRect/>
          </a:stretch>
        </p:blipFill>
        <p:spPr>
          <a:xfrm>
            <a:off x="103763" y="2619972"/>
            <a:ext cx="2410835" cy="1508364"/>
          </a:xfrm>
          <a:prstGeom prst="rect">
            <a:avLst/>
          </a:prstGeom>
        </p:spPr>
      </p:pic>
      <p:pic>
        <p:nvPicPr>
          <p:cNvPr id="16" name="Image 6">
            <a:extLst>
              <a:ext uri="{FF2B5EF4-FFF2-40B4-BE49-F238E27FC236}">
                <a16:creationId xmlns:a16="http://schemas.microsoft.com/office/drawing/2014/main" id="{2577D99E-9CDA-4764-9933-E4E59A1EA1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300" y="800746"/>
            <a:ext cx="2395299" cy="1684075"/>
          </a:xfrm>
          <a:prstGeom prst="rect">
            <a:avLst/>
          </a:prstGeom>
        </p:spPr>
      </p:pic>
    </p:spTree>
    <p:extLst>
      <p:ext uri="{BB962C8B-B14F-4D97-AF65-F5344CB8AC3E}">
        <p14:creationId xmlns:p14="http://schemas.microsoft.com/office/powerpoint/2010/main" val="295889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98742" y="16636"/>
            <a:ext cx="2032000" cy="1891030"/>
            <a:chOff x="6444234" y="0"/>
            <a:chExt cx="2032000" cy="1891030"/>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6444234" y="366776"/>
              <a:ext cx="2032000" cy="1524000"/>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01066" y="646303"/>
            <a:ext cx="4067073" cy="44307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EBEBEB"/>
                </a:solidFill>
              </a:rPr>
              <a:t>Students activities</a:t>
            </a:r>
            <a:endParaRPr sz="2800" b="1" dirty="0"/>
          </a:p>
        </p:txBody>
      </p:sp>
      <p:sp>
        <p:nvSpPr>
          <p:cNvPr id="6" name="object 6"/>
          <p:cNvSpPr txBox="1"/>
          <p:nvPr/>
        </p:nvSpPr>
        <p:spPr>
          <a:xfrm>
            <a:off x="190652" y="1296225"/>
            <a:ext cx="4471216" cy="1123315"/>
          </a:xfrm>
          <a:prstGeom prst="rect">
            <a:avLst/>
          </a:prstGeom>
        </p:spPr>
        <p:txBody>
          <a:bodyPr vert="horz" wrap="square" lIns="0" tIns="12700" rIns="0" bIns="0" rtlCol="0">
            <a:spAutoFit/>
          </a:bodyPr>
          <a:lstStyle/>
          <a:p>
            <a:pPr marL="12700" marR="561975">
              <a:lnSpc>
                <a:spcPct val="100000"/>
              </a:lnSpc>
              <a:spcBef>
                <a:spcPts val="100"/>
              </a:spcBef>
            </a:pPr>
            <a:r>
              <a:rPr sz="1800" dirty="0">
                <a:solidFill>
                  <a:srgbClr val="FFFFFF"/>
                </a:solidFill>
                <a:latin typeface="Verdana"/>
                <a:cs typeface="Verdana"/>
              </a:rPr>
              <a:t>8 scientific and cultural </a:t>
            </a:r>
            <a:endParaRPr lang="fr-FR" sz="1800" dirty="0">
              <a:solidFill>
                <a:srgbClr val="FFFFFF"/>
              </a:solidFill>
              <a:latin typeface="Verdana"/>
              <a:cs typeface="Verdana"/>
            </a:endParaRPr>
          </a:p>
          <a:p>
            <a:pPr marL="12700" marR="561975">
              <a:lnSpc>
                <a:spcPct val="100000"/>
              </a:lnSpc>
              <a:spcBef>
                <a:spcPts val="100"/>
              </a:spcBef>
            </a:pPr>
            <a:r>
              <a:rPr sz="1800" dirty="0">
                <a:solidFill>
                  <a:srgbClr val="FFFFFF"/>
                </a:solidFill>
                <a:latin typeface="Verdana"/>
                <a:cs typeface="Verdana"/>
              </a:rPr>
              <a:t>2 sports clubs</a:t>
            </a:r>
            <a:endParaRPr sz="1800" dirty="0">
              <a:latin typeface="Verdana"/>
              <a:cs typeface="Verdana"/>
            </a:endParaRPr>
          </a:p>
          <a:p>
            <a:pPr marL="12700">
              <a:lnSpc>
                <a:spcPct val="100000"/>
              </a:lnSpc>
            </a:pPr>
            <a:r>
              <a:rPr lang="fr-FR" sz="1800" dirty="0">
                <a:solidFill>
                  <a:srgbClr val="FFFFFF"/>
                </a:solidFill>
                <a:latin typeface="Verdana"/>
                <a:cs typeface="Verdana"/>
              </a:rPr>
              <a:t>With </a:t>
            </a:r>
            <a:r>
              <a:rPr lang="fr-FR" sz="1800" dirty="0" err="1">
                <a:solidFill>
                  <a:srgbClr val="FFFFFF"/>
                </a:solidFill>
                <a:latin typeface="Verdana"/>
                <a:cs typeface="Verdana"/>
              </a:rPr>
              <a:t>many</a:t>
            </a:r>
            <a:r>
              <a:rPr lang="fr-FR" sz="1800" dirty="0">
                <a:solidFill>
                  <a:srgbClr val="FFFFFF"/>
                </a:solidFill>
                <a:latin typeface="Verdana"/>
                <a:cs typeface="Verdana"/>
              </a:rPr>
              <a:t> </a:t>
            </a:r>
            <a:r>
              <a:rPr sz="1800" dirty="0">
                <a:solidFill>
                  <a:srgbClr val="FFFFFF"/>
                </a:solidFill>
                <a:latin typeface="Verdana"/>
                <a:cs typeface="Verdana"/>
              </a:rPr>
              <a:t>events</a:t>
            </a:r>
            <a:r>
              <a:rPr lang="fr-FR" sz="1800" dirty="0">
                <a:solidFill>
                  <a:srgbClr val="FFFFFF"/>
                </a:solidFill>
                <a:latin typeface="Verdana"/>
                <a:cs typeface="Verdana"/>
              </a:rPr>
              <a:t>/</a:t>
            </a:r>
            <a:r>
              <a:rPr sz="1800" dirty="0">
                <a:solidFill>
                  <a:srgbClr val="FFFFFF"/>
                </a:solidFill>
                <a:latin typeface="Verdana"/>
                <a:cs typeface="Verdana"/>
              </a:rPr>
              <a:t>demonstrations </a:t>
            </a:r>
            <a:r>
              <a:rPr lang="fr-FR" sz="1800" dirty="0" err="1">
                <a:solidFill>
                  <a:srgbClr val="FFFFFF"/>
                </a:solidFill>
                <a:latin typeface="Verdana"/>
                <a:cs typeface="Verdana"/>
              </a:rPr>
              <a:t>each</a:t>
            </a:r>
            <a:r>
              <a:rPr lang="fr-FR" sz="1800" dirty="0">
                <a:solidFill>
                  <a:srgbClr val="FFFFFF"/>
                </a:solidFill>
                <a:latin typeface="Verdana"/>
                <a:cs typeface="Verdana"/>
              </a:rPr>
              <a:t> </a:t>
            </a:r>
            <a:r>
              <a:rPr sz="1800" dirty="0">
                <a:solidFill>
                  <a:srgbClr val="FFFFFF"/>
                </a:solidFill>
                <a:latin typeface="Verdana"/>
                <a:cs typeface="Verdana"/>
              </a:rPr>
              <a:t>year</a:t>
            </a:r>
            <a:endParaRPr sz="1800" dirty="0">
              <a:latin typeface="Verdana"/>
              <a:cs typeface="Verdana"/>
            </a:endParaRPr>
          </a:p>
        </p:txBody>
      </p:sp>
      <p:sp>
        <p:nvSpPr>
          <p:cNvPr id="7" name="object 7"/>
          <p:cNvSpPr/>
          <p:nvPr/>
        </p:nvSpPr>
        <p:spPr>
          <a:xfrm>
            <a:off x="6876136" y="2037461"/>
            <a:ext cx="2077212" cy="138137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268139" y="366711"/>
            <a:ext cx="2481355" cy="227825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223815" y="2824384"/>
            <a:ext cx="2555748" cy="180022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223815" y="4757514"/>
            <a:ext cx="2555748" cy="160210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898742" y="3595371"/>
            <a:ext cx="2069592" cy="2861055"/>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196975"/>
            <a:chOff x="0" y="0"/>
            <a:chExt cx="9144000" cy="1196975"/>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0" y="0"/>
              <a:ext cx="9143999" cy="1196721"/>
            </a:xfrm>
            <a:prstGeom prst="rect">
              <a:avLst/>
            </a:prstGeom>
            <a:blipFill>
              <a:blip r:embed="rId2" cstate="print"/>
              <a:stretch>
                <a:fillRect/>
              </a:stretch>
            </a:blipFill>
          </p:spPr>
          <p:txBody>
            <a:bodyPr wrap="square" lIns="0" tIns="0" rIns="0" bIns="0" rtlCol="0"/>
            <a:lstStyle/>
            <a:p>
              <a:endParaRPr/>
            </a:p>
          </p:txBody>
        </p:sp>
      </p:grpSp>
      <p:sp>
        <p:nvSpPr>
          <p:cNvPr id="5" name="object 5"/>
          <p:cNvSpPr/>
          <p:nvPr/>
        </p:nvSpPr>
        <p:spPr>
          <a:xfrm>
            <a:off x="0" y="5733248"/>
            <a:ext cx="9144000" cy="11247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196722"/>
            <a:ext cx="9144000" cy="45720"/>
          </a:xfrm>
          <a:custGeom>
            <a:avLst/>
            <a:gdLst/>
            <a:ahLst/>
            <a:cxnLst/>
            <a:rect l="l" t="t" r="r" b="b"/>
            <a:pathLst>
              <a:path w="9144000" h="45719">
                <a:moveTo>
                  <a:pt x="9144000" y="0"/>
                </a:moveTo>
                <a:lnTo>
                  <a:pt x="0" y="0"/>
                </a:lnTo>
                <a:lnTo>
                  <a:pt x="0" y="45718"/>
                </a:lnTo>
                <a:lnTo>
                  <a:pt x="9144000" y="45718"/>
                </a:lnTo>
                <a:lnTo>
                  <a:pt x="9144000" y="0"/>
                </a:lnTo>
                <a:close/>
              </a:path>
            </a:pathLst>
          </a:custGeom>
          <a:solidFill>
            <a:srgbClr val="AF1512"/>
          </a:solidFill>
        </p:spPr>
        <p:txBody>
          <a:bodyPr wrap="square" lIns="0" tIns="0" rIns="0" bIns="0" rtlCol="0"/>
          <a:lstStyle/>
          <a:p>
            <a:endParaRPr/>
          </a:p>
        </p:txBody>
      </p:sp>
      <p:sp>
        <p:nvSpPr>
          <p:cNvPr id="7" name="object 7"/>
          <p:cNvSpPr/>
          <p:nvPr/>
        </p:nvSpPr>
        <p:spPr>
          <a:xfrm>
            <a:off x="6218" y="5687531"/>
            <a:ext cx="9138285" cy="45720"/>
          </a:xfrm>
          <a:custGeom>
            <a:avLst/>
            <a:gdLst/>
            <a:ahLst/>
            <a:cxnLst/>
            <a:rect l="l" t="t" r="r" b="b"/>
            <a:pathLst>
              <a:path w="9138285" h="45720">
                <a:moveTo>
                  <a:pt x="0" y="45718"/>
                </a:moveTo>
                <a:lnTo>
                  <a:pt x="9137781" y="45718"/>
                </a:lnTo>
                <a:lnTo>
                  <a:pt x="9137781" y="0"/>
                </a:lnTo>
                <a:lnTo>
                  <a:pt x="0" y="0"/>
                </a:lnTo>
                <a:lnTo>
                  <a:pt x="0" y="45718"/>
                </a:lnTo>
                <a:close/>
              </a:path>
            </a:pathLst>
          </a:custGeom>
          <a:solidFill>
            <a:srgbClr val="AF1512"/>
          </a:solidFill>
        </p:spPr>
        <p:txBody>
          <a:bodyPr wrap="square" lIns="0" tIns="0" rIns="0" bIns="0" rtlCol="0"/>
          <a:lstStyle/>
          <a:p>
            <a:endParaRPr/>
          </a:p>
        </p:txBody>
      </p:sp>
      <p:grpSp>
        <p:nvGrpSpPr>
          <p:cNvPr id="8" name="object 8"/>
          <p:cNvGrpSpPr/>
          <p:nvPr/>
        </p:nvGrpSpPr>
        <p:grpSpPr>
          <a:xfrm>
            <a:off x="1853183" y="868680"/>
            <a:ext cx="5241290" cy="1842770"/>
            <a:chOff x="1853183" y="868680"/>
            <a:chExt cx="5241290" cy="1842770"/>
          </a:xfrm>
        </p:grpSpPr>
        <p:sp>
          <p:nvSpPr>
            <p:cNvPr id="9" name="object 9"/>
            <p:cNvSpPr/>
            <p:nvPr/>
          </p:nvSpPr>
          <p:spPr>
            <a:xfrm>
              <a:off x="2357627" y="868680"/>
              <a:ext cx="1892807" cy="184251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954909" y="1372869"/>
              <a:ext cx="716915" cy="601980"/>
            </a:xfrm>
            <a:custGeom>
              <a:avLst/>
              <a:gdLst/>
              <a:ahLst/>
              <a:cxnLst/>
              <a:rect l="l" t="t" r="r" b="b"/>
              <a:pathLst>
                <a:path w="716914" h="601980">
                  <a:moveTo>
                    <a:pt x="328549" y="0"/>
                  </a:moveTo>
                  <a:lnTo>
                    <a:pt x="0" y="0"/>
                  </a:lnTo>
                  <a:lnTo>
                    <a:pt x="0" y="111760"/>
                  </a:lnTo>
                  <a:lnTo>
                    <a:pt x="0" y="220980"/>
                  </a:lnTo>
                  <a:lnTo>
                    <a:pt x="0" y="330200"/>
                  </a:lnTo>
                  <a:lnTo>
                    <a:pt x="0" y="488950"/>
                  </a:lnTo>
                  <a:lnTo>
                    <a:pt x="0" y="601980"/>
                  </a:lnTo>
                  <a:lnTo>
                    <a:pt x="328549" y="601980"/>
                  </a:lnTo>
                  <a:lnTo>
                    <a:pt x="328549" y="488950"/>
                  </a:lnTo>
                  <a:lnTo>
                    <a:pt x="113665" y="488950"/>
                  </a:lnTo>
                  <a:lnTo>
                    <a:pt x="113665" y="330200"/>
                  </a:lnTo>
                  <a:lnTo>
                    <a:pt x="328549" y="330200"/>
                  </a:lnTo>
                  <a:lnTo>
                    <a:pt x="328549" y="220980"/>
                  </a:lnTo>
                  <a:lnTo>
                    <a:pt x="113665" y="220980"/>
                  </a:lnTo>
                  <a:lnTo>
                    <a:pt x="113665" y="111760"/>
                  </a:lnTo>
                  <a:lnTo>
                    <a:pt x="328549" y="111760"/>
                  </a:lnTo>
                  <a:lnTo>
                    <a:pt x="328549" y="0"/>
                  </a:lnTo>
                  <a:close/>
                </a:path>
                <a:path w="716914" h="601980">
                  <a:moveTo>
                    <a:pt x="716915" y="492760"/>
                  </a:moveTo>
                  <a:lnTo>
                    <a:pt x="550037" y="492760"/>
                  </a:lnTo>
                  <a:lnTo>
                    <a:pt x="550037" y="0"/>
                  </a:lnTo>
                  <a:lnTo>
                    <a:pt x="435356" y="0"/>
                  </a:lnTo>
                  <a:lnTo>
                    <a:pt x="435356" y="492760"/>
                  </a:lnTo>
                  <a:lnTo>
                    <a:pt x="435356" y="601980"/>
                  </a:lnTo>
                  <a:lnTo>
                    <a:pt x="716915" y="601980"/>
                  </a:lnTo>
                  <a:lnTo>
                    <a:pt x="716915" y="492760"/>
                  </a:lnTo>
                  <a:close/>
                </a:path>
              </a:pathLst>
            </a:custGeom>
            <a:solidFill>
              <a:srgbClr val="FFFFFF"/>
            </a:solidFill>
          </p:spPr>
          <p:txBody>
            <a:bodyPr wrap="square" lIns="0" tIns="0" rIns="0" bIns="0" rtlCol="0"/>
            <a:lstStyle/>
            <a:p>
              <a:endParaRPr/>
            </a:p>
          </p:txBody>
        </p:sp>
        <p:sp>
          <p:nvSpPr>
            <p:cNvPr id="11" name="object 11"/>
            <p:cNvSpPr/>
            <p:nvPr/>
          </p:nvSpPr>
          <p:spPr>
            <a:xfrm>
              <a:off x="2954908" y="1372235"/>
              <a:ext cx="716915" cy="602615"/>
            </a:xfrm>
            <a:custGeom>
              <a:avLst/>
              <a:gdLst/>
              <a:ahLst/>
              <a:cxnLst/>
              <a:rect l="l" t="t" r="r" b="b"/>
              <a:pathLst>
                <a:path w="716914" h="602614">
                  <a:moveTo>
                    <a:pt x="435356" y="0"/>
                  </a:moveTo>
                  <a:lnTo>
                    <a:pt x="550037" y="0"/>
                  </a:lnTo>
                  <a:lnTo>
                    <a:pt x="550037" y="492760"/>
                  </a:lnTo>
                  <a:lnTo>
                    <a:pt x="716915" y="492760"/>
                  </a:lnTo>
                  <a:lnTo>
                    <a:pt x="716915" y="602106"/>
                  </a:lnTo>
                  <a:lnTo>
                    <a:pt x="435356" y="602106"/>
                  </a:lnTo>
                  <a:lnTo>
                    <a:pt x="435356" y="0"/>
                  </a:lnTo>
                  <a:close/>
                </a:path>
                <a:path w="716914" h="602614">
                  <a:moveTo>
                    <a:pt x="0" y="0"/>
                  </a:moveTo>
                  <a:lnTo>
                    <a:pt x="328549" y="0"/>
                  </a:lnTo>
                  <a:lnTo>
                    <a:pt x="328549" y="112140"/>
                  </a:lnTo>
                  <a:lnTo>
                    <a:pt x="113665" y="112140"/>
                  </a:lnTo>
                  <a:lnTo>
                    <a:pt x="113665" y="220979"/>
                  </a:lnTo>
                  <a:lnTo>
                    <a:pt x="328549" y="220979"/>
                  </a:lnTo>
                  <a:lnTo>
                    <a:pt x="328549" y="331088"/>
                  </a:lnTo>
                  <a:lnTo>
                    <a:pt x="113665" y="331088"/>
                  </a:lnTo>
                  <a:lnTo>
                    <a:pt x="113665" y="489457"/>
                  </a:lnTo>
                  <a:lnTo>
                    <a:pt x="328549" y="489457"/>
                  </a:lnTo>
                  <a:lnTo>
                    <a:pt x="328549" y="602106"/>
                  </a:lnTo>
                  <a:lnTo>
                    <a:pt x="0" y="602106"/>
                  </a:lnTo>
                  <a:lnTo>
                    <a:pt x="0" y="0"/>
                  </a:lnTo>
                  <a:close/>
                </a:path>
              </a:pathLst>
            </a:custGeom>
            <a:ln w="12192">
              <a:solidFill>
                <a:srgbClr val="EBEBEB"/>
              </a:solidFill>
            </a:ln>
          </p:spPr>
          <p:txBody>
            <a:bodyPr wrap="square" lIns="0" tIns="0" rIns="0" bIns="0" rtlCol="0"/>
            <a:lstStyle/>
            <a:p>
              <a:endParaRPr/>
            </a:p>
          </p:txBody>
        </p:sp>
        <p:sp>
          <p:nvSpPr>
            <p:cNvPr id="12" name="object 12"/>
            <p:cNvSpPr/>
            <p:nvPr/>
          </p:nvSpPr>
          <p:spPr>
            <a:xfrm>
              <a:off x="3162300" y="868680"/>
              <a:ext cx="1440179" cy="184251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762375" y="1700460"/>
              <a:ext cx="208279" cy="104139"/>
            </a:xfrm>
            <a:custGeom>
              <a:avLst/>
              <a:gdLst/>
              <a:ahLst/>
              <a:cxnLst/>
              <a:rect l="l" t="t" r="r" b="b"/>
              <a:pathLst>
                <a:path w="208279" h="104139">
                  <a:moveTo>
                    <a:pt x="207911" y="0"/>
                  </a:moveTo>
                  <a:lnTo>
                    <a:pt x="0" y="0"/>
                  </a:lnTo>
                  <a:lnTo>
                    <a:pt x="0" y="103955"/>
                  </a:lnTo>
                  <a:lnTo>
                    <a:pt x="207911" y="103955"/>
                  </a:lnTo>
                  <a:lnTo>
                    <a:pt x="207911" y="0"/>
                  </a:lnTo>
                  <a:close/>
                </a:path>
              </a:pathLst>
            </a:custGeom>
            <a:solidFill>
              <a:srgbClr val="FFFFFF"/>
            </a:solidFill>
          </p:spPr>
          <p:txBody>
            <a:bodyPr wrap="square" lIns="0" tIns="0" rIns="0" bIns="0" rtlCol="0"/>
            <a:lstStyle/>
            <a:p>
              <a:endParaRPr/>
            </a:p>
          </p:txBody>
        </p:sp>
        <p:sp>
          <p:nvSpPr>
            <p:cNvPr id="14" name="object 14"/>
            <p:cNvSpPr/>
            <p:nvPr/>
          </p:nvSpPr>
          <p:spPr>
            <a:xfrm>
              <a:off x="3762375" y="1700460"/>
              <a:ext cx="208279" cy="104139"/>
            </a:xfrm>
            <a:custGeom>
              <a:avLst/>
              <a:gdLst/>
              <a:ahLst/>
              <a:cxnLst/>
              <a:rect l="l" t="t" r="r" b="b"/>
              <a:pathLst>
                <a:path w="208279" h="104139">
                  <a:moveTo>
                    <a:pt x="0" y="103955"/>
                  </a:moveTo>
                  <a:lnTo>
                    <a:pt x="207911" y="103955"/>
                  </a:lnTo>
                  <a:lnTo>
                    <a:pt x="207911" y="0"/>
                  </a:lnTo>
                  <a:lnTo>
                    <a:pt x="0" y="0"/>
                  </a:lnTo>
                  <a:lnTo>
                    <a:pt x="0" y="103955"/>
                  </a:lnTo>
                  <a:close/>
                </a:path>
              </a:pathLst>
            </a:custGeom>
            <a:ln w="12191">
              <a:solidFill>
                <a:srgbClr val="EBEBEB"/>
              </a:solidFill>
            </a:ln>
          </p:spPr>
          <p:txBody>
            <a:bodyPr wrap="square" lIns="0" tIns="0" rIns="0" bIns="0" rtlCol="0"/>
            <a:lstStyle/>
            <a:p>
              <a:endParaRPr/>
            </a:p>
          </p:txBody>
        </p:sp>
        <p:sp>
          <p:nvSpPr>
            <p:cNvPr id="15" name="object 15"/>
            <p:cNvSpPr/>
            <p:nvPr/>
          </p:nvSpPr>
          <p:spPr>
            <a:xfrm>
              <a:off x="3514344" y="868680"/>
              <a:ext cx="3351276" cy="184251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081272" y="1357122"/>
              <a:ext cx="2184400" cy="632460"/>
            </a:xfrm>
            <a:custGeom>
              <a:avLst/>
              <a:gdLst/>
              <a:ahLst/>
              <a:cxnLst/>
              <a:rect l="l" t="t" r="r" b="b"/>
              <a:pathLst>
                <a:path w="2184400" h="632460">
                  <a:moveTo>
                    <a:pt x="1842515" y="15112"/>
                  </a:moveTo>
                  <a:lnTo>
                    <a:pt x="1706752" y="15112"/>
                  </a:lnTo>
                  <a:lnTo>
                    <a:pt x="1706752" y="617219"/>
                  </a:lnTo>
                  <a:lnTo>
                    <a:pt x="1844548" y="617219"/>
                  </a:lnTo>
                  <a:lnTo>
                    <a:pt x="1898675" y="616293"/>
                  </a:lnTo>
                  <a:lnTo>
                    <a:pt x="1944100" y="613521"/>
                  </a:lnTo>
                  <a:lnTo>
                    <a:pt x="2008886" y="602488"/>
                  </a:lnTo>
                  <a:lnTo>
                    <a:pt x="2054621" y="581786"/>
                  </a:lnTo>
                  <a:lnTo>
                    <a:pt x="2097024" y="549275"/>
                  </a:lnTo>
                  <a:lnTo>
                    <a:pt x="2133282" y="505840"/>
                  </a:lnTo>
                  <a:lnTo>
                    <a:pt x="2133505" y="505460"/>
                  </a:lnTo>
                  <a:lnTo>
                    <a:pt x="1820417" y="505460"/>
                  </a:lnTo>
                  <a:lnTo>
                    <a:pt x="1820417" y="125602"/>
                  </a:lnTo>
                  <a:lnTo>
                    <a:pt x="2124586" y="125602"/>
                  </a:lnTo>
                  <a:lnTo>
                    <a:pt x="2120542" y="119366"/>
                  </a:lnTo>
                  <a:lnTo>
                    <a:pt x="2095658" y="90376"/>
                  </a:lnTo>
                  <a:lnTo>
                    <a:pt x="2037461" y="47625"/>
                  </a:lnTo>
                  <a:lnTo>
                    <a:pt x="2001410" y="33436"/>
                  </a:lnTo>
                  <a:lnTo>
                    <a:pt x="1956895" y="23272"/>
                  </a:lnTo>
                  <a:lnTo>
                    <a:pt x="1903926" y="17156"/>
                  </a:lnTo>
                  <a:lnTo>
                    <a:pt x="1842515" y="15112"/>
                  </a:lnTo>
                  <a:close/>
                </a:path>
                <a:path w="2184400" h="632460">
                  <a:moveTo>
                    <a:pt x="2124586" y="125602"/>
                  </a:moveTo>
                  <a:lnTo>
                    <a:pt x="1859406" y="125602"/>
                  </a:lnTo>
                  <a:lnTo>
                    <a:pt x="1909103" y="128577"/>
                  </a:lnTo>
                  <a:lnTo>
                    <a:pt x="1951513" y="137493"/>
                  </a:lnTo>
                  <a:lnTo>
                    <a:pt x="1986637" y="152338"/>
                  </a:lnTo>
                  <a:lnTo>
                    <a:pt x="2037903" y="202251"/>
                  </a:lnTo>
                  <a:lnTo>
                    <a:pt x="2054653" y="236759"/>
                  </a:lnTo>
                  <a:lnTo>
                    <a:pt x="2064712" y="276649"/>
                  </a:lnTo>
                  <a:lnTo>
                    <a:pt x="2068067" y="321944"/>
                  </a:lnTo>
                  <a:lnTo>
                    <a:pt x="2066663" y="351799"/>
                  </a:lnTo>
                  <a:lnTo>
                    <a:pt x="2055423" y="404223"/>
                  </a:lnTo>
                  <a:lnTo>
                    <a:pt x="2033539" y="446510"/>
                  </a:lnTo>
                  <a:lnTo>
                    <a:pt x="2004583" y="476851"/>
                  </a:lnTo>
                  <a:lnTo>
                    <a:pt x="1967267" y="495333"/>
                  </a:lnTo>
                  <a:lnTo>
                    <a:pt x="1910256" y="504338"/>
                  </a:lnTo>
                  <a:lnTo>
                    <a:pt x="1873630" y="505460"/>
                  </a:lnTo>
                  <a:lnTo>
                    <a:pt x="2133505" y="505460"/>
                  </a:lnTo>
                  <a:lnTo>
                    <a:pt x="2160778" y="452500"/>
                  </a:lnTo>
                  <a:lnTo>
                    <a:pt x="2178097" y="391302"/>
                  </a:lnTo>
                  <a:lnTo>
                    <a:pt x="2183891" y="324485"/>
                  </a:lnTo>
                  <a:lnTo>
                    <a:pt x="2181318" y="277145"/>
                  </a:lnTo>
                  <a:lnTo>
                    <a:pt x="2173589" y="232854"/>
                  </a:lnTo>
                  <a:lnTo>
                    <a:pt x="2160692" y="191611"/>
                  </a:lnTo>
                  <a:lnTo>
                    <a:pt x="2142616" y="153415"/>
                  </a:lnTo>
                  <a:lnTo>
                    <a:pt x="2124586" y="125602"/>
                  </a:lnTo>
                  <a:close/>
                </a:path>
                <a:path w="2184400" h="632460">
                  <a:moveTo>
                    <a:pt x="314070" y="0"/>
                  </a:moveTo>
                  <a:lnTo>
                    <a:pt x="272643" y="2643"/>
                  </a:lnTo>
                  <a:lnTo>
                    <a:pt x="232584" y="10572"/>
                  </a:lnTo>
                  <a:lnTo>
                    <a:pt x="193930" y="23788"/>
                  </a:lnTo>
                  <a:lnTo>
                    <a:pt x="156717" y="42290"/>
                  </a:lnTo>
                  <a:lnTo>
                    <a:pt x="122096" y="65391"/>
                  </a:lnTo>
                  <a:lnTo>
                    <a:pt x="91392" y="92217"/>
                  </a:lnTo>
                  <a:lnTo>
                    <a:pt x="64617" y="122783"/>
                  </a:lnTo>
                  <a:lnTo>
                    <a:pt x="41782" y="157099"/>
                  </a:lnTo>
                  <a:lnTo>
                    <a:pt x="23520" y="194228"/>
                  </a:lnTo>
                  <a:lnTo>
                    <a:pt x="10461" y="233060"/>
                  </a:lnTo>
                  <a:lnTo>
                    <a:pt x="2617" y="273631"/>
                  </a:lnTo>
                  <a:lnTo>
                    <a:pt x="0" y="315975"/>
                  </a:lnTo>
                  <a:lnTo>
                    <a:pt x="3582" y="366147"/>
                  </a:lnTo>
                  <a:lnTo>
                    <a:pt x="14333" y="413489"/>
                  </a:lnTo>
                  <a:lnTo>
                    <a:pt x="32260" y="458009"/>
                  </a:lnTo>
                  <a:lnTo>
                    <a:pt x="57367" y="499713"/>
                  </a:lnTo>
                  <a:lnTo>
                    <a:pt x="89662" y="538606"/>
                  </a:lnTo>
                  <a:lnTo>
                    <a:pt x="127382" y="572348"/>
                  </a:lnTo>
                  <a:lnTo>
                    <a:pt x="168765" y="598591"/>
                  </a:lnTo>
                  <a:lnTo>
                    <a:pt x="213819" y="617336"/>
                  </a:lnTo>
                  <a:lnTo>
                    <a:pt x="262548" y="628583"/>
                  </a:lnTo>
                  <a:lnTo>
                    <a:pt x="314960" y="632332"/>
                  </a:lnTo>
                  <a:lnTo>
                    <a:pt x="365159" y="628676"/>
                  </a:lnTo>
                  <a:lnTo>
                    <a:pt x="412274" y="617710"/>
                  </a:lnTo>
                  <a:lnTo>
                    <a:pt x="456298" y="599442"/>
                  </a:lnTo>
                  <a:lnTo>
                    <a:pt x="497226" y="573876"/>
                  </a:lnTo>
                  <a:lnTo>
                    <a:pt x="535051" y="541019"/>
                  </a:lnTo>
                  <a:lnTo>
                    <a:pt x="551801" y="521462"/>
                  </a:lnTo>
                  <a:lnTo>
                    <a:pt x="314960" y="521462"/>
                  </a:lnTo>
                  <a:lnTo>
                    <a:pt x="279904" y="518608"/>
                  </a:lnTo>
                  <a:lnTo>
                    <a:pt x="215983" y="495851"/>
                  </a:lnTo>
                  <a:lnTo>
                    <a:pt x="155733" y="444327"/>
                  </a:lnTo>
                  <a:lnTo>
                    <a:pt x="133350" y="407431"/>
                  </a:lnTo>
                  <a:lnTo>
                    <a:pt x="119919" y="365321"/>
                  </a:lnTo>
                  <a:lnTo>
                    <a:pt x="115442" y="318007"/>
                  </a:lnTo>
                  <a:lnTo>
                    <a:pt x="118993" y="275141"/>
                  </a:lnTo>
                  <a:lnTo>
                    <a:pt x="129651" y="236251"/>
                  </a:lnTo>
                  <a:lnTo>
                    <a:pt x="147429" y="201314"/>
                  </a:lnTo>
                  <a:lnTo>
                    <a:pt x="172338" y="170306"/>
                  </a:lnTo>
                  <a:lnTo>
                    <a:pt x="202485" y="144823"/>
                  </a:lnTo>
                  <a:lnTo>
                    <a:pt x="272780" y="115764"/>
                  </a:lnTo>
                  <a:lnTo>
                    <a:pt x="312927" y="112140"/>
                  </a:lnTo>
                  <a:lnTo>
                    <a:pt x="550744" y="112140"/>
                  </a:lnTo>
                  <a:lnTo>
                    <a:pt x="533907" y="92455"/>
                  </a:lnTo>
                  <a:lnTo>
                    <a:pt x="495670" y="59188"/>
                  </a:lnTo>
                  <a:lnTo>
                    <a:pt x="454568" y="33302"/>
                  </a:lnTo>
                  <a:lnTo>
                    <a:pt x="410601" y="14805"/>
                  </a:lnTo>
                  <a:lnTo>
                    <a:pt x="363768" y="3702"/>
                  </a:lnTo>
                  <a:lnTo>
                    <a:pt x="314070" y="0"/>
                  </a:lnTo>
                  <a:close/>
                </a:path>
                <a:path w="2184400" h="632460">
                  <a:moveTo>
                    <a:pt x="550744" y="112140"/>
                  </a:moveTo>
                  <a:lnTo>
                    <a:pt x="312927" y="112140"/>
                  </a:lnTo>
                  <a:lnTo>
                    <a:pt x="352716" y="115857"/>
                  </a:lnTo>
                  <a:lnTo>
                    <a:pt x="389397" y="127015"/>
                  </a:lnTo>
                  <a:lnTo>
                    <a:pt x="422959" y="145627"/>
                  </a:lnTo>
                  <a:lnTo>
                    <a:pt x="453389" y="171703"/>
                  </a:lnTo>
                  <a:lnTo>
                    <a:pt x="478706" y="203086"/>
                  </a:lnTo>
                  <a:lnTo>
                    <a:pt x="496760" y="237791"/>
                  </a:lnTo>
                  <a:lnTo>
                    <a:pt x="507575" y="275806"/>
                  </a:lnTo>
                  <a:lnTo>
                    <a:pt x="511075" y="315975"/>
                  </a:lnTo>
                  <a:lnTo>
                    <a:pt x="511098" y="318007"/>
                  </a:lnTo>
                  <a:lnTo>
                    <a:pt x="507599" y="358626"/>
                  </a:lnTo>
                  <a:lnTo>
                    <a:pt x="496855" y="396668"/>
                  </a:lnTo>
                  <a:lnTo>
                    <a:pt x="478920" y="431258"/>
                  </a:lnTo>
                  <a:lnTo>
                    <a:pt x="453770" y="462406"/>
                  </a:lnTo>
                  <a:lnTo>
                    <a:pt x="423598" y="488243"/>
                  </a:lnTo>
                  <a:lnTo>
                    <a:pt x="354204" y="517771"/>
                  </a:lnTo>
                  <a:lnTo>
                    <a:pt x="314960" y="521462"/>
                  </a:lnTo>
                  <a:lnTo>
                    <a:pt x="551801" y="521462"/>
                  </a:lnTo>
                  <a:lnTo>
                    <a:pt x="593084" y="461550"/>
                  </a:lnTo>
                  <a:lnTo>
                    <a:pt x="611220" y="416954"/>
                  </a:lnTo>
                  <a:lnTo>
                    <a:pt x="622101" y="369108"/>
                  </a:lnTo>
                  <a:lnTo>
                    <a:pt x="625728" y="318007"/>
                  </a:lnTo>
                  <a:lnTo>
                    <a:pt x="622056" y="266435"/>
                  </a:lnTo>
                  <a:lnTo>
                    <a:pt x="611037" y="218094"/>
                  </a:lnTo>
                  <a:lnTo>
                    <a:pt x="592673" y="172984"/>
                  </a:lnTo>
                  <a:lnTo>
                    <a:pt x="566963" y="131104"/>
                  </a:lnTo>
                  <a:lnTo>
                    <a:pt x="550744" y="112140"/>
                  </a:lnTo>
                  <a:close/>
                </a:path>
                <a:path w="2184400" h="632460">
                  <a:moveTo>
                    <a:pt x="1599438" y="15112"/>
                  </a:moveTo>
                  <a:lnTo>
                    <a:pt x="1270889" y="15112"/>
                  </a:lnTo>
                  <a:lnTo>
                    <a:pt x="1270889" y="617219"/>
                  </a:lnTo>
                  <a:lnTo>
                    <a:pt x="1599438" y="617219"/>
                  </a:lnTo>
                  <a:lnTo>
                    <a:pt x="1599438" y="504570"/>
                  </a:lnTo>
                  <a:lnTo>
                    <a:pt x="1384553" y="504570"/>
                  </a:lnTo>
                  <a:lnTo>
                    <a:pt x="1384553" y="346201"/>
                  </a:lnTo>
                  <a:lnTo>
                    <a:pt x="1599438" y="346201"/>
                  </a:lnTo>
                  <a:lnTo>
                    <a:pt x="1599438" y="236092"/>
                  </a:lnTo>
                  <a:lnTo>
                    <a:pt x="1384553" y="236092"/>
                  </a:lnTo>
                  <a:lnTo>
                    <a:pt x="1384553" y="127253"/>
                  </a:lnTo>
                  <a:lnTo>
                    <a:pt x="1599438" y="127253"/>
                  </a:lnTo>
                  <a:lnTo>
                    <a:pt x="1599438" y="15112"/>
                  </a:lnTo>
                  <a:close/>
                </a:path>
                <a:path w="2184400" h="632460">
                  <a:moveTo>
                    <a:pt x="844930" y="15112"/>
                  </a:moveTo>
                  <a:lnTo>
                    <a:pt x="729868" y="15112"/>
                  </a:lnTo>
                  <a:lnTo>
                    <a:pt x="729868" y="374014"/>
                  </a:lnTo>
                  <a:lnTo>
                    <a:pt x="731176" y="423945"/>
                  </a:lnTo>
                  <a:lnTo>
                    <a:pt x="735091" y="466089"/>
                  </a:lnTo>
                  <a:lnTo>
                    <a:pt x="750697" y="526923"/>
                  </a:lnTo>
                  <a:lnTo>
                    <a:pt x="778525" y="568340"/>
                  </a:lnTo>
                  <a:lnTo>
                    <a:pt x="820165" y="602233"/>
                  </a:lnTo>
                  <a:lnTo>
                    <a:pt x="872839" y="624808"/>
                  </a:lnTo>
                  <a:lnTo>
                    <a:pt x="934085" y="632332"/>
                  </a:lnTo>
                  <a:lnTo>
                    <a:pt x="958278" y="631354"/>
                  </a:lnTo>
                  <a:lnTo>
                    <a:pt x="1002093" y="623492"/>
                  </a:lnTo>
                  <a:lnTo>
                    <a:pt x="1039951" y="607629"/>
                  </a:lnTo>
                  <a:lnTo>
                    <a:pt x="1073185" y="583384"/>
                  </a:lnTo>
                  <a:lnTo>
                    <a:pt x="1101445" y="551543"/>
                  </a:lnTo>
                  <a:lnTo>
                    <a:pt x="1119066" y="521462"/>
                  </a:lnTo>
                  <a:lnTo>
                    <a:pt x="931672" y="521462"/>
                  </a:lnTo>
                  <a:lnTo>
                    <a:pt x="917834" y="520676"/>
                  </a:lnTo>
                  <a:lnTo>
                    <a:pt x="873321" y="502154"/>
                  </a:lnTo>
                  <a:lnTo>
                    <a:pt x="849860" y="463323"/>
                  </a:lnTo>
                  <a:lnTo>
                    <a:pt x="844930" y="404494"/>
                  </a:lnTo>
                  <a:lnTo>
                    <a:pt x="844930" y="15112"/>
                  </a:lnTo>
                  <a:close/>
                </a:path>
                <a:path w="2184400" h="632460">
                  <a:moveTo>
                    <a:pt x="1137539" y="15112"/>
                  </a:moveTo>
                  <a:lnTo>
                    <a:pt x="1022476" y="15112"/>
                  </a:lnTo>
                  <a:lnTo>
                    <a:pt x="1022476" y="390143"/>
                  </a:lnTo>
                  <a:lnTo>
                    <a:pt x="1021953" y="417982"/>
                  </a:lnTo>
                  <a:lnTo>
                    <a:pt x="1017762" y="458991"/>
                  </a:lnTo>
                  <a:lnTo>
                    <a:pt x="993967" y="500064"/>
                  </a:lnTo>
                  <a:lnTo>
                    <a:pt x="959865" y="517953"/>
                  </a:lnTo>
                  <a:lnTo>
                    <a:pt x="931672" y="521462"/>
                  </a:lnTo>
                  <a:lnTo>
                    <a:pt x="1119066" y="521462"/>
                  </a:lnTo>
                  <a:lnTo>
                    <a:pt x="1131752" y="479028"/>
                  </a:lnTo>
                  <a:lnTo>
                    <a:pt x="1136896" y="415972"/>
                  </a:lnTo>
                  <a:lnTo>
                    <a:pt x="1137539" y="374014"/>
                  </a:lnTo>
                  <a:lnTo>
                    <a:pt x="1137539" y="15112"/>
                  </a:lnTo>
                  <a:close/>
                </a:path>
              </a:pathLst>
            </a:custGeom>
            <a:solidFill>
              <a:srgbClr val="FFFFFF"/>
            </a:solidFill>
          </p:spPr>
          <p:txBody>
            <a:bodyPr wrap="square" lIns="0" tIns="0" rIns="0" bIns="0" rtlCol="0"/>
            <a:lstStyle/>
            <a:p>
              <a:endParaRPr/>
            </a:p>
          </p:txBody>
        </p:sp>
        <p:sp>
          <p:nvSpPr>
            <p:cNvPr id="17" name="object 17"/>
            <p:cNvSpPr/>
            <p:nvPr/>
          </p:nvSpPr>
          <p:spPr>
            <a:xfrm>
              <a:off x="4081272" y="1357122"/>
              <a:ext cx="2184400" cy="632460"/>
            </a:xfrm>
            <a:custGeom>
              <a:avLst/>
              <a:gdLst/>
              <a:ahLst/>
              <a:cxnLst/>
              <a:rect l="l" t="t" r="r" b="b"/>
              <a:pathLst>
                <a:path w="2184400" h="632460">
                  <a:moveTo>
                    <a:pt x="1820417" y="125602"/>
                  </a:moveTo>
                  <a:lnTo>
                    <a:pt x="1820417" y="505460"/>
                  </a:lnTo>
                  <a:lnTo>
                    <a:pt x="1873630" y="505460"/>
                  </a:lnTo>
                  <a:lnTo>
                    <a:pt x="1941464" y="500967"/>
                  </a:lnTo>
                  <a:lnTo>
                    <a:pt x="1987677" y="487425"/>
                  </a:lnTo>
                  <a:lnTo>
                    <a:pt x="2019871" y="463216"/>
                  </a:lnTo>
                  <a:lnTo>
                    <a:pt x="2045589" y="426719"/>
                  </a:lnTo>
                  <a:lnTo>
                    <a:pt x="2062448" y="379237"/>
                  </a:lnTo>
                  <a:lnTo>
                    <a:pt x="2068067" y="321944"/>
                  </a:lnTo>
                  <a:lnTo>
                    <a:pt x="2064712" y="276649"/>
                  </a:lnTo>
                  <a:lnTo>
                    <a:pt x="2054653" y="236759"/>
                  </a:lnTo>
                  <a:lnTo>
                    <a:pt x="2037903" y="202251"/>
                  </a:lnTo>
                  <a:lnTo>
                    <a:pt x="1986637" y="152338"/>
                  </a:lnTo>
                  <a:lnTo>
                    <a:pt x="1951513" y="137493"/>
                  </a:lnTo>
                  <a:lnTo>
                    <a:pt x="1909103" y="128577"/>
                  </a:lnTo>
                  <a:lnTo>
                    <a:pt x="1859406" y="125602"/>
                  </a:lnTo>
                  <a:lnTo>
                    <a:pt x="1820417" y="125602"/>
                  </a:lnTo>
                  <a:close/>
                </a:path>
                <a:path w="2184400" h="632460">
                  <a:moveTo>
                    <a:pt x="312927" y="112140"/>
                  </a:moveTo>
                  <a:lnTo>
                    <a:pt x="272780" y="115764"/>
                  </a:lnTo>
                  <a:lnTo>
                    <a:pt x="235965" y="126650"/>
                  </a:lnTo>
                  <a:lnTo>
                    <a:pt x="172338" y="170306"/>
                  </a:lnTo>
                  <a:lnTo>
                    <a:pt x="147429" y="201314"/>
                  </a:lnTo>
                  <a:lnTo>
                    <a:pt x="129651" y="236251"/>
                  </a:lnTo>
                  <a:lnTo>
                    <a:pt x="118993" y="275141"/>
                  </a:lnTo>
                  <a:lnTo>
                    <a:pt x="115442" y="318007"/>
                  </a:lnTo>
                  <a:lnTo>
                    <a:pt x="119919" y="365321"/>
                  </a:lnTo>
                  <a:lnTo>
                    <a:pt x="133350" y="407431"/>
                  </a:lnTo>
                  <a:lnTo>
                    <a:pt x="155733" y="444327"/>
                  </a:lnTo>
                  <a:lnTo>
                    <a:pt x="187070" y="475995"/>
                  </a:lnTo>
                  <a:lnTo>
                    <a:pt x="246919" y="510063"/>
                  </a:lnTo>
                  <a:lnTo>
                    <a:pt x="314960" y="521462"/>
                  </a:lnTo>
                  <a:lnTo>
                    <a:pt x="354204" y="517771"/>
                  </a:lnTo>
                  <a:lnTo>
                    <a:pt x="423598" y="488243"/>
                  </a:lnTo>
                  <a:lnTo>
                    <a:pt x="453770" y="462406"/>
                  </a:lnTo>
                  <a:lnTo>
                    <a:pt x="478920" y="431258"/>
                  </a:lnTo>
                  <a:lnTo>
                    <a:pt x="496855" y="396668"/>
                  </a:lnTo>
                  <a:lnTo>
                    <a:pt x="507599" y="358626"/>
                  </a:lnTo>
                  <a:lnTo>
                    <a:pt x="511175" y="317118"/>
                  </a:lnTo>
                  <a:lnTo>
                    <a:pt x="507575" y="275806"/>
                  </a:lnTo>
                  <a:lnTo>
                    <a:pt x="496760" y="237791"/>
                  </a:lnTo>
                  <a:lnTo>
                    <a:pt x="478706" y="203086"/>
                  </a:lnTo>
                  <a:lnTo>
                    <a:pt x="453389" y="171703"/>
                  </a:lnTo>
                  <a:lnTo>
                    <a:pt x="422959" y="145627"/>
                  </a:lnTo>
                  <a:lnTo>
                    <a:pt x="389397" y="127015"/>
                  </a:lnTo>
                  <a:lnTo>
                    <a:pt x="352716" y="115857"/>
                  </a:lnTo>
                  <a:lnTo>
                    <a:pt x="312927" y="112140"/>
                  </a:lnTo>
                  <a:close/>
                </a:path>
                <a:path w="2184400" h="632460">
                  <a:moveTo>
                    <a:pt x="1706752" y="15112"/>
                  </a:moveTo>
                  <a:lnTo>
                    <a:pt x="1842515" y="15112"/>
                  </a:lnTo>
                  <a:lnTo>
                    <a:pt x="1903926" y="17156"/>
                  </a:lnTo>
                  <a:lnTo>
                    <a:pt x="1956895" y="23272"/>
                  </a:lnTo>
                  <a:lnTo>
                    <a:pt x="2001410" y="33436"/>
                  </a:lnTo>
                  <a:lnTo>
                    <a:pt x="2037461" y="47625"/>
                  </a:lnTo>
                  <a:lnTo>
                    <a:pt x="2095658" y="90376"/>
                  </a:lnTo>
                  <a:lnTo>
                    <a:pt x="2120542" y="119366"/>
                  </a:lnTo>
                  <a:lnTo>
                    <a:pt x="2142616" y="153415"/>
                  </a:lnTo>
                  <a:lnTo>
                    <a:pt x="2160692" y="191611"/>
                  </a:lnTo>
                  <a:lnTo>
                    <a:pt x="2173589" y="232854"/>
                  </a:lnTo>
                  <a:lnTo>
                    <a:pt x="2181318" y="277145"/>
                  </a:lnTo>
                  <a:lnTo>
                    <a:pt x="2183891" y="324485"/>
                  </a:lnTo>
                  <a:lnTo>
                    <a:pt x="2182441" y="358614"/>
                  </a:lnTo>
                  <a:lnTo>
                    <a:pt x="2170872" y="422586"/>
                  </a:lnTo>
                  <a:lnTo>
                    <a:pt x="2148137" y="480409"/>
                  </a:lnTo>
                  <a:lnTo>
                    <a:pt x="2116236" y="528796"/>
                  </a:lnTo>
                  <a:lnTo>
                    <a:pt x="2076233" y="567019"/>
                  </a:lnTo>
                  <a:lnTo>
                    <a:pt x="2032176" y="593601"/>
                  </a:lnTo>
                  <a:lnTo>
                    <a:pt x="1980832" y="608915"/>
                  </a:lnTo>
                  <a:lnTo>
                    <a:pt x="1898675" y="616293"/>
                  </a:lnTo>
                  <a:lnTo>
                    <a:pt x="1844548" y="617219"/>
                  </a:lnTo>
                  <a:lnTo>
                    <a:pt x="1706752" y="617219"/>
                  </a:lnTo>
                  <a:lnTo>
                    <a:pt x="1706752" y="15112"/>
                  </a:lnTo>
                  <a:close/>
                </a:path>
                <a:path w="2184400" h="632460">
                  <a:moveTo>
                    <a:pt x="729868" y="15112"/>
                  </a:moveTo>
                  <a:lnTo>
                    <a:pt x="844930" y="15112"/>
                  </a:lnTo>
                  <a:lnTo>
                    <a:pt x="844930" y="404494"/>
                  </a:lnTo>
                  <a:lnTo>
                    <a:pt x="845478" y="427787"/>
                  </a:lnTo>
                  <a:lnTo>
                    <a:pt x="853693" y="475614"/>
                  </a:lnTo>
                  <a:lnTo>
                    <a:pt x="882776" y="508888"/>
                  </a:lnTo>
                  <a:lnTo>
                    <a:pt x="931672" y="521462"/>
                  </a:lnTo>
                  <a:lnTo>
                    <a:pt x="946292" y="520582"/>
                  </a:lnTo>
                  <a:lnTo>
                    <a:pt x="983868" y="507491"/>
                  </a:lnTo>
                  <a:lnTo>
                    <a:pt x="1014094" y="472186"/>
                  </a:lnTo>
                  <a:lnTo>
                    <a:pt x="1021953" y="417982"/>
                  </a:lnTo>
                  <a:lnTo>
                    <a:pt x="1022476" y="390143"/>
                  </a:lnTo>
                  <a:lnTo>
                    <a:pt x="1022476" y="15112"/>
                  </a:lnTo>
                  <a:lnTo>
                    <a:pt x="1137539" y="15112"/>
                  </a:lnTo>
                  <a:lnTo>
                    <a:pt x="1137539" y="374014"/>
                  </a:lnTo>
                  <a:lnTo>
                    <a:pt x="1136896" y="415972"/>
                  </a:lnTo>
                  <a:lnTo>
                    <a:pt x="1131752" y="479028"/>
                  </a:lnTo>
                  <a:lnTo>
                    <a:pt x="1121015" y="517582"/>
                  </a:lnTo>
                  <a:lnTo>
                    <a:pt x="1101445" y="551543"/>
                  </a:lnTo>
                  <a:lnTo>
                    <a:pt x="1073185" y="583384"/>
                  </a:lnTo>
                  <a:lnTo>
                    <a:pt x="1039951" y="607629"/>
                  </a:lnTo>
                  <a:lnTo>
                    <a:pt x="1002093" y="623492"/>
                  </a:lnTo>
                  <a:lnTo>
                    <a:pt x="958278" y="631354"/>
                  </a:lnTo>
                  <a:lnTo>
                    <a:pt x="934085" y="632332"/>
                  </a:lnTo>
                  <a:lnTo>
                    <a:pt x="902390" y="630451"/>
                  </a:lnTo>
                  <a:lnTo>
                    <a:pt x="845431" y="615402"/>
                  </a:lnTo>
                  <a:lnTo>
                    <a:pt x="797613" y="586233"/>
                  </a:lnTo>
                  <a:lnTo>
                    <a:pt x="762890" y="548566"/>
                  </a:lnTo>
                  <a:lnTo>
                    <a:pt x="741602" y="500423"/>
                  </a:lnTo>
                  <a:lnTo>
                    <a:pt x="731176" y="423945"/>
                  </a:lnTo>
                  <a:lnTo>
                    <a:pt x="729868" y="374014"/>
                  </a:lnTo>
                  <a:lnTo>
                    <a:pt x="729868" y="15112"/>
                  </a:lnTo>
                  <a:close/>
                </a:path>
                <a:path w="2184400" h="632460">
                  <a:moveTo>
                    <a:pt x="314070" y="0"/>
                  </a:moveTo>
                  <a:lnTo>
                    <a:pt x="363768" y="3702"/>
                  </a:lnTo>
                  <a:lnTo>
                    <a:pt x="410601" y="14805"/>
                  </a:lnTo>
                  <a:lnTo>
                    <a:pt x="454568" y="33302"/>
                  </a:lnTo>
                  <a:lnTo>
                    <a:pt x="495670" y="59188"/>
                  </a:lnTo>
                  <a:lnTo>
                    <a:pt x="533907" y="92455"/>
                  </a:lnTo>
                  <a:lnTo>
                    <a:pt x="566963" y="131104"/>
                  </a:lnTo>
                  <a:lnTo>
                    <a:pt x="592673" y="172984"/>
                  </a:lnTo>
                  <a:lnTo>
                    <a:pt x="611037" y="218094"/>
                  </a:lnTo>
                  <a:lnTo>
                    <a:pt x="622056" y="266435"/>
                  </a:lnTo>
                  <a:lnTo>
                    <a:pt x="625728" y="318007"/>
                  </a:lnTo>
                  <a:lnTo>
                    <a:pt x="622101" y="369108"/>
                  </a:lnTo>
                  <a:lnTo>
                    <a:pt x="611220" y="416954"/>
                  </a:lnTo>
                  <a:lnTo>
                    <a:pt x="593084" y="461550"/>
                  </a:lnTo>
                  <a:lnTo>
                    <a:pt x="567695" y="502903"/>
                  </a:lnTo>
                  <a:lnTo>
                    <a:pt x="535051" y="541019"/>
                  </a:lnTo>
                  <a:lnTo>
                    <a:pt x="497226" y="573876"/>
                  </a:lnTo>
                  <a:lnTo>
                    <a:pt x="456298" y="599442"/>
                  </a:lnTo>
                  <a:lnTo>
                    <a:pt x="412274" y="617710"/>
                  </a:lnTo>
                  <a:lnTo>
                    <a:pt x="365159" y="628676"/>
                  </a:lnTo>
                  <a:lnTo>
                    <a:pt x="314960" y="632332"/>
                  </a:lnTo>
                  <a:lnTo>
                    <a:pt x="262548" y="628583"/>
                  </a:lnTo>
                  <a:lnTo>
                    <a:pt x="213819" y="617336"/>
                  </a:lnTo>
                  <a:lnTo>
                    <a:pt x="168765" y="598591"/>
                  </a:lnTo>
                  <a:lnTo>
                    <a:pt x="127382" y="572348"/>
                  </a:lnTo>
                  <a:lnTo>
                    <a:pt x="89662" y="538606"/>
                  </a:lnTo>
                  <a:lnTo>
                    <a:pt x="57367" y="499713"/>
                  </a:lnTo>
                  <a:lnTo>
                    <a:pt x="32260" y="458009"/>
                  </a:lnTo>
                  <a:lnTo>
                    <a:pt x="14333" y="413489"/>
                  </a:lnTo>
                  <a:lnTo>
                    <a:pt x="3582" y="366147"/>
                  </a:lnTo>
                  <a:lnTo>
                    <a:pt x="0" y="315975"/>
                  </a:lnTo>
                  <a:lnTo>
                    <a:pt x="2617" y="273631"/>
                  </a:lnTo>
                  <a:lnTo>
                    <a:pt x="10461" y="233060"/>
                  </a:lnTo>
                  <a:lnTo>
                    <a:pt x="23520" y="194228"/>
                  </a:lnTo>
                  <a:lnTo>
                    <a:pt x="41782" y="157099"/>
                  </a:lnTo>
                  <a:lnTo>
                    <a:pt x="64617" y="122783"/>
                  </a:lnTo>
                  <a:lnTo>
                    <a:pt x="91392" y="92217"/>
                  </a:lnTo>
                  <a:lnTo>
                    <a:pt x="122096" y="65391"/>
                  </a:lnTo>
                  <a:lnTo>
                    <a:pt x="156717" y="42290"/>
                  </a:lnTo>
                  <a:lnTo>
                    <a:pt x="193930" y="23788"/>
                  </a:lnTo>
                  <a:lnTo>
                    <a:pt x="232584" y="10572"/>
                  </a:lnTo>
                  <a:lnTo>
                    <a:pt x="272643" y="2643"/>
                  </a:lnTo>
                  <a:lnTo>
                    <a:pt x="314070" y="0"/>
                  </a:lnTo>
                  <a:close/>
                </a:path>
              </a:pathLst>
            </a:custGeom>
            <a:ln w="12192">
              <a:solidFill>
                <a:srgbClr val="EBEBEB"/>
              </a:solidFill>
            </a:ln>
          </p:spPr>
          <p:txBody>
            <a:bodyPr wrap="square" lIns="0" tIns="0" rIns="0" bIns="0" rtlCol="0"/>
            <a:lstStyle/>
            <a:p>
              <a:endParaRPr/>
            </a:p>
          </p:txBody>
        </p:sp>
        <p:sp>
          <p:nvSpPr>
            <p:cNvPr id="18" name="object 18"/>
            <p:cNvSpPr/>
            <p:nvPr/>
          </p:nvSpPr>
          <p:spPr>
            <a:xfrm>
              <a:off x="1853183" y="2328672"/>
              <a:ext cx="5241036" cy="31242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045969" y="2110105"/>
              <a:ext cx="4844923" cy="229997"/>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921632" y="2173732"/>
              <a:ext cx="1314450" cy="75565"/>
            </a:xfrm>
            <a:custGeom>
              <a:avLst/>
              <a:gdLst/>
              <a:ahLst/>
              <a:cxnLst/>
              <a:rect l="l" t="t" r="r" b="b"/>
              <a:pathLst>
                <a:path w="1314450" h="75564">
                  <a:moveTo>
                    <a:pt x="1285113" y="0"/>
                  </a:moveTo>
                  <a:lnTo>
                    <a:pt x="1255776" y="75056"/>
                  </a:lnTo>
                  <a:lnTo>
                    <a:pt x="1314322" y="75056"/>
                  </a:lnTo>
                  <a:lnTo>
                    <a:pt x="1285113" y="0"/>
                  </a:lnTo>
                  <a:close/>
                </a:path>
                <a:path w="1314450" h="75564">
                  <a:moveTo>
                    <a:pt x="29337" y="0"/>
                  </a:moveTo>
                  <a:lnTo>
                    <a:pt x="0" y="75056"/>
                  </a:lnTo>
                  <a:lnTo>
                    <a:pt x="58546" y="75056"/>
                  </a:lnTo>
                  <a:lnTo>
                    <a:pt x="29337" y="0"/>
                  </a:lnTo>
                  <a:close/>
                </a:path>
              </a:pathLst>
            </a:custGeom>
            <a:ln w="9144">
              <a:solidFill>
                <a:srgbClr val="468269"/>
              </a:solidFill>
            </a:ln>
          </p:spPr>
          <p:txBody>
            <a:bodyPr wrap="square" lIns="0" tIns="0" rIns="0" bIns="0" rtlCol="0"/>
            <a:lstStyle/>
            <a:p>
              <a:endParaRPr/>
            </a:p>
          </p:txBody>
        </p:sp>
        <p:sp>
          <p:nvSpPr>
            <p:cNvPr id="21" name="object 21"/>
            <p:cNvSpPr/>
            <p:nvPr/>
          </p:nvSpPr>
          <p:spPr>
            <a:xfrm>
              <a:off x="5906897" y="2151252"/>
              <a:ext cx="99187" cy="14719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5606668" y="2151252"/>
              <a:ext cx="99187" cy="14719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6109843"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4535551"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3401694"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6322694" y="2115693"/>
              <a:ext cx="410845" cy="219075"/>
            </a:xfrm>
            <a:custGeom>
              <a:avLst/>
              <a:gdLst/>
              <a:ahLst/>
              <a:cxnLst/>
              <a:rect l="l" t="t" r="r" b="b"/>
              <a:pathLst>
                <a:path w="410845" h="219075">
                  <a:moveTo>
                    <a:pt x="291083" y="0"/>
                  </a:moveTo>
                  <a:lnTo>
                    <a:pt x="410590" y="0"/>
                  </a:lnTo>
                  <a:lnTo>
                    <a:pt x="410590" y="40767"/>
                  </a:lnTo>
                  <a:lnTo>
                    <a:pt x="332485" y="40767"/>
                  </a:lnTo>
                  <a:lnTo>
                    <a:pt x="332485" y="80264"/>
                  </a:lnTo>
                  <a:lnTo>
                    <a:pt x="410590" y="80264"/>
                  </a:lnTo>
                  <a:lnTo>
                    <a:pt x="410590" y="120396"/>
                  </a:lnTo>
                  <a:lnTo>
                    <a:pt x="332485" y="120396"/>
                  </a:lnTo>
                  <a:lnTo>
                    <a:pt x="332485" y="177927"/>
                  </a:lnTo>
                  <a:lnTo>
                    <a:pt x="410590" y="177927"/>
                  </a:lnTo>
                  <a:lnTo>
                    <a:pt x="410590" y="218821"/>
                  </a:lnTo>
                  <a:lnTo>
                    <a:pt x="291083" y="218821"/>
                  </a:lnTo>
                  <a:lnTo>
                    <a:pt x="291083" y="0"/>
                  </a:lnTo>
                  <a:close/>
                </a:path>
                <a:path w="410845" h="219075">
                  <a:moveTo>
                    <a:pt x="37845" y="0"/>
                  </a:moveTo>
                  <a:lnTo>
                    <a:pt x="78485" y="0"/>
                  </a:lnTo>
                  <a:lnTo>
                    <a:pt x="129285" y="152654"/>
                  </a:lnTo>
                  <a:lnTo>
                    <a:pt x="180466" y="0"/>
                  </a:lnTo>
                  <a:lnTo>
                    <a:pt x="220979" y="0"/>
                  </a:lnTo>
                  <a:lnTo>
                    <a:pt x="257682" y="218821"/>
                  </a:lnTo>
                  <a:lnTo>
                    <a:pt x="217424" y="218821"/>
                  </a:lnTo>
                  <a:lnTo>
                    <a:pt x="193928" y="80645"/>
                  </a:lnTo>
                  <a:lnTo>
                    <a:pt x="147446" y="218821"/>
                  </a:lnTo>
                  <a:lnTo>
                    <a:pt x="110743" y="218821"/>
                  </a:lnTo>
                  <a:lnTo>
                    <a:pt x="64642" y="80645"/>
                  </a:lnTo>
                  <a:lnTo>
                    <a:pt x="40639" y="218821"/>
                  </a:lnTo>
                  <a:lnTo>
                    <a:pt x="0" y="218821"/>
                  </a:lnTo>
                  <a:lnTo>
                    <a:pt x="37845" y="0"/>
                  </a:lnTo>
                  <a:close/>
                </a:path>
              </a:pathLst>
            </a:custGeom>
            <a:ln w="9144">
              <a:solidFill>
                <a:srgbClr val="468269"/>
              </a:solidFill>
            </a:ln>
          </p:spPr>
          <p:txBody>
            <a:bodyPr wrap="square" lIns="0" tIns="0" rIns="0" bIns="0" rtlCol="0"/>
            <a:lstStyle/>
            <a:p>
              <a:endParaRPr/>
            </a:p>
          </p:txBody>
        </p:sp>
        <p:sp>
          <p:nvSpPr>
            <p:cNvPr id="27" name="object 27"/>
            <p:cNvSpPr/>
            <p:nvPr/>
          </p:nvSpPr>
          <p:spPr>
            <a:xfrm>
              <a:off x="5865494" y="2111121"/>
              <a:ext cx="182753" cy="227965"/>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5565267" y="2111121"/>
              <a:ext cx="182753" cy="22796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5339714" y="2111121"/>
              <a:ext cx="184531" cy="227965"/>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5100954" y="2115693"/>
              <a:ext cx="211454" cy="219075"/>
            </a:xfrm>
            <a:custGeom>
              <a:avLst/>
              <a:gdLst/>
              <a:ahLst/>
              <a:cxnLst/>
              <a:rect l="l" t="t" r="r" b="b"/>
              <a:pathLst>
                <a:path w="211454" h="219075">
                  <a:moveTo>
                    <a:pt x="84455" y="0"/>
                  </a:moveTo>
                  <a:lnTo>
                    <a:pt x="126746" y="0"/>
                  </a:lnTo>
                  <a:lnTo>
                    <a:pt x="210947" y="218821"/>
                  </a:lnTo>
                  <a:lnTo>
                    <a:pt x="167640" y="218821"/>
                  </a:lnTo>
                  <a:lnTo>
                    <a:pt x="150495" y="173736"/>
                  </a:lnTo>
                  <a:lnTo>
                    <a:pt x="61087" y="173736"/>
                  </a:lnTo>
                  <a:lnTo>
                    <a:pt x="43307" y="218821"/>
                  </a:lnTo>
                  <a:lnTo>
                    <a:pt x="0" y="218821"/>
                  </a:lnTo>
                  <a:lnTo>
                    <a:pt x="84455" y="0"/>
                  </a:lnTo>
                  <a:close/>
                </a:path>
              </a:pathLst>
            </a:custGeom>
            <a:ln w="9144">
              <a:solidFill>
                <a:srgbClr val="468269"/>
              </a:solidFill>
            </a:ln>
          </p:spPr>
          <p:txBody>
            <a:bodyPr wrap="square" lIns="0" tIns="0" rIns="0" bIns="0" rtlCol="0"/>
            <a:lstStyle/>
            <a:p>
              <a:endParaRPr/>
            </a:p>
          </p:txBody>
        </p:sp>
        <p:sp>
          <p:nvSpPr>
            <p:cNvPr id="31" name="object 31"/>
            <p:cNvSpPr/>
            <p:nvPr/>
          </p:nvSpPr>
          <p:spPr>
            <a:xfrm>
              <a:off x="4758944" y="2111121"/>
              <a:ext cx="157353" cy="233553"/>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152138" y="2115693"/>
              <a:ext cx="307340" cy="219075"/>
            </a:xfrm>
            <a:custGeom>
              <a:avLst/>
              <a:gdLst/>
              <a:ahLst/>
              <a:cxnLst/>
              <a:rect l="l" t="t" r="r" b="b"/>
              <a:pathLst>
                <a:path w="307339" h="219075">
                  <a:moveTo>
                    <a:pt x="149478" y="0"/>
                  </a:moveTo>
                  <a:lnTo>
                    <a:pt x="191770" y="0"/>
                  </a:lnTo>
                  <a:lnTo>
                    <a:pt x="191770" y="82550"/>
                  </a:lnTo>
                  <a:lnTo>
                    <a:pt x="264795" y="82550"/>
                  </a:lnTo>
                  <a:lnTo>
                    <a:pt x="264795" y="0"/>
                  </a:lnTo>
                  <a:lnTo>
                    <a:pt x="306959" y="0"/>
                  </a:lnTo>
                  <a:lnTo>
                    <a:pt x="306959" y="218821"/>
                  </a:lnTo>
                  <a:lnTo>
                    <a:pt x="264795" y="218821"/>
                  </a:lnTo>
                  <a:lnTo>
                    <a:pt x="264795" y="122809"/>
                  </a:lnTo>
                  <a:lnTo>
                    <a:pt x="191770" y="122809"/>
                  </a:lnTo>
                  <a:lnTo>
                    <a:pt x="191770" y="218821"/>
                  </a:lnTo>
                  <a:lnTo>
                    <a:pt x="149478" y="218821"/>
                  </a:lnTo>
                  <a:lnTo>
                    <a:pt x="149478" y="0"/>
                  </a:lnTo>
                  <a:close/>
                </a:path>
                <a:path w="307339" h="219075">
                  <a:moveTo>
                    <a:pt x="0" y="0"/>
                  </a:moveTo>
                  <a:lnTo>
                    <a:pt x="121031" y="0"/>
                  </a:lnTo>
                  <a:lnTo>
                    <a:pt x="121031" y="41021"/>
                  </a:lnTo>
                  <a:lnTo>
                    <a:pt x="81152" y="41021"/>
                  </a:lnTo>
                  <a:lnTo>
                    <a:pt x="81152"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p>
          </p:txBody>
        </p:sp>
        <p:sp>
          <p:nvSpPr>
            <p:cNvPr id="33" name="object 33"/>
            <p:cNvSpPr/>
            <p:nvPr/>
          </p:nvSpPr>
          <p:spPr>
            <a:xfrm>
              <a:off x="3840607" y="2111121"/>
              <a:ext cx="220091" cy="22796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3631819" y="2115693"/>
              <a:ext cx="108585" cy="219075"/>
            </a:xfrm>
            <a:custGeom>
              <a:avLst/>
              <a:gdLst/>
              <a:ahLst/>
              <a:cxnLst/>
              <a:rect l="l" t="t" r="r" b="b"/>
              <a:pathLst>
                <a:path w="108585" h="219075">
                  <a:moveTo>
                    <a:pt x="0" y="0"/>
                  </a:moveTo>
                  <a:lnTo>
                    <a:pt x="108584" y="0"/>
                  </a:lnTo>
                  <a:lnTo>
                    <a:pt x="108584" y="40512"/>
                  </a:lnTo>
                  <a:lnTo>
                    <a:pt x="41275" y="40512"/>
                  </a:lnTo>
                  <a:lnTo>
                    <a:pt x="41275" y="80264"/>
                  </a:lnTo>
                  <a:lnTo>
                    <a:pt x="108584" y="80264"/>
                  </a:lnTo>
                  <a:lnTo>
                    <a:pt x="108584" y="120396"/>
                  </a:lnTo>
                  <a:lnTo>
                    <a:pt x="41275" y="120396"/>
                  </a:lnTo>
                  <a:lnTo>
                    <a:pt x="41275" y="218821"/>
                  </a:lnTo>
                  <a:lnTo>
                    <a:pt x="0" y="218821"/>
                  </a:lnTo>
                  <a:lnTo>
                    <a:pt x="0" y="0"/>
                  </a:lnTo>
                  <a:close/>
                </a:path>
              </a:pathLst>
            </a:custGeom>
            <a:ln w="9144">
              <a:solidFill>
                <a:srgbClr val="468269"/>
              </a:solidFill>
            </a:ln>
          </p:spPr>
          <p:txBody>
            <a:bodyPr wrap="square" lIns="0" tIns="0" rIns="0" bIns="0" rtlCol="0"/>
            <a:lstStyle/>
            <a:p>
              <a:endParaRPr/>
            </a:p>
          </p:txBody>
        </p:sp>
        <p:sp>
          <p:nvSpPr>
            <p:cNvPr id="35" name="object 35"/>
            <p:cNvSpPr/>
            <p:nvPr/>
          </p:nvSpPr>
          <p:spPr>
            <a:xfrm>
              <a:off x="2878455" y="2111121"/>
              <a:ext cx="380238" cy="227965"/>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2045969" y="2115693"/>
              <a:ext cx="476884" cy="219075"/>
            </a:xfrm>
            <a:custGeom>
              <a:avLst/>
              <a:gdLst/>
              <a:ahLst/>
              <a:cxnLst/>
              <a:rect l="l" t="t" r="r" b="b"/>
              <a:pathLst>
                <a:path w="476885" h="219075">
                  <a:moveTo>
                    <a:pt x="356997" y="0"/>
                  </a:moveTo>
                  <a:lnTo>
                    <a:pt x="476504" y="0"/>
                  </a:lnTo>
                  <a:lnTo>
                    <a:pt x="476504" y="40767"/>
                  </a:lnTo>
                  <a:lnTo>
                    <a:pt x="398399" y="40767"/>
                  </a:lnTo>
                  <a:lnTo>
                    <a:pt x="398399" y="80264"/>
                  </a:lnTo>
                  <a:lnTo>
                    <a:pt x="476504" y="80264"/>
                  </a:lnTo>
                  <a:lnTo>
                    <a:pt x="476504" y="120396"/>
                  </a:lnTo>
                  <a:lnTo>
                    <a:pt x="398399" y="120396"/>
                  </a:lnTo>
                  <a:lnTo>
                    <a:pt x="398399" y="177927"/>
                  </a:lnTo>
                  <a:lnTo>
                    <a:pt x="476504" y="177927"/>
                  </a:lnTo>
                  <a:lnTo>
                    <a:pt x="476504" y="218821"/>
                  </a:lnTo>
                  <a:lnTo>
                    <a:pt x="356997" y="218821"/>
                  </a:lnTo>
                  <a:lnTo>
                    <a:pt x="356997" y="0"/>
                  </a:lnTo>
                  <a:close/>
                </a:path>
                <a:path w="476885" h="219075">
                  <a:moveTo>
                    <a:pt x="149479" y="0"/>
                  </a:moveTo>
                  <a:lnTo>
                    <a:pt x="191769" y="0"/>
                  </a:lnTo>
                  <a:lnTo>
                    <a:pt x="191769" y="82550"/>
                  </a:lnTo>
                  <a:lnTo>
                    <a:pt x="264794" y="82550"/>
                  </a:lnTo>
                  <a:lnTo>
                    <a:pt x="264794" y="0"/>
                  </a:lnTo>
                  <a:lnTo>
                    <a:pt x="306959" y="0"/>
                  </a:lnTo>
                  <a:lnTo>
                    <a:pt x="306959" y="218821"/>
                  </a:lnTo>
                  <a:lnTo>
                    <a:pt x="264794" y="218821"/>
                  </a:lnTo>
                  <a:lnTo>
                    <a:pt x="264794" y="122809"/>
                  </a:lnTo>
                  <a:lnTo>
                    <a:pt x="191769" y="122809"/>
                  </a:lnTo>
                  <a:lnTo>
                    <a:pt x="191769" y="218821"/>
                  </a:lnTo>
                  <a:lnTo>
                    <a:pt x="149479" y="218821"/>
                  </a:lnTo>
                  <a:lnTo>
                    <a:pt x="149479" y="0"/>
                  </a:lnTo>
                  <a:close/>
                </a:path>
                <a:path w="476885" h="219075">
                  <a:moveTo>
                    <a:pt x="0" y="0"/>
                  </a:moveTo>
                  <a:lnTo>
                    <a:pt x="121031" y="0"/>
                  </a:lnTo>
                  <a:lnTo>
                    <a:pt x="121031" y="41021"/>
                  </a:lnTo>
                  <a:lnTo>
                    <a:pt x="81153" y="41021"/>
                  </a:lnTo>
                  <a:lnTo>
                    <a:pt x="81153"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p>
          </p:txBody>
        </p:sp>
        <p:sp>
          <p:nvSpPr>
            <p:cNvPr id="37" name="object 37"/>
            <p:cNvSpPr/>
            <p:nvPr/>
          </p:nvSpPr>
          <p:spPr>
            <a:xfrm>
              <a:off x="6748652" y="2105533"/>
              <a:ext cx="146812" cy="239141"/>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6067805" y="2105533"/>
              <a:ext cx="236728" cy="239141"/>
            </a:xfrm>
            <a:prstGeom prst="rect">
              <a:avLst/>
            </a:prstGeom>
            <a:blipFill>
              <a:blip r:embed="rId17" cstate="print"/>
              <a:stretch>
                <a:fillRect/>
              </a:stretch>
            </a:blipFill>
          </p:spPr>
          <p:txBody>
            <a:bodyPr wrap="square" lIns="0" tIns="0" rIns="0" bIns="0" rtlCol="0"/>
            <a:lstStyle/>
            <a:p>
              <a:endParaRPr/>
            </a:p>
          </p:txBody>
        </p:sp>
        <p:sp>
          <p:nvSpPr>
            <p:cNvPr id="39" name="object 39"/>
            <p:cNvSpPr/>
            <p:nvPr/>
          </p:nvSpPr>
          <p:spPr>
            <a:xfrm>
              <a:off x="4941188" y="2110105"/>
              <a:ext cx="137795" cy="230504"/>
            </a:xfrm>
            <a:custGeom>
              <a:avLst/>
              <a:gdLst/>
              <a:ahLst/>
              <a:cxnLst/>
              <a:rect l="l" t="t" r="r" b="b"/>
              <a:pathLst>
                <a:path w="137795" h="230505">
                  <a:moveTo>
                    <a:pt x="70485" y="0"/>
                  </a:moveTo>
                  <a:lnTo>
                    <a:pt x="109301" y="12195"/>
                  </a:lnTo>
                  <a:lnTo>
                    <a:pt x="133858" y="35306"/>
                  </a:lnTo>
                  <a:lnTo>
                    <a:pt x="102997" y="62484"/>
                  </a:lnTo>
                  <a:lnTo>
                    <a:pt x="94781" y="52629"/>
                  </a:lnTo>
                  <a:lnTo>
                    <a:pt x="86518" y="45561"/>
                  </a:lnTo>
                  <a:lnTo>
                    <a:pt x="78208" y="41302"/>
                  </a:lnTo>
                  <a:lnTo>
                    <a:pt x="69850" y="39878"/>
                  </a:lnTo>
                  <a:lnTo>
                    <a:pt x="64388" y="39878"/>
                  </a:lnTo>
                  <a:lnTo>
                    <a:pt x="59944" y="41402"/>
                  </a:lnTo>
                  <a:lnTo>
                    <a:pt x="56387" y="44323"/>
                  </a:lnTo>
                  <a:lnTo>
                    <a:pt x="52959" y="47244"/>
                  </a:lnTo>
                  <a:lnTo>
                    <a:pt x="51181" y="50546"/>
                  </a:lnTo>
                  <a:lnTo>
                    <a:pt x="51181" y="54229"/>
                  </a:lnTo>
                  <a:lnTo>
                    <a:pt x="51181" y="57912"/>
                  </a:lnTo>
                  <a:lnTo>
                    <a:pt x="85471" y="92710"/>
                  </a:lnTo>
                  <a:lnTo>
                    <a:pt x="96264" y="101782"/>
                  </a:lnTo>
                  <a:lnTo>
                    <a:pt x="104663" y="108997"/>
                  </a:lnTo>
                  <a:lnTo>
                    <a:pt x="132334" y="142367"/>
                  </a:lnTo>
                  <a:lnTo>
                    <a:pt x="137668" y="167894"/>
                  </a:lnTo>
                  <a:lnTo>
                    <a:pt x="136503" y="180750"/>
                  </a:lnTo>
                  <a:lnTo>
                    <a:pt x="109079" y="220085"/>
                  </a:lnTo>
                  <a:lnTo>
                    <a:pt x="70485" y="229997"/>
                  </a:lnTo>
                  <a:lnTo>
                    <a:pt x="59150" y="229280"/>
                  </a:lnTo>
                  <a:lnTo>
                    <a:pt x="21359" y="211913"/>
                  </a:lnTo>
                  <a:lnTo>
                    <a:pt x="0" y="182499"/>
                  </a:lnTo>
                  <a:lnTo>
                    <a:pt x="35051" y="161290"/>
                  </a:lnTo>
                  <a:lnTo>
                    <a:pt x="43245" y="174031"/>
                  </a:lnTo>
                  <a:lnTo>
                    <a:pt x="52022" y="183118"/>
                  </a:lnTo>
                  <a:lnTo>
                    <a:pt x="61394" y="188561"/>
                  </a:lnTo>
                  <a:lnTo>
                    <a:pt x="71374" y="190373"/>
                  </a:lnTo>
                  <a:lnTo>
                    <a:pt x="78612" y="190373"/>
                  </a:lnTo>
                  <a:lnTo>
                    <a:pt x="84582" y="188341"/>
                  </a:lnTo>
                  <a:lnTo>
                    <a:pt x="89408" y="184150"/>
                  </a:lnTo>
                  <a:lnTo>
                    <a:pt x="94361" y="179959"/>
                  </a:lnTo>
                  <a:lnTo>
                    <a:pt x="96774" y="175133"/>
                  </a:lnTo>
                  <a:lnTo>
                    <a:pt x="96774" y="169672"/>
                  </a:lnTo>
                  <a:lnTo>
                    <a:pt x="96774" y="164719"/>
                  </a:lnTo>
                  <a:lnTo>
                    <a:pt x="66928" y="132080"/>
                  </a:lnTo>
                  <a:lnTo>
                    <a:pt x="50615" y="118266"/>
                  </a:lnTo>
                  <a:lnTo>
                    <a:pt x="20700" y="86995"/>
                  </a:lnTo>
                  <a:lnTo>
                    <a:pt x="10287" y="55372"/>
                  </a:lnTo>
                  <a:lnTo>
                    <a:pt x="11380" y="44420"/>
                  </a:lnTo>
                  <a:lnTo>
                    <a:pt x="36855" y="9161"/>
                  </a:lnTo>
                  <a:lnTo>
                    <a:pt x="58243" y="1021"/>
                  </a:lnTo>
                  <a:lnTo>
                    <a:pt x="70485" y="0"/>
                  </a:lnTo>
                  <a:close/>
                </a:path>
              </a:pathLst>
            </a:custGeom>
            <a:ln w="9144">
              <a:solidFill>
                <a:srgbClr val="468269"/>
              </a:solidFill>
            </a:ln>
          </p:spPr>
          <p:txBody>
            <a:bodyPr wrap="square" lIns="0" tIns="0" rIns="0" bIns="0" rtlCol="0"/>
            <a:lstStyle/>
            <a:p>
              <a:endParaRPr/>
            </a:p>
          </p:txBody>
        </p:sp>
        <p:sp>
          <p:nvSpPr>
            <p:cNvPr id="40" name="object 40"/>
            <p:cNvSpPr/>
            <p:nvPr/>
          </p:nvSpPr>
          <p:spPr>
            <a:xfrm>
              <a:off x="4493513" y="2105533"/>
              <a:ext cx="236728" cy="239141"/>
            </a:xfrm>
            <a:prstGeom prst="rect">
              <a:avLst/>
            </a:prstGeom>
            <a:blipFill>
              <a:blip r:embed="rId18" cstate="print"/>
              <a:stretch>
                <a:fillRect/>
              </a:stretch>
            </a:blipFill>
          </p:spPr>
          <p:txBody>
            <a:bodyPr wrap="square" lIns="0" tIns="0" rIns="0" bIns="0" rtlCol="0"/>
            <a:lstStyle/>
            <a:p>
              <a:endParaRPr/>
            </a:p>
          </p:txBody>
        </p:sp>
        <p:sp>
          <p:nvSpPr>
            <p:cNvPr id="41" name="object 41"/>
            <p:cNvSpPr/>
            <p:nvPr/>
          </p:nvSpPr>
          <p:spPr>
            <a:xfrm>
              <a:off x="3359658" y="2105533"/>
              <a:ext cx="236728" cy="239141"/>
            </a:xfrm>
            <a:prstGeom prst="rect">
              <a:avLst/>
            </a:prstGeom>
            <a:blipFill>
              <a:blip r:embed="rId17" cstate="print"/>
              <a:stretch>
                <a:fillRect/>
              </a:stretch>
            </a:blipFill>
          </p:spPr>
          <p:txBody>
            <a:bodyPr wrap="square" lIns="0" tIns="0" rIns="0" bIns="0" rtlCol="0"/>
            <a:lstStyle/>
            <a:p>
              <a:endParaRPr/>
            </a:p>
          </p:txBody>
        </p:sp>
        <p:sp>
          <p:nvSpPr>
            <p:cNvPr id="42" name="object 42"/>
            <p:cNvSpPr/>
            <p:nvPr/>
          </p:nvSpPr>
          <p:spPr>
            <a:xfrm>
              <a:off x="2632709" y="2105533"/>
              <a:ext cx="221234" cy="239141"/>
            </a:xfrm>
            <a:prstGeom prst="rect">
              <a:avLst/>
            </a:prstGeom>
            <a:blipFill>
              <a:blip r:embed="rId19" cstate="print"/>
              <a:stretch>
                <a:fillRect/>
              </a:stretch>
            </a:blipFill>
          </p:spPr>
          <p:txBody>
            <a:bodyPr wrap="square" lIns="0" tIns="0" rIns="0" bIns="0" rtlCol="0"/>
            <a:lstStyle/>
            <a:p>
              <a:endParaRPr/>
            </a:p>
          </p:txBody>
        </p:sp>
      </p:grpSp>
      <p:graphicFrame>
        <p:nvGraphicFramePr>
          <p:cNvPr id="43" name="object 43"/>
          <p:cNvGraphicFramePr>
            <a:graphicFrameLocks noGrp="1"/>
          </p:cNvGraphicFramePr>
          <p:nvPr/>
        </p:nvGraphicFramePr>
        <p:xfrm>
          <a:off x="5346065" y="1366138"/>
          <a:ext cx="328293" cy="602104"/>
        </p:xfrm>
        <a:graphic>
          <a:graphicData uri="http://schemas.openxmlformats.org/drawingml/2006/table">
            <a:tbl>
              <a:tblPr firstRow="1" bandRow="1">
                <a:tableStyleId>{2D5ABB26-0587-4C30-8999-92F81FD0307C}</a:tableStyleId>
              </a:tblPr>
              <a:tblGrid>
                <a:gridCol w="113664">
                  <a:extLst>
                    <a:ext uri="{9D8B030D-6E8A-4147-A177-3AD203B41FA5}">
                      <a16:colId xmlns:a16="http://schemas.microsoft.com/office/drawing/2014/main" val="20000"/>
                    </a:ext>
                  </a:extLst>
                </a:gridCol>
                <a:gridCol w="214629">
                  <a:extLst>
                    <a:ext uri="{9D8B030D-6E8A-4147-A177-3AD203B41FA5}">
                      <a16:colId xmlns:a16="http://schemas.microsoft.com/office/drawing/2014/main" val="20001"/>
                    </a:ext>
                  </a:extLst>
                </a:gridCol>
              </a:tblGrid>
              <a:tr h="112140">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T w="12700">
                      <a:solidFill>
                        <a:srgbClr val="EBEBEB"/>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108838">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1"/>
                  </a:ext>
                </a:extLst>
              </a:tr>
              <a:tr h="110109">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58368">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3"/>
                  </a:ext>
                </a:extLst>
              </a:tr>
              <a:tr h="112649">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B w="12700">
                      <a:solidFill>
                        <a:srgbClr val="EBEBEB"/>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44" name="object 44"/>
          <p:cNvSpPr txBox="1"/>
          <p:nvPr/>
        </p:nvSpPr>
        <p:spPr>
          <a:xfrm>
            <a:off x="880808" y="2800455"/>
            <a:ext cx="7615555" cy="1113125"/>
          </a:xfrm>
          <a:prstGeom prst="rect">
            <a:avLst/>
          </a:prstGeom>
        </p:spPr>
        <p:txBody>
          <a:bodyPr vert="horz" wrap="square" lIns="0" tIns="12700" rIns="0" bIns="0" rtlCol="0">
            <a:spAutoFit/>
          </a:bodyPr>
          <a:lstStyle/>
          <a:p>
            <a:pPr algn="just">
              <a:lnSpc>
                <a:spcPct val="100000"/>
              </a:lnSpc>
              <a:spcBef>
                <a:spcPts val="35"/>
              </a:spcBef>
            </a:pPr>
            <a:endParaRPr sz="1750" dirty="0">
              <a:latin typeface="Verdana"/>
              <a:cs typeface="Verdana"/>
            </a:endParaRPr>
          </a:p>
          <a:p>
            <a:pPr marL="12700" marR="5080" indent="53340" algn="just">
              <a:lnSpc>
                <a:spcPct val="100000"/>
              </a:lnSpc>
            </a:pPr>
            <a:r>
              <a:rPr sz="1800" dirty="0">
                <a:solidFill>
                  <a:srgbClr val="FFFFFF"/>
                </a:solidFill>
                <a:latin typeface="Verdana"/>
                <a:cs typeface="Verdana"/>
              </a:rPr>
              <a:t>The name "oued" means in Arabic watercourse in the arid regions of  the Maghreb. Whereas the term "Souf" is its equivalent in Berber, and  also means "river". </a:t>
            </a:r>
            <a:endParaRPr lang="ar-DZ" sz="1800" dirty="0">
              <a:solidFill>
                <a:srgbClr val="FFFFFF"/>
              </a:solidFill>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60617" y="0"/>
            <a:ext cx="3123565" cy="2410460"/>
            <a:chOff x="5960617" y="0"/>
            <a:chExt cx="3123565" cy="2410460"/>
          </a:xfrm>
        </p:grpSpPr>
        <p:sp>
          <p:nvSpPr>
            <p:cNvPr id="3" name="object 3"/>
            <p:cNvSpPr/>
            <p:nvPr/>
          </p:nvSpPr>
          <p:spPr>
            <a:xfrm>
              <a:off x="7745602"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5960617" y="653160"/>
              <a:ext cx="3123438" cy="1756918"/>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52400" y="1541228"/>
            <a:ext cx="6333033" cy="751488"/>
          </a:xfrm>
          <a:prstGeom prst="rect">
            <a:avLst/>
          </a:prstGeom>
        </p:spPr>
        <p:txBody>
          <a:bodyPr vert="horz" wrap="square" lIns="0" tIns="12700" rIns="0" bIns="0" rtlCol="0">
            <a:spAutoFit/>
          </a:bodyPr>
          <a:lstStyle/>
          <a:p>
            <a:pPr marL="12700">
              <a:lnSpc>
                <a:spcPct val="100000"/>
              </a:lnSpc>
              <a:spcBef>
                <a:spcPts val="100"/>
              </a:spcBef>
            </a:pPr>
            <a:r>
              <a:rPr sz="2400" b="1" spc="-110" dirty="0">
                <a:solidFill>
                  <a:srgbClr val="EBEBEB"/>
                </a:solidFill>
              </a:rPr>
              <a:t>Student</a:t>
            </a:r>
            <a:r>
              <a:rPr lang="fr-FR" sz="2400" b="1" spc="-110" dirty="0">
                <a:solidFill>
                  <a:srgbClr val="EBEBEB"/>
                </a:solidFill>
              </a:rPr>
              <a:t>'</a:t>
            </a:r>
            <a:r>
              <a:rPr sz="2400" b="1" spc="-110" dirty="0">
                <a:solidFill>
                  <a:srgbClr val="EBEBEB"/>
                </a:solidFill>
              </a:rPr>
              <a:t>s </a:t>
            </a:r>
            <a:r>
              <a:rPr sz="2400" b="1" spc="-5" dirty="0">
                <a:solidFill>
                  <a:srgbClr val="EBEBEB"/>
                </a:solidFill>
              </a:rPr>
              <a:t>residence </a:t>
            </a:r>
            <a:r>
              <a:rPr sz="2400" b="1" spc="95" dirty="0">
                <a:solidFill>
                  <a:srgbClr val="EBEBEB"/>
                </a:solidFill>
              </a:rPr>
              <a:t>and</a:t>
            </a:r>
            <a:r>
              <a:rPr sz="2400" b="1" spc="-440" dirty="0">
                <a:solidFill>
                  <a:srgbClr val="EBEBEB"/>
                </a:solidFill>
              </a:rPr>
              <a:t> </a:t>
            </a:r>
            <a:r>
              <a:rPr sz="2400" b="1" spc="-60" dirty="0">
                <a:solidFill>
                  <a:srgbClr val="EBEBEB"/>
                </a:solidFill>
              </a:rPr>
              <a:t>transportation</a:t>
            </a:r>
            <a:endParaRPr sz="2400" b="1" dirty="0"/>
          </a:p>
        </p:txBody>
      </p:sp>
      <p:sp>
        <p:nvSpPr>
          <p:cNvPr id="6" name="object 6"/>
          <p:cNvSpPr txBox="1"/>
          <p:nvPr/>
        </p:nvSpPr>
        <p:spPr>
          <a:xfrm>
            <a:off x="152400" y="2489961"/>
            <a:ext cx="5715000" cy="1397819"/>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Verdana"/>
                <a:cs typeface="Verdana"/>
              </a:rPr>
              <a:t>5 students residence devided as following :</a:t>
            </a:r>
            <a:endParaRPr sz="1800" dirty="0">
              <a:latin typeface="Verdana"/>
              <a:cs typeface="Verdana"/>
            </a:endParaRPr>
          </a:p>
          <a:p>
            <a:pPr marL="12700" marR="5080" algn="just">
              <a:lnSpc>
                <a:spcPct val="100000"/>
              </a:lnSpc>
            </a:pPr>
            <a:r>
              <a:rPr sz="1800" dirty="0">
                <a:solidFill>
                  <a:srgbClr val="FFFFFF"/>
                </a:solidFill>
                <a:latin typeface="Verdana"/>
                <a:cs typeface="Verdana"/>
              </a:rPr>
              <a:t>3 student residence for females and 2 for males  Equipped ( restaurant</a:t>
            </a:r>
            <a:r>
              <a:rPr lang="fr-FR" sz="1800" dirty="0">
                <a:solidFill>
                  <a:srgbClr val="FFFFFF"/>
                </a:solidFill>
                <a:latin typeface="Verdana"/>
                <a:cs typeface="Verdana"/>
              </a:rPr>
              <a:t>s</a:t>
            </a:r>
            <a:r>
              <a:rPr sz="1800" dirty="0">
                <a:solidFill>
                  <a:srgbClr val="FFFFFF"/>
                </a:solidFill>
                <a:latin typeface="Verdana"/>
                <a:cs typeface="Verdana"/>
              </a:rPr>
              <a:t>,  stadium</a:t>
            </a:r>
            <a:r>
              <a:rPr lang="fr-FR" sz="1800" dirty="0">
                <a:solidFill>
                  <a:srgbClr val="FFFFFF"/>
                </a:solidFill>
                <a:latin typeface="Verdana"/>
                <a:cs typeface="Verdana"/>
              </a:rPr>
              <a:t>s</a:t>
            </a:r>
            <a:r>
              <a:rPr sz="1800" dirty="0">
                <a:solidFill>
                  <a:srgbClr val="FFFFFF"/>
                </a:solidFill>
                <a:latin typeface="Verdana"/>
                <a:cs typeface="Verdana"/>
              </a:rPr>
              <a:t>, health care center</a:t>
            </a:r>
            <a:r>
              <a:rPr lang="fr-FR" sz="1800" dirty="0">
                <a:solidFill>
                  <a:srgbClr val="FFFFFF"/>
                </a:solidFill>
                <a:latin typeface="Verdana"/>
                <a:cs typeface="Verdana"/>
              </a:rPr>
              <a:t>s</a:t>
            </a:r>
            <a:r>
              <a:rPr sz="1800" dirty="0">
                <a:solidFill>
                  <a:srgbClr val="FFFFFF"/>
                </a:solidFill>
                <a:latin typeface="Verdana"/>
                <a:cs typeface="Verdana"/>
              </a:rPr>
              <a:t>, cafeteria</a:t>
            </a:r>
            <a:r>
              <a:rPr lang="fr-FR" sz="1800" dirty="0">
                <a:solidFill>
                  <a:srgbClr val="FFFFFF"/>
                </a:solidFill>
                <a:latin typeface="Verdana"/>
                <a:cs typeface="Verdana"/>
              </a:rPr>
              <a:t>s</a:t>
            </a:r>
            <a:r>
              <a:rPr sz="1800" dirty="0">
                <a:solidFill>
                  <a:srgbClr val="FFFFFF"/>
                </a:solidFill>
                <a:latin typeface="Verdana"/>
                <a:cs typeface="Verdana"/>
              </a:rPr>
              <a:t>, theatre</a:t>
            </a:r>
            <a:r>
              <a:rPr lang="fr-FR" sz="1800" dirty="0">
                <a:solidFill>
                  <a:srgbClr val="FFFFFF"/>
                </a:solidFill>
                <a:latin typeface="Verdana"/>
                <a:cs typeface="Verdana"/>
              </a:rPr>
              <a:t>s</a:t>
            </a:r>
            <a:endParaRPr sz="1800" dirty="0">
              <a:latin typeface="Verdana"/>
              <a:cs typeface="Verdana"/>
            </a:endParaRPr>
          </a:p>
          <a:p>
            <a:pPr marL="12700">
              <a:lnSpc>
                <a:spcPct val="100000"/>
              </a:lnSpc>
            </a:pPr>
            <a:r>
              <a:rPr sz="1800" dirty="0">
                <a:solidFill>
                  <a:srgbClr val="FFFFFF"/>
                </a:solidFill>
                <a:latin typeface="Verdana"/>
                <a:cs typeface="Verdana"/>
              </a:rPr>
              <a:t>….etc</a:t>
            </a:r>
            <a:endParaRPr sz="1800" dirty="0">
              <a:latin typeface="Verdana"/>
              <a:cs typeface="Verdana"/>
            </a:endParaRPr>
          </a:p>
        </p:txBody>
      </p:sp>
      <p:sp>
        <p:nvSpPr>
          <p:cNvPr id="7" name="object 7"/>
          <p:cNvSpPr/>
          <p:nvPr/>
        </p:nvSpPr>
        <p:spPr>
          <a:xfrm>
            <a:off x="5960617" y="2607436"/>
            <a:ext cx="3123438" cy="184048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960617" y="4645164"/>
            <a:ext cx="3123438" cy="184048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627757" y="4645164"/>
            <a:ext cx="2988818" cy="184048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1185" y="3522726"/>
            <a:ext cx="6520815" cy="690574"/>
          </a:xfrm>
          <a:prstGeom prst="rect">
            <a:avLst/>
          </a:prstGeom>
        </p:spPr>
        <p:txBody>
          <a:bodyPr vert="horz" wrap="square" lIns="0" tIns="13335" rIns="0" bIns="0" rtlCol="0">
            <a:spAutoFit/>
          </a:bodyPr>
          <a:lstStyle/>
          <a:p>
            <a:pPr marL="20320">
              <a:lnSpc>
                <a:spcPct val="100000"/>
              </a:lnSpc>
              <a:spcBef>
                <a:spcPts val="105"/>
              </a:spcBef>
            </a:pPr>
            <a:r>
              <a:rPr spc="-275" dirty="0"/>
              <a:t>Thank</a:t>
            </a:r>
            <a:r>
              <a:rPr lang="fr-FR" spc="-275" dirty="0"/>
              <a:t> You </a:t>
            </a:r>
            <a:r>
              <a:rPr spc="-275" dirty="0"/>
              <a:t> </a:t>
            </a:r>
            <a:r>
              <a:rPr spc="-175" dirty="0"/>
              <a:t>for</a:t>
            </a:r>
            <a:r>
              <a:rPr spc="-430" dirty="0"/>
              <a:t> </a:t>
            </a:r>
            <a:r>
              <a:rPr spc="45" dirty="0"/>
              <a:t>watching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196975"/>
            <a:chOff x="0" y="0"/>
            <a:chExt cx="9144000" cy="1196975"/>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0" y="0"/>
              <a:ext cx="9143999" cy="1196721"/>
            </a:xfrm>
            <a:prstGeom prst="rect">
              <a:avLst/>
            </a:prstGeom>
            <a:blipFill>
              <a:blip r:embed="rId2" cstate="print"/>
              <a:stretch>
                <a:fillRect/>
              </a:stretch>
            </a:blipFill>
          </p:spPr>
          <p:txBody>
            <a:bodyPr wrap="square" lIns="0" tIns="0" rIns="0" bIns="0" rtlCol="0"/>
            <a:lstStyle/>
            <a:p>
              <a:endParaRPr/>
            </a:p>
          </p:txBody>
        </p:sp>
      </p:grpSp>
      <p:sp>
        <p:nvSpPr>
          <p:cNvPr id="5" name="object 5"/>
          <p:cNvSpPr/>
          <p:nvPr/>
        </p:nvSpPr>
        <p:spPr>
          <a:xfrm>
            <a:off x="0" y="5733248"/>
            <a:ext cx="9144000" cy="11247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196722"/>
            <a:ext cx="9144000" cy="45720"/>
          </a:xfrm>
          <a:custGeom>
            <a:avLst/>
            <a:gdLst/>
            <a:ahLst/>
            <a:cxnLst/>
            <a:rect l="l" t="t" r="r" b="b"/>
            <a:pathLst>
              <a:path w="9144000" h="45719">
                <a:moveTo>
                  <a:pt x="9144000" y="0"/>
                </a:moveTo>
                <a:lnTo>
                  <a:pt x="0" y="0"/>
                </a:lnTo>
                <a:lnTo>
                  <a:pt x="0" y="45718"/>
                </a:lnTo>
                <a:lnTo>
                  <a:pt x="9144000" y="45718"/>
                </a:lnTo>
                <a:lnTo>
                  <a:pt x="9144000" y="0"/>
                </a:lnTo>
                <a:close/>
              </a:path>
            </a:pathLst>
          </a:custGeom>
          <a:solidFill>
            <a:srgbClr val="AF1512"/>
          </a:solidFill>
        </p:spPr>
        <p:txBody>
          <a:bodyPr wrap="square" lIns="0" tIns="0" rIns="0" bIns="0" rtlCol="0"/>
          <a:lstStyle/>
          <a:p>
            <a:endParaRPr/>
          </a:p>
        </p:txBody>
      </p:sp>
      <p:sp>
        <p:nvSpPr>
          <p:cNvPr id="7" name="object 7"/>
          <p:cNvSpPr/>
          <p:nvPr/>
        </p:nvSpPr>
        <p:spPr>
          <a:xfrm>
            <a:off x="6218" y="5687531"/>
            <a:ext cx="9138285" cy="45720"/>
          </a:xfrm>
          <a:custGeom>
            <a:avLst/>
            <a:gdLst/>
            <a:ahLst/>
            <a:cxnLst/>
            <a:rect l="l" t="t" r="r" b="b"/>
            <a:pathLst>
              <a:path w="9138285" h="45720">
                <a:moveTo>
                  <a:pt x="0" y="45718"/>
                </a:moveTo>
                <a:lnTo>
                  <a:pt x="9137781" y="45718"/>
                </a:lnTo>
                <a:lnTo>
                  <a:pt x="9137781" y="0"/>
                </a:lnTo>
                <a:lnTo>
                  <a:pt x="0" y="0"/>
                </a:lnTo>
                <a:lnTo>
                  <a:pt x="0" y="45718"/>
                </a:lnTo>
                <a:close/>
              </a:path>
            </a:pathLst>
          </a:custGeom>
          <a:solidFill>
            <a:srgbClr val="AF1512"/>
          </a:solidFill>
        </p:spPr>
        <p:txBody>
          <a:bodyPr wrap="square" lIns="0" tIns="0" rIns="0" bIns="0" rtlCol="0"/>
          <a:lstStyle/>
          <a:p>
            <a:endParaRPr/>
          </a:p>
        </p:txBody>
      </p:sp>
      <p:grpSp>
        <p:nvGrpSpPr>
          <p:cNvPr id="8" name="object 8"/>
          <p:cNvGrpSpPr/>
          <p:nvPr/>
        </p:nvGrpSpPr>
        <p:grpSpPr>
          <a:xfrm>
            <a:off x="2357627" y="868680"/>
            <a:ext cx="5450205" cy="1842770"/>
            <a:chOff x="2357627" y="868680"/>
            <a:chExt cx="5450205" cy="1842770"/>
          </a:xfrm>
        </p:grpSpPr>
        <p:sp>
          <p:nvSpPr>
            <p:cNvPr id="9" name="object 9"/>
            <p:cNvSpPr/>
            <p:nvPr/>
          </p:nvSpPr>
          <p:spPr>
            <a:xfrm>
              <a:off x="2357627" y="868680"/>
              <a:ext cx="1892807" cy="184251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954909" y="1372869"/>
              <a:ext cx="716915" cy="601980"/>
            </a:xfrm>
            <a:custGeom>
              <a:avLst/>
              <a:gdLst/>
              <a:ahLst/>
              <a:cxnLst/>
              <a:rect l="l" t="t" r="r" b="b"/>
              <a:pathLst>
                <a:path w="716914" h="601980">
                  <a:moveTo>
                    <a:pt x="328549" y="0"/>
                  </a:moveTo>
                  <a:lnTo>
                    <a:pt x="0" y="0"/>
                  </a:lnTo>
                  <a:lnTo>
                    <a:pt x="0" y="111760"/>
                  </a:lnTo>
                  <a:lnTo>
                    <a:pt x="0" y="220980"/>
                  </a:lnTo>
                  <a:lnTo>
                    <a:pt x="0" y="330200"/>
                  </a:lnTo>
                  <a:lnTo>
                    <a:pt x="0" y="488950"/>
                  </a:lnTo>
                  <a:lnTo>
                    <a:pt x="0" y="601980"/>
                  </a:lnTo>
                  <a:lnTo>
                    <a:pt x="328549" y="601980"/>
                  </a:lnTo>
                  <a:lnTo>
                    <a:pt x="328549" y="488950"/>
                  </a:lnTo>
                  <a:lnTo>
                    <a:pt x="113665" y="488950"/>
                  </a:lnTo>
                  <a:lnTo>
                    <a:pt x="113665" y="330200"/>
                  </a:lnTo>
                  <a:lnTo>
                    <a:pt x="328549" y="330200"/>
                  </a:lnTo>
                  <a:lnTo>
                    <a:pt x="328549" y="220980"/>
                  </a:lnTo>
                  <a:lnTo>
                    <a:pt x="113665" y="220980"/>
                  </a:lnTo>
                  <a:lnTo>
                    <a:pt x="113665" y="111760"/>
                  </a:lnTo>
                  <a:lnTo>
                    <a:pt x="328549" y="111760"/>
                  </a:lnTo>
                  <a:lnTo>
                    <a:pt x="328549" y="0"/>
                  </a:lnTo>
                  <a:close/>
                </a:path>
                <a:path w="716914" h="601980">
                  <a:moveTo>
                    <a:pt x="716915" y="492760"/>
                  </a:moveTo>
                  <a:lnTo>
                    <a:pt x="550037" y="492760"/>
                  </a:lnTo>
                  <a:lnTo>
                    <a:pt x="550037" y="0"/>
                  </a:lnTo>
                  <a:lnTo>
                    <a:pt x="435356" y="0"/>
                  </a:lnTo>
                  <a:lnTo>
                    <a:pt x="435356" y="492760"/>
                  </a:lnTo>
                  <a:lnTo>
                    <a:pt x="435356" y="601980"/>
                  </a:lnTo>
                  <a:lnTo>
                    <a:pt x="716915" y="601980"/>
                  </a:lnTo>
                  <a:lnTo>
                    <a:pt x="716915" y="492760"/>
                  </a:lnTo>
                  <a:close/>
                </a:path>
              </a:pathLst>
            </a:custGeom>
            <a:solidFill>
              <a:srgbClr val="FFFFFF"/>
            </a:solidFill>
          </p:spPr>
          <p:txBody>
            <a:bodyPr wrap="square" lIns="0" tIns="0" rIns="0" bIns="0" rtlCol="0"/>
            <a:lstStyle/>
            <a:p>
              <a:endParaRPr/>
            </a:p>
          </p:txBody>
        </p:sp>
        <p:sp>
          <p:nvSpPr>
            <p:cNvPr id="11" name="object 11"/>
            <p:cNvSpPr/>
            <p:nvPr/>
          </p:nvSpPr>
          <p:spPr>
            <a:xfrm>
              <a:off x="2954908" y="1372235"/>
              <a:ext cx="716915" cy="602615"/>
            </a:xfrm>
            <a:custGeom>
              <a:avLst/>
              <a:gdLst/>
              <a:ahLst/>
              <a:cxnLst/>
              <a:rect l="l" t="t" r="r" b="b"/>
              <a:pathLst>
                <a:path w="716914" h="602614">
                  <a:moveTo>
                    <a:pt x="435356" y="0"/>
                  </a:moveTo>
                  <a:lnTo>
                    <a:pt x="550037" y="0"/>
                  </a:lnTo>
                  <a:lnTo>
                    <a:pt x="550037" y="492760"/>
                  </a:lnTo>
                  <a:lnTo>
                    <a:pt x="716915" y="492760"/>
                  </a:lnTo>
                  <a:lnTo>
                    <a:pt x="716915" y="602106"/>
                  </a:lnTo>
                  <a:lnTo>
                    <a:pt x="435356" y="602106"/>
                  </a:lnTo>
                  <a:lnTo>
                    <a:pt x="435356" y="0"/>
                  </a:lnTo>
                  <a:close/>
                </a:path>
                <a:path w="716914" h="602614">
                  <a:moveTo>
                    <a:pt x="0" y="0"/>
                  </a:moveTo>
                  <a:lnTo>
                    <a:pt x="328549" y="0"/>
                  </a:lnTo>
                  <a:lnTo>
                    <a:pt x="328549" y="112140"/>
                  </a:lnTo>
                  <a:lnTo>
                    <a:pt x="113665" y="112140"/>
                  </a:lnTo>
                  <a:lnTo>
                    <a:pt x="113665" y="220979"/>
                  </a:lnTo>
                  <a:lnTo>
                    <a:pt x="328549" y="220979"/>
                  </a:lnTo>
                  <a:lnTo>
                    <a:pt x="328549" y="331088"/>
                  </a:lnTo>
                  <a:lnTo>
                    <a:pt x="113665" y="331088"/>
                  </a:lnTo>
                  <a:lnTo>
                    <a:pt x="113665" y="489457"/>
                  </a:lnTo>
                  <a:lnTo>
                    <a:pt x="328549" y="489457"/>
                  </a:lnTo>
                  <a:lnTo>
                    <a:pt x="328549" y="602106"/>
                  </a:lnTo>
                  <a:lnTo>
                    <a:pt x="0" y="602106"/>
                  </a:lnTo>
                  <a:lnTo>
                    <a:pt x="0" y="0"/>
                  </a:lnTo>
                  <a:close/>
                </a:path>
              </a:pathLst>
            </a:custGeom>
            <a:ln w="12192">
              <a:solidFill>
                <a:srgbClr val="EBEBEB"/>
              </a:solidFill>
            </a:ln>
          </p:spPr>
          <p:txBody>
            <a:bodyPr wrap="square" lIns="0" tIns="0" rIns="0" bIns="0" rtlCol="0"/>
            <a:lstStyle/>
            <a:p>
              <a:endParaRPr/>
            </a:p>
          </p:txBody>
        </p:sp>
        <p:sp>
          <p:nvSpPr>
            <p:cNvPr id="12" name="object 12"/>
            <p:cNvSpPr/>
            <p:nvPr/>
          </p:nvSpPr>
          <p:spPr>
            <a:xfrm>
              <a:off x="3162300" y="868680"/>
              <a:ext cx="1440179" cy="1842516"/>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3762375" y="1700460"/>
              <a:ext cx="208279" cy="104139"/>
            </a:xfrm>
            <a:custGeom>
              <a:avLst/>
              <a:gdLst/>
              <a:ahLst/>
              <a:cxnLst/>
              <a:rect l="l" t="t" r="r" b="b"/>
              <a:pathLst>
                <a:path w="208279" h="104139">
                  <a:moveTo>
                    <a:pt x="207911" y="0"/>
                  </a:moveTo>
                  <a:lnTo>
                    <a:pt x="0" y="0"/>
                  </a:lnTo>
                  <a:lnTo>
                    <a:pt x="0" y="103955"/>
                  </a:lnTo>
                  <a:lnTo>
                    <a:pt x="207911" y="103955"/>
                  </a:lnTo>
                  <a:lnTo>
                    <a:pt x="207911" y="0"/>
                  </a:lnTo>
                  <a:close/>
                </a:path>
              </a:pathLst>
            </a:custGeom>
            <a:solidFill>
              <a:srgbClr val="FFFFFF"/>
            </a:solidFill>
          </p:spPr>
          <p:txBody>
            <a:bodyPr wrap="square" lIns="0" tIns="0" rIns="0" bIns="0" rtlCol="0"/>
            <a:lstStyle/>
            <a:p>
              <a:endParaRPr/>
            </a:p>
          </p:txBody>
        </p:sp>
        <p:sp>
          <p:nvSpPr>
            <p:cNvPr id="14" name="object 14"/>
            <p:cNvSpPr/>
            <p:nvPr/>
          </p:nvSpPr>
          <p:spPr>
            <a:xfrm>
              <a:off x="3762375" y="1700460"/>
              <a:ext cx="208279" cy="104139"/>
            </a:xfrm>
            <a:custGeom>
              <a:avLst/>
              <a:gdLst/>
              <a:ahLst/>
              <a:cxnLst/>
              <a:rect l="l" t="t" r="r" b="b"/>
              <a:pathLst>
                <a:path w="208279" h="104139">
                  <a:moveTo>
                    <a:pt x="0" y="103955"/>
                  </a:moveTo>
                  <a:lnTo>
                    <a:pt x="207911" y="103955"/>
                  </a:lnTo>
                  <a:lnTo>
                    <a:pt x="207911" y="0"/>
                  </a:lnTo>
                  <a:lnTo>
                    <a:pt x="0" y="0"/>
                  </a:lnTo>
                  <a:lnTo>
                    <a:pt x="0" y="103955"/>
                  </a:lnTo>
                  <a:close/>
                </a:path>
              </a:pathLst>
            </a:custGeom>
            <a:ln w="12191">
              <a:solidFill>
                <a:srgbClr val="EBEBEB"/>
              </a:solidFill>
            </a:ln>
          </p:spPr>
          <p:txBody>
            <a:bodyPr wrap="square" lIns="0" tIns="0" rIns="0" bIns="0" rtlCol="0"/>
            <a:lstStyle/>
            <a:p>
              <a:endParaRPr/>
            </a:p>
          </p:txBody>
        </p:sp>
        <p:sp>
          <p:nvSpPr>
            <p:cNvPr id="15" name="object 15"/>
            <p:cNvSpPr/>
            <p:nvPr/>
          </p:nvSpPr>
          <p:spPr>
            <a:xfrm>
              <a:off x="3514344" y="868680"/>
              <a:ext cx="3351276" cy="184251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4081272" y="1357122"/>
              <a:ext cx="2184400" cy="632460"/>
            </a:xfrm>
            <a:custGeom>
              <a:avLst/>
              <a:gdLst/>
              <a:ahLst/>
              <a:cxnLst/>
              <a:rect l="l" t="t" r="r" b="b"/>
              <a:pathLst>
                <a:path w="2184400" h="632460">
                  <a:moveTo>
                    <a:pt x="1842515" y="15112"/>
                  </a:moveTo>
                  <a:lnTo>
                    <a:pt x="1706752" y="15112"/>
                  </a:lnTo>
                  <a:lnTo>
                    <a:pt x="1706752" y="617219"/>
                  </a:lnTo>
                  <a:lnTo>
                    <a:pt x="1844548" y="617219"/>
                  </a:lnTo>
                  <a:lnTo>
                    <a:pt x="1898675" y="616293"/>
                  </a:lnTo>
                  <a:lnTo>
                    <a:pt x="1944100" y="613521"/>
                  </a:lnTo>
                  <a:lnTo>
                    <a:pt x="2008886" y="602488"/>
                  </a:lnTo>
                  <a:lnTo>
                    <a:pt x="2054621" y="581786"/>
                  </a:lnTo>
                  <a:lnTo>
                    <a:pt x="2097024" y="549275"/>
                  </a:lnTo>
                  <a:lnTo>
                    <a:pt x="2133282" y="505840"/>
                  </a:lnTo>
                  <a:lnTo>
                    <a:pt x="2133505" y="505460"/>
                  </a:lnTo>
                  <a:lnTo>
                    <a:pt x="1820417" y="505460"/>
                  </a:lnTo>
                  <a:lnTo>
                    <a:pt x="1820417" y="125602"/>
                  </a:lnTo>
                  <a:lnTo>
                    <a:pt x="2124586" y="125602"/>
                  </a:lnTo>
                  <a:lnTo>
                    <a:pt x="2120542" y="119366"/>
                  </a:lnTo>
                  <a:lnTo>
                    <a:pt x="2095658" y="90376"/>
                  </a:lnTo>
                  <a:lnTo>
                    <a:pt x="2037461" y="47625"/>
                  </a:lnTo>
                  <a:lnTo>
                    <a:pt x="2001410" y="33436"/>
                  </a:lnTo>
                  <a:lnTo>
                    <a:pt x="1956895" y="23272"/>
                  </a:lnTo>
                  <a:lnTo>
                    <a:pt x="1903926" y="17156"/>
                  </a:lnTo>
                  <a:lnTo>
                    <a:pt x="1842515" y="15112"/>
                  </a:lnTo>
                  <a:close/>
                </a:path>
                <a:path w="2184400" h="632460">
                  <a:moveTo>
                    <a:pt x="2124586" y="125602"/>
                  </a:moveTo>
                  <a:lnTo>
                    <a:pt x="1859406" y="125602"/>
                  </a:lnTo>
                  <a:lnTo>
                    <a:pt x="1909103" y="128577"/>
                  </a:lnTo>
                  <a:lnTo>
                    <a:pt x="1951513" y="137493"/>
                  </a:lnTo>
                  <a:lnTo>
                    <a:pt x="1986637" y="152338"/>
                  </a:lnTo>
                  <a:lnTo>
                    <a:pt x="2037903" y="202251"/>
                  </a:lnTo>
                  <a:lnTo>
                    <a:pt x="2054653" y="236759"/>
                  </a:lnTo>
                  <a:lnTo>
                    <a:pt x="2064712" y="276649"/>
                  </a:lnTo>
                  <a:lnTo>
                    <a:pt x="2068067" y="321944"/>
                  </a:lnTo>
                  <a:lnTo>
                    <a:pt x="2066663" y="351799"/>
                  </a:lnTo>
                  <a:lnTo>
                    <a:pt x="2055423" y="404223"/>
                  </a:lnTo>
                  <a:lnTo>
                    <a:pt x="2033539" y="446510"/>
                  </a:lnTo>
                  <a:lnTo>
                    <a:pt x="2004583" y="476851"/>
                  </a:lnTo>
                  <a:lnTo>
                    <a:pt x="1967267" y="495333"/>
                  </a:lnTo>
                  <a:lnTo>
                    <a:pt x="1910256" y="504338"/>
                  </a:lnTo>
                  <a:lnTo>
                    <a:pt x="1873630" y="505460"/>
                  </a:lnTo>
                  <a:lnTo>
                    <a:pt x="2133505" y="505460"/>
                  </a:lnTo>
                  <a:lnTo>
                    <a:pt x="2160778" y="452500"/>
                  </a:lnTo>
                  <a:lnTo>
                    <a:pt x="2178097" y="391302"/>
                  </a:lnTo>
                  <a:lnTo>
                    <a:pt x="2183891" y="324485"/>
                  </a:lnTo>
                  <a:lnTo>
                    <a:pt x="2181318" y="277145"/>
                  </a:lnTo>
                  <a:lnTo>
                    <a:pt x="2173589" y="232854"/>
                  </a:lnTo>
                  <a:lnTo>
                    <a:pt x="2160692" y="191611"/>
                  </a:lnTo>
                  <a:lnTo>
                    <a:pt x="2142616" y="153415"/>
                  </a:lnTo>
                  <a:lnTo>
                    <a:pt x="2124586" y="125602"/>
                  </a:lnTo>
                  <a:close/>
                </a:path>
                <a:path w="2184400" h="632460">
                  <a:moveTo>
                    <a:pt x="314070" y="0"/>
                  </a:moveTo>
                  <a:lnTo>
                    <a:pt x="272643" y="2643"/>
                  </a:lnTo>
                  <a:lnTo>
                    <a:pt x="232584" y="10572"/>
                  </a:lnTo>
                  <a:lnTo>
                    <a:pt x="193930" y="23788"/>
                  </a:lnTo>
                  <a:lnTo>
                    <a:pt x="156717" y="42290"/>
                  </a:lnTo>
                  <a:lnTo>
                    <a:pt x="122096" y="65391"/>
                  </a:lnTo>
                  <a:lnTo>
                    <a:pt x="91392" y="92217"/>
                  </a:lnTo>
                  <a:lnTo>
                    <a:pt x="64617" y="122783"/>
                  </a:lnTo>
                  <a:lnTo>
                    <a:pt x="41782" y="157099"/>
                  </a:lnTo>
                  <a:lnTo>
                    <a:pt x="23520" y="194228"/>
                  </a:lnTo>
                  <a:lnTo>
                    <a:pt x="10461" y="233060"/>
                  </a:lnTo>
                  <a:lnTo>
                    <a:pt x="2617" y="273631"/>
                  </a:lnTo>
                  <a:lnTo>
                    <a:pt x="0" y="315975"/>
                  </a:lnTo>
                  <a:lnTo>
                    <a:pt x="3582" y="366147"/>
                  </a:lnTo>
                  <a:lnTo>
                    <a:pt x="14333" y="413489"/>
                  </a:lnTo>
                  <a:lnTo>
                    <a:pt x="32260" y="458009"/>
                  </a:lnTo>
                  <a:lnTo>
                    <a:pt x="57367" y="499713"/>
                  </a:lnTo>
                  <a:lnTo>
                    <a:pt x="89662" y="538606"/>
                  </a:lnTo>
                  <a:lnTo>
                    <a:pt x="127382" y="572348"/>
                  </a:lnTo>
                  <a:lnTo>
                    <a:pt x="168765" y="598591"/>
                  </a:lnTo>
                  <a:lnTo>
                    <a:pt x="213819" y="617336"/>
                  </a:lnTo>
                  <a:lnTo>
                    <a:pt x="262548" y="628583"/>
                  </a:lnTo>
                  <a:lnTo>
                    <a:pt x="314960" y="632332"/>
                  </a:lnTo>
                  <a:lnTo>
                    <a:pt x="365159" y="628676"/>
                  </a:lnTo>
                  <a:lnTo>
                    <a:pt x="412274" y="617710"/>
                  </a:lnTo>
                  <a:lnTo>
                    <a:pt x="456298" y="599442"/>
                  </a:lnTo>
                  <a:lnTo>
                    <a:pt x="497226" y="573876"/>
                  </a:lnTo>
                  <a:lnTo>
                    <a:pt x="535051" y="541019"/>
                  </a:lnTo>
                  <a:lnTo>
                    <a:pt x="551801" y="521462"/>
                  </a:lnTo>
                  <a:lnTo>
                    <a:pt x="314960" y="521462"/>
                  </a:lnTo>
                  <a:lnTo>
                    <a:pt x="279904" y="518608"/>
                  </a:lnTo>
                  <a:lnTo>
                    <a:pt x="215983" y="495851"/>
                  </a:lnTo>
                  <a:lnTo>
                    <a:pt x="155733" y="444327"/>
                  </a:lnTo>
                  <a:lnTo>
                    <a:pt x="133350" y="407431"/>
                  </a:lnTo>
                  <a:lnTo>
                    <a:pt x="119919" y="365321"/>
                  </a:lnTo>
                  <a:lnTo>
                    <a:pt x="115442" y="318007"/>
                  </a:lnTo>
                  <a:lnTo>
                    <a:pt x="118993" y="275141"/>
                  </a:lnTo>
                  <a:lnTo>
                    <a:pt x="129651" y="236251"/>
                  </a:lnTo>
                  <a:lnTo>
                    <a:pt x="147429" y="201314"/>
                  </a:lnTo>
                  <a:lnTo>
                    <a:pt x="172338" y="170306"/>
                  </a:lnTo>
                  <a:lnTo>
                    <a:pt x="202485" y="144823"/>
                  </a:lnTo>
                  <a:lnTo>
                    <a:pt x="272780" y="115764"/>
                  </a:lnTo>
                  <a:lnTo>
                    <a:pt x="312927" y="112140"/>
                  </a:lnTo>
                  <a:lnTo>
                    <a:pt x="550744" y="112140"/>
                  </a:lnTo>
                  <a:lnTo>
                    <a:pt x="533907" y="92455"/>
                  </a:lnTo>
                  <a:lnTo>
                    <a:pt x="495670" y="59188"/>
                  </a:lnTo>
                  <a:lnTo>
                    <a:pt x="454568" y="33302"/>
                  </a:lnTo>
                  <a:lnTo>
                    <a:pt x="410601" y="14805"/>
                  </a:lnTo>
                  <a:lnTo>
                    <a:pt x="363768" y="3702"/>
                  </a:lnTo>
                  <a:lnTo>
                    <a:pt x="314070" y="0"/>
                  </a:lnTo>
                  <a:close/>
                </a:path>
                <a:path w="2184400" h="632460">
                  <a:moveTo>
                    <a:pt x="550744" y="112140"/>
                  </a:moveTo>
                  <a:lnTo>
                    <a:pt x="312927" y="112140"/>
                  </a:lnTo>
                  <a:lnTo>
                    <a:pt x="352716" y="115857"/>
                  </a:lnTo>
                  <a:lnTo>
                    <a:pt x="389397" y="127015"/>
                  </a:lnTo>
                  <a:lnTo>
                    <a:pt x="422959" y="145627"/>
                  </a:lnTo>
                  <a:lnTo>
                    <a:pt x="453389" y="171703"/>
                  </a:lnTo>
                  <a:lnTo>
                    <a:pt x="478706" y="203086"/>
                  </a:lnTo>
                  <a:lnTo>
                    <a:pt x="496760" y="237791"/>
                  </a:lnTo>
                  <a:lnTo>
                    <a:pt x="507575" y="275806"/>
                  </a:lnTo>
                  <a:lnTo>
                    <a:pt x="511075" y="315975"/>
                  </a:lnTo>
                  <a:lnTo>
                    <a:pt x="511098" y="318007"/>
                  </a:lnTo>
                  <a:lnTo>
                    <a:pt x="507599" y="358626"/>
                  </a:lnTo>
                  <a:lnTo>
                    <a:pt x="496855" y="396668"/>
                  </a:lnTo>
                  <a:lnTo>
                    <a:pt x="478920" y="431258"/>
                  </a:lnTo>
                  <a:lnTo>
                    <a:pt x="453770" y="462406"/>
                  </a:lnTo>
                  <a:lnTo>
                    <a:pt x="423598" y="488243"/>
                  </a:lnTo>
                  <a:lnTo>
                    <a:pt x="354204" y="517771"/>
                  </a:lnTo>
                  <a:lnTo>
                    <a:pt x="314960" y="521462"/>
                  </a:lnTo>
                  <a:lnTo>
                    <a:pt x="551801" y="521462"/>
                  </a:lnTo>
                  <a:lnTo>
                    <a:pt x="593084" y="461550"/>
                  </a:lnTo>
                  <a:lnTo>
                    <a:pt x="611220" y="416954"/>
                  </a:lnTo>
                  <a:lnTo>
                    <a:pt x="622101" y="369108"/>
                  </a:lnTo>
                  <a:lnTo>
                    <a:pt x="625728" y="318007"/>
                  </a:lnTo>
                  <a:lnTo>
                    <a:pt x="622056" y="266435"/>
                  </a:lnTo>
                  <a:lnTo>
                    <a:pt x="611037" y="218094"/>
                  </a:lnTo>
                  <a:lnTo>
                    <a:pt x="592673" y="172984"/>
                  </a:lnTo>
                  <a:lnTo>
                    <a:pt x="566963" y="131104"/>
                  </a:lnTo>
                  <a:lnTo>
                    <a:pt x="550744" y="112140"/>
                  </a:lnTo>
                  <a:close/>
                </a:path>
                <a:path w="2184400" h="632460">
                  <a:moveTo>
                    <a:pt x="1599438" y="15112"/>
                  </a:moveTo>
                  <a:lnTo>
                    <a:pt x="1270889" y="15112"/>
                  </a:lnTo>
                  <a:lnTo>
                    <a:pt x="1270889" y="617219"/>
                  </a:lnTo>
                  <a:lnTo>
                    <a:pt x="1599438" y="617219"/>
                  </a:lnTo>
                  <a:lnTo>
                    <a:pt x="1599438" y="504570"/>
                  </a:lnTo>
                  <a:lnTo>
                    <a:pt x="1384553" y="504570"/>
                  </a:lnTo>
                  <a:lnTo>
                    <a:pt x="1384553" y="346201"/>
                  </a:lnTo>
                  <a:lnTo>
                    <a:pt x="1599438" y="346201"/>
                  </a:lnTo>
                  <a:lnTo>
                    <a:pt x="1599438" y="236092"/>
                  </a:lnTo>
                  <a:lnTo>
                    <a:pt x="1384553" y="236092"/>
                  </a:lnTo>
                  <a:lnTo>
                    <a:pt x="1384553" y="127253"/>
                  </a:lnTo>
                  <a:lnTo>
                    <a:pt x="1599438" y="127253"/>
                  </a:lnTo>
                  <a:lnTo>
                    <a:pt x="1599438" y="15112"/>
                  </a:lnTo>
                  <a:close/>
                </a:path>
                <a:path w="2184400" h="632460">
                  <a:moveTo>
                    <a:pt x="844930" y="15112"/>
                  </a:moveTo>
                  <a:lnTo>
                    <a:pt x="729868" y="15112"/>
                  </a:lnTo>
                  <a:lnTo>
                    <a:pt x="729868" y="374014"/>
                  </a:lnTo>
                  <a:lnTo>
                    <a:pt x="731176" y="423945"/>
                  </a:lnTo>
                  <a:lnTo>
                    <a:pt x="735091" y="466089"/>
                  </a:lnTo>
                  <a:lnTo>
                    <a:pt x="750697" y="526923"/>
                  </a:lnTo>
                  <a:lnTo>
                    <a:pt x="778525" y="568340"/>
                  </a:lnTo>
                  <a:lnTo>
                    <a:pt x="820165" y="602233"/>
                  </a:lnTo>
                  <a:lnTo>
                    <a:pt x="872839" y="624808"/>
                  </a:lnTo>
                  <a:lnTo>
                    <a:pt x="934085" y="632332"/>
                  </a:lnTo>
                  <a:lnTo>
                    <a:pt x="958278" y="631354"/>
                  </a:lnTo>
                  <a:lnTo>
                    <a:pt x="1002093" y="623492"/>
                  </a:lnTo>
                  <a:lnTo>
                    <a:pt x="1039951" y="607629"/>
                  </a:lnTo>
                  <a:lnTo>
                    <a:pt x="1073185" y="583384"/>
                  </a:lnTo>
                  <a:lnTo>
                    <a:pt x="1101445" y="551543"/>
                  </a:lnTo>
                  <a:lnTo>
                    <a:pt x="1119066" y="521462"/>
                  </a:lnTo>
                  <a:lnTo>
                    <a:pt x="931672" y="521462"/>
                  </a:lnTo>
                  <a:lnTo>
                    <a:pt x="917834" y="520676"/>
                  </a:lnTo>
                  <a:lnTo>
                    <a:pt x="873321" y="502154"/>
                  </a:lnTo>
                  <a:lnTo>
                    <a:pt x="849860" y="463323"/>
                  </a:lnTo>
                  <a:lnTo>
                    <a:pt x="844930" y="404494"/>
                  </a:lnTo>
                  <a:lnTo>
                    <a:pt x="844930" y="15112"/>
                  </a:lnTo>
                  <a:close/>
                </a:path>
                <a:path w="2184400" h="632460">
                  <a:moveTo>
                    <a:pt x="1137539" y="15112"/>
                  </a:moveTo>
                  <a:lnTo>
                    <a:pt x="1022476" y="15112"/>
                  </a:lnTo>
                  <a:lnTo>
                    <a:pt x="1022476" y="390143"/>
                  </a:lnTo>
                  <a:lnTo>
                    <a:pt x="1021953" y="417982"/>
                  </a:lnTo>
                  <a:lnTo>
                    <a:pt x="1017762" y="458991"/>
                  </a:lnTo>
                  <a:lnTo>
                    <a:pt x="993967" y="500064"/>
                  </a:lnTo>
                  <a:lnTo>
                    <a:pt x="959865" y="517953"/>
                  </a:lnTo>
                  <a:lnTo>
                    <a:pt x="931672" y="521462"/>
                  </a:lnTo>
                  <a:lnTo>
                    <a:pt x="1119066" y="521462"/>
                  </a:lnTo>
                  <a:lnTo>
                    <a:pt x="1131752" y="479028"/>
                  </a:lnTo>
                  <a:lnTo>
                    <a:pt x="1136896" y="415972"/>
                  </a:lnTo>
                  <a:lnTo>
                    <a:pt x="1137539" y="374014"/>
                  </a:lnTo>
                  <a:lnTo>
                    <a:pt x="1137539" y="15112"/>
                  </a:lnTo>
                  <a:close/>
                </a:path>
              </a:pathLst>
            </a:custGeom>
            <a:solidFill>
              <a:srgbClr val="FFFFFF"/>
            </a:solidFill>
          </p:spPr>
          <p:txBody>
            <a:bodyPr wrap="square" lIns="0" tIns="0" rIns="0" bIns="0" rtlCol="0"/>
            <a:lstStyle/>
            <a:p>
              <a:endParaRPr/>
            </a:p>
          </p:txBody>
        </p:sp>
        <p:sp>
          <p:nvSpPr>
            <p:cNvPr id="17" name="object 17"/>
            <p:cNvSpPr/>
            <p:nvPr/>
          </p:nvSpPr>
          <p:spPr>
            <a:xfrm>
              <a:off x="4081272" y="1357122"/>
              <a:ext cx="2184400" cy="632460"/>
            </a:xfrm>
            <a:custGeom>
              <a:avLst/>
              <a:gdLst/>
              <a:ahLst/>
              <a:cxnLst/>
              <a:rect l="l" t="t" r="r" b="b"/>
              <a:pathLst>
                <a:path w="2184400" h="632460">
                  <a:moveTo>
                    <a:pt x="1820417" y="125602"/>
                  </a:moveTo>
                  <a:lnTo>
                    <a:pt x="1820417" y="505460"/>
                  </a:lnTo>
                  <a:lnTo>
                    <a:pt x="1873630" y="505460"/>
                  </a:lnTo>
                  <a:lnTo>
                    <a:pt x="1941464" y="500967"/>
                  </a:lnTo>
                  <a:lnTo>
                    <a:pt x="1987677" y="487425"/>
                  </a:lnTo>
                  <a:lnTo>
                    <a:pt x="2019871" y="463216"/>
                  </a:lnTo>
                  <a:lnTo>
                    <a:pt x="2045589" y="426719"/>
                  </a:lnTo>
                  <a:lnTo>
                    <a:pt x="2062448" y="379237"/>
                  </a:lnTo>
                  <a:lnTo>
                    <a:pt x="2068067" y="321944"/>
                  </a:lnTo>
                  <a:lnTo>
                    <a:pt x="2064712" y="276649"/>
                  </a:lnTo>
                  <a:lnTo>
                    <a:pt x="2054653" y="236759"/>
                  </a:lnTo>
                  <a:lnTo>
                    <a:pt x="2037903" y="202251"/>
                  </a:lnTo>
                  <a:lnTo>
                    <a:pt x="1986637" y="152338"/>
                  </a:lnTo>
                  <a:lnTo>
                    <a:pt x="1951513" y="137493"/>
                  </a:lnTo>
                  <a:lnTo>
                    <a:pt x="1909103" y="128577"/>
                  </a:lnTo>
                  <a:lnTo>
                    <a:pt x="1859406" y="125602"/>
                  </a:lnTo>
                  <a:lnTo>
                    <a:pt x="1820417" y="125602"/>
                  </a:lnTo>
                  <a:close/>
                </a:path>
                <a:path w="2184400" h="632460">
                  <a:moveTo>
                    <a:pt x="312927" y="112140"/>
                  </a:moveTo>
                  <a:lnTo>
                    <a:pt x="272780" y="115764"/>
                  </a:lnTo>
                  <a:lnTo>
                    <a:pt x="235965" y="126650"/>
                  </a:lnTo>
                  <a:lnTo>
                    <a:pt x="172338" y="170306"/>
                  </a:lnTo>
                  <a:lnTo>
                    <a:pt x="147429" y="201314"/>
                  </a:lnTo>
                  <a:lnTo>
                    <a:pt x="129651" y="236251"/>
                  </a:lnTo>
                  <a:lnTo>
                    <a:pt x="118993" y="275141"/>
                  </a:lnTo>
                  <a:lnTo>
                    <a:pt x="115442" y="318007"/>
                  </a:lnTo>
                  <a:lnTo>
                    <a:pt x="119919" y="365321"/>
                  </a:lnTo>
                  <a:lnTo>
                    <a:pt x="133350" y="407431"/>
                  </a:lnTo>
                  <a:lnTo>
                    <a:pt x="155733" y="444327"/>
                  </a:lnTo>
                  <a:lnTo>
                    <a:pt x="187070" y="475995"/>
                  </a:lnTo>
                  <a:lnTo>
                    <a:pt x="246919" y="510063"/>
                  </a:lnTo>
                  <a:lnTo>
                    <a:pt x="314960" y="521462"/>
                  </a:lnTo>
                  <a:lnTo>
                    <a:pt x="354204" y="517771"/>
                  </a:lnTo>
                  <a:lnTo>
                    <a:pt x="423598" y="488243"/>
                  </a:lnTo>
                  <a:lnTo>
                    <a:pt x="453770" y="462406"/>
                  </a:lnTo>
                  <a:lnTo>
                    <a:pt x="478920" y="431258"/>
                  </a:lnTo>
                  <a:lnTo>
                    <a:pt x="496855" y="396668"/>
                  </a:lnTo>
                  <a:lnTo>
                    <a:pt x="507599" y="358626"/>
                  </a:lnTo>
                  <a:lnTo>
                    <a:pt x="511175" y="317118"/>
                  </a:lnTo>
                  <a:lnTo>
                    <a:pt x="507575" y="275806"/>
                  </a:lnTo>
                  <a:lnTo>
                    <a:pt x="496760" y="237791"/>
                  </a:lnTo>
                  <a:lnTo>
                    <a:pt x="478706" y="203086"/>
                  </a:lnTo>
                  <a:lnTo>
                    <a:pt x="453389" y="171703"/>
                  </a:lnTo>
                  <a:lnTo>
                    <a:pt x="422959" y="145627"/>
                  </a:lnTo>
                  <a:lnTo>
                    <a:pt x="389397" y="127015"/>
                  </a:lnTo>
                  <a:lnTo>
                    <a:pt x="352716" y="115857"/>
                  </a:lnTo>
                  <a:lnTo>
                    <a:pt x="312927" y="112140"/>
                  </a:lnTo>
                  <a:close/>
                </a:path>
                <a:path w="2184400" h="632460">
                  <a:moveTo>
                    <a:pt x="1706752" y="15112"/>
                  </a:moveTo>
                  <a:lnTo>
                    <a:pt x="1842515" y="15112"/>
                  </a:lnTo>
                  <a:lnTo>
                    <a:pt x="1903926" y="17156"/>
                  </a:lnTo>
                  <a:lnTo>
                    <a:pt x="1956895" y="23272"/>
                  </a:lnTo>
                  <a:lnTo>
                    <a:pt x="2001410" y="33436"/>
                  </a:lnTo>
                  <a:lnTo>
                    <a:pt x="2037461" y="47625"/>
                  </a:lnTo>
                  <a:lnTo>
                    <a:pt x="2095658" y="90376"/>
                  </a:lnTo>
                  <a:lnTo>
                    <a:pt x="2120542" y="119366"/>
                  </a:lnTo>
                  <a:lnTo>
                    <a:pt x="2142616" y="153415"/>
                  </a:lnTo>
                  <a:lnTo>
                    <a:pt x="2160692" y="191611"/>
                  </a:lnTo>
                  <a:lnTo>
                    <a:pt x="2173589" y="232854"/>
                  </a:lnTo>
                  <a:lnTo>
                    <a:pt x="2181318" y="277145"/>
                  </a:lnTo>
                  <a:lnTo>
                    <a:pt x="2183891" y="324485"/>
                  </a:lnTo>
                  <a:lnTo>
                    <a:pt x="2182441" y="358614"/>
                  </a:lnTo>
                  <a:lnTo>
                    <a:pt x="2170872" y="422586"/>
                  </a:lnTo>
                  <a:lnTo>
                    <a:pt x="2148137" y="480409"/>
                  </a:lnTo>
                  <a:lnTo>
                    <a:pt x="2116236" y="528796"/>
                  </a:lnTo>
                  <a:lnTo>
                    <a:pt x="2076233" y="567019"/>
                  </a:lnTo>
                  <a:lnTo>
                    <a:pt x="2032176" y="593601"/>
                  </a:lnTo>
                  <a:lnTo>
                    <a:pt x="1980832" y="608915"/>
                  </a:lnTo>
                  <a:lnTo>
                    <a:pt x="1898675" y="616293"/>
                  </a:lnTo>
                  <a:lnTo>
                    <a:pt x="1844548" y="617219"/>
                  </a:lnTo>
                  <a:lnTo>
                    <a:pt x="1706752" y="617219"/>
                  </a:lnTo>
                  <a:lnTo>
                    <a:pt x="1706752" y="15112"/>
                  </a:lnTo>
                  <a:close/>
                </a:path>
                <a:path w="2184400" h="632460">
                  <a:moveTo>
                    <a:pt x="729868" y="15112"/>
                  </a:moveTo>
                  <a:lnTo>
                    <a:pt x="844930" y="15112"/>
                  </a:lnTo>
                  <a:lnTo>
                    <a:pt x="844930" y="404494"/>
                  </a:lnTo>
                  <a:lnTo>
                    <a:pt x="845478" y="427787"/>
                  </a:lnTo>
                  <a:lnTo>
                    <a:pt x="853693" y="475614"/>
                  </a:lnTo>
                  <a:lnTo>
                    <a:pt x="882776" y="508888"/>
                  </a:lnTo>
                  <a:lnTo>
                    <a:pt x="931672" y="521462"/>
                  </a:lnTo>
                  <a:lnTo>
                    <a:pt x="946292" y="520582"/>
                  </a:lnTo>
                  <a:lnTo>
                    <a:pt x="983868" y="507491"/>
                  </a:lnTo>
                  <a:lnTo>
                    <a:pt x="1014094" y="472186"/>
                  </a:lnTo>
                  <a:lnTo>
                    <a:pt x="1021953" y="417982"/>
                  </a:lnTo>
                  <a:lnTo>
                    <a:pt x="1022476" y="390143"/>
                  </a:lnTo>
                  <a:lnTo>
                    <a:pt x="1022476" y="15112"/>
                  </a:lnTo>
                  <a:lnTo>
                    <a:pt x="1137539" y="15112"/>
                  </a:lnTo>
                  <a:lnTo>
                    <a:pt x="1137539" y="374014"/>
                  </a:lnTo>
                  <a:lnTo>
                    <a:pt x="1136896" y="415972"/>
                  </a:lnTo>
                  <a:lnTo>
                    <a:pt x="1131752" y="479028"/>
                  </a:lnTo>
                  <a:lnTo>
                    <a:pt x="1121015" y="517582"/>
                  </a:lnTo>
                  <a:lnTo>
                    <a:pt x="1101445" y="551543"/>
                  </a:lnTo>
                  <a:lnTo>
                    <a:pt x="1073185" y="583384"/>
                  </a:lnTo>
                  <a:lnTo>
                    <a:pt x="1039951" y="607629"/>
                  </a:lnTo>
                  <a:lnTo>
                    <a:pt x="1002093" y="623492"/>
                  </a:lnTo>
                  <a:lnTo>
                    <a:pt x="958278" y="631354"/>
                  </a:lnTo>
                  <a:lnTo>
                    <a:pt x="934085" y="632332"/>
                  </a:lnTo>
                  <a:lnTo>
                    <a:pt x="902390" y="630451"/>
                  </a:lnTo>
                  <a:lnTo>
                    <a:pt x="845431" y="615402"/>
                  </a:lnTo>
                  <a:lnTo>
                    <a:pt x="797613" y="586233"/>
                  </a:lnTo>
                  <a:lnTo>
                    <a:pt x="762890" y="548566"/>
                  </a:lnTo>
                  <a:lnTo>
                    <a:pt x="741602" y="500423"/>
                  </a:lnTo>
                  <a:lnTo>
                    <a:pt x="731176" y="423945"/>
                  </a:lnTo>
                  <a:lnTo>
                    <a:pt x="729868" y="374014"/>
                  </a:lnTo>
                  <a:lnTo>
                    <a:pt x="729868" y="15112"/>
                  </a:lnTo>
                  <a:close/>
                </a:path>
                <a:path w="2184400" h="632460">
                  <a:moveTo>
                    <a:pt x="314070" y="0"/>
                  </a:moveTo>
                  <a:lnTo>
                    <a:pt x="363768" y="3702"/>
                  </a:lnTo>
                  <a:lnTo>
                    <a:pt x="410601" y="14805"/>
                  </a:lnTo>
                  <a:lnTo>
                    <a:pt x="454568" y="33302"/>
                  </a:lnTo>
                  <a:lnTo>
                    <a:pt x="495670" y="59188"/>
                  </a:lnTo>
                  <a:lnTo>
                    <a:pt x="533907" y="92455"/>
                  </a:lnTo>
                  <a:lnTo>
                    <a:pt x="566963" y="131104"/>
                  </a:lnTo>
                  <a:lnTo>
                    <a:pt x="592673" y="172984"/>
                  </a:lnTo>
                  <a:lnTo>
                    <a:pt x="611037" y="218094"/>
                  </a:lnTo>
                  <a:lnTo>
                    <a:pt x="622056" y="266435"/>
                  </a:lnTo>
                  <a:lnTo>
                    <a:pt x="625728" y="318007"/>
                  </a:lnTo>
                  <a:lnTo>
                    <a:pt x="622101" y="369108"/>
                  </a:lnTo>
                  <a:lnTo>
                    <a:pt x="611220" y="416954"/>
                  </a:lnTo>
                  <a:lnTo>
                    <a:pt x="593084" y="461550"/>
                  </a:lnTo>
                  <a:lnTo>
                    <a:pt x="567695" y="502903"/>
                  </a:lnTo>
                  <a:lnTo>
                    <a:pt x="535051" y="541019"/>
                  </a:lnTo>
                  <a:lnTo>
                    <a:pt x="497226" y="573876"/>
                  </a:lnTo>
                  <a:lnTo>
                    <a:pt x="456298" y="599442"/>
                  </a:lnTo>
                  <a:lnTo>
                    <a:pt x="412274" y="617710"/>
                  </a:lnTo>
                  <a:lnTo>
                    <a:pt x="365159" y="628676"/>
                  </a:lnTo>
                  <a:lnTo>
                    <a:pt x="314960" y="632332"/>
                  </a:lnTo>
                  <a:lnTo>
                    <a:pt x="262548" y="628583"/>
                  </a:lnTo>
                  <a:lnTo>
                    <a:pt x="213819" y="617336"/>
                  </a:lnTo>
                  <a:lnTo>
                    <a:pt x="168765" y="598591"/>
                  </a:lnTo>
                  <a:lnTo>
                    <a:pt x="127382" y="572348"/>
                  </a:lnTo>
                  <a:lnTo>
                    <a:pt x="89662" y="538606"/>
                  </a:lnTo>
                  <a:lnTo>
                    <a:pt x="57367" y="499713"/>
                  </a:lnTo>
                  <a:lnTo>
                    <a:pt x="32260" y="458009"/>
                  </a:lnTo>
                  <a:lnTo>
                    <a:pt x="14333" y="413489"/>
                  </a:lnTo>
                  <a:lnTo>
                    <a:pt x="3582" y="366147"/>
                  </a:lnTo>
                  <a:lnTo>
                    <a:pt x="0" y="315975"/>
                  </a:lnTo>
                  <a:lnTo>
                    <a:pt x="2617" y="273631"/>
                  </a:lnTo>
                  <a:lnTo>
                    <a:pt x="10461" y="233060"/>
                  </a:lnTo>
                  <a:lnTo>
                    <a:pt x="23520" y="194228"/>
                  </a:lnTo>
                  <a:lnTo>
                    <a:pt x="41782" y="157099"/>
                  </a:lnTo>
                  <a:lnTo>
                    <a:pt x="64617" y="122783"/>
                  </a:lnTo>
                  <a:lnTo>
                    <a:pt x="91392" y="92217"/>
                  </a:lnTo>
                  <a:lnTo>
                    <a:pt x="122096" y="65391"/>
                  </a:lnTo>
                  <a:lnTo>
                    <a:pt x="156717" y="42290"/>
                  </a:lnTo>
                  <a:lnTo>
                    <a:pt x="193930" y="23788"/>
                  </a:lnTo>
                  <a:lnTo>
                    <a:pt x="232584" y="10572"/>
                  </a:lnTo>
                  <a:lnTo>
                    <a:pt x="272643" y="2643"/>
                  </a:lnTo>
                  <a:lnTo>
                    <a:pt x="314070" y="0"/>
                  </a:lnTo>
                  <a:close/>
                </a:path>
              </a:pathLst>
            </a:custGeom>
            <a:ln w="12192">
              <a:solidFill>
                <a:srgbClr val="EBEBEB"/>
              </a:solidFill>
            </a:ln>
          </p:spPr>
          <p:txBody>
            <a:bodyPr wrap="square" lIns="0" tIns="0" rIns="0" bIns="0" rtlCol="0"/>
            <a:lstStyle/>
            <a:p>
              <a:endParaRPr/>
            </a:p>
          </p:txBody>
        </p:sp>
        <p:sp>
          <p:nvSpPr>
            <p:cNvPr id="18" name="object 18"/>
            <p:cNvSpPr/>
            <p:nvPr/>
          </p:nvSpPr>
          <p:spPr>
            <a:xfrm>
              <a:off x="2566415" y="2328672"/>
              <a:ext cx="5241035" cy="312420"/>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2758439" y="2110105"/>
              <a:ext cx="4844923" cy="229997"/>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4634102" y="2173732"/>
              <a:ext cx="1314450" cy="75565"/>
            </a:xfrm>
            <a:custGeom>
              <a:avLst/>
              <a:gdLst/>
              <a:ahLst/>
              <a:cxnLst/>
              <a:rect l="l" t="t" r="r" b="b"/>
              <a:pathLst>
                <a:path w="1314450" h="75564">
                  <a:moveTo>
                    <a:pt x="1285113" y="0"/>
                  </a:moveTo>
                  <a:lnTo>
                    <a:pt x="1255776" y="75056"/>
                  </a:lnTo>
                  <a:lnTo>
                    <a:pt x="1314323" y="75056"/>
                  </a:lnTo>
                  <a:lnTo>
                    <a:pt x="1285113" y="0"/>
                  </a:lnTo>
                  <a:close/>
                </a:path>
                <a:path w="1314450" h="75564">
                  <a:moveTo>
                    <a:pt x="29337" y="0"/>
                  </a:moveTo>
                  <a:lnTo>
                    <a:pt x="0" y="75056"/>
                  </a:lnTo>
                  <a:lnTo>
                    <a:pt x="58547" y="75056"/>
                  </a:lnTo>
                  <a:lnTo>
                    <a:pt x="29337" y="0"/>
                  </a:lnTo>
                  <a:close/>
                </a:path>
              </a:pathLst>
            </a:custGeom>
            <a:ln w="9144">
              <a:solidFill>
                <a:srgbClr val="468269"/>
              </a:solidFill>
            </a:ln>
          </p:spPr>
          <p:txBody>
            <a:bodyPr wrap="square" lIns="0" tIns="0" rIns="0" bIns="0" rtlCol="0"/>
            <a:lstStyle/>
            <a:p>
              <a:endParaRPr/>
            </a:p>
          </p:txBody>
        </p:sp>
        <p:sp>
          <p:nvSpPr>
            <p:cNvPr id="21" name="object 21"/>
            <p:cNvSpPr/>
            <p:nvPr/>
          </p:nvSpPr>
          <p:spPr>
            <a:xfrm>
              <a:off x="6619367" y="2151252"/>
              <a:ext cx="99186" cy="147193"/>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6319138" y="2151252"/>
              <a:ext cx="99187" cy="147193"/>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6822312"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4" name="object 24"/>
            <p:cNvSpPr/>
            <p:nvPr/>
          </p:nvSpPr>
          <p:spPr>
            <a:xfrm>
              <a:off x="5248020"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4114164" y="2146300"/>
              <a:ext cx="153035" cy="157987"/>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7035164" y="2115693"/>
              <a:ext cx="410845" cy="219075"/>
            </a:xfrm>
            <a:custGeom>
              <a:avLst/>
              <a:gdLst/>
              <a:ahLst/>
              <a:cxnLst/>
              <a:rect l="l" t="t" r="r" b="b"/>
              <a:pathLst>
                <a:path w="410845" h="219075">
                  <a:moveTo>
                    <a:pt x="291083" y="0"/>
                  </a:moveTo>
                  <a:lnTo>
                    <a:pt x="410590" y="0"/>
                  </a:lnTo>
                  <a:lnTo>
                    <a:pt x="410590" y="40767"/>
                  </a:lnTo>
                  <a:lnTo>
                    <a:pt x="332485" y="40767"/>
                  </a:lnTo>
                  <a:lnTo>
                    <a:pt x="332485" y="80264"/>
                  </a:lnTo>
                  <a:lnTo>
                    <a:pt x="410590" y="80264"/>
                  </a:lnTo>
                  <a:lnTo>
                    <a:pt x="410590" y="120396"/>
                  </a:lnTo>
                  <a:lnTo>
                    <a:pt x="332485" y="120396"/>
                  </a:lnTo>
                  <a:lnTo>
                    <a:pt x="332485" y="177927"/>
                  </a:lnTo>
                  <a:lnTo>
                    <a:pt x="410590" y="177927"/>
                  </a:lnTo>
                  <a:lnTo>
                    <a:pt x="410590" y="218821"/>
                  </a:lnTo>
                  <a:lnTo>
                    <a:pt x="291083" y="218821"/>
                  </a:lnTo>
                  <a:lnTo>
                    <a:pt x="291083" y="0"/>
                  </a:lnTo>
                  <a:close/>
                </a:path>
                <a:path w="410845" h="219075">
                  <a:moveTo>
                    <a:pt x="37845" y="0"/>
                  </a:moveTo>
                  <a:lnTo>
                    <a:pt x="78485" y="0"/>
                  </a:lnTo>
                  <a:lnTo>
                    <a:pt x="129158" y="152654"/>
                  </a:lnTo>
                  <a:lnTo>
                    <a:pt x="180466" y="0"/>
                  </a:lnTo>
                  <a:lnTo>
                    <a:pt x="220979" y="0"/>
                  </a:lnTo>
                  <a:lnTo>
                    <a:pt x="257682" y="218821"/>
                  </a:lnTo>
                  <a:lnTo>
                    <a:pt x="217424" y="218821"/>
                  </a:lnTo>
                  <a:lnTo>
                    <a:pt x="193928" y="80645"/>
                  </a:lnTo>
                  <a:lnTo>
                    <a:pt x="147446" y="218821"/>
                  </a:lnTo>
                  <a:lnTo>
                    <a:pt x="110743" y="218821"/>
                  </a:lnTo>
                  <a:lnTo>
                    <a:pt x="64642" y="80645"/>
                  </a:lnTo>
                  <a:lnTo>
                    <a:pt x="40639" y="218821"/>
                  </a:lnTo>
                  <a:lnTo>
                    <a:pt x="0" y="218821"/>
                  </a:lnTo>
                  <a:lnTo>
                    <a:pt x="37845" y="0"/>
                  </a:lnTo>
                  <a:close/>
                </a:path>
              </a:pathLst>
            </a:custGeom>
            <a:ln w="9144">
              <a:solidFill>
                <a:srgbClr val="468269"/>
              </a:solidFill>
            </a:ln>
          </p:spPr>
          <p:txBody>
            <a:bodyPr wrap="square" lIns="0" tIns="0" rIns="0" bIns="0" rtlCol="0"/>
            <a:lstStyle/>
            <a:p>
              <a:endParaRPr/>
            </a:p>
          </p:txBody>
        </p:sp>
        <p:sp>
          <p:nvSpPr>
            <p:cNvPr id="27" name="object 27"/>
            <p:cNvSpPr/>
            <p:nvPr/>
          </p:nvSpPr>
          <p:spPr>
            <a:xfrm>
              <a:off x="6577964" y="2111121"/>
              <a:ext cx="182626" cy="227965"/>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6277737" y="2111121"/>
              <a:ext cx="182625" cy="227965"/>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6052185" y="2111121"/>
              <a:ext cx="184403" cy="227965"/>
            </a:xfrm>
            <a:prstGeom prst="rect">
              <a:avLst/>
            </a:prstGeom>
            <a:blipFill>
              <a:blip r:embed="rId12" cstate="print"/>
              <a:stretch>
                <a:fillRect/>
              </a:stretch>
            </a:blipFill>
          </p:spPr>
          <p:txBody>
            <a:bodyPr wrap="square" lIns="0" tIns="0" rIns="0" bIns="0" rtlCol="0"/>
            <a:lstStyle/>
            <a:p>
              <a:endParaRPr/>
            </a:p>
          </p:txBody>
        </p:sp>
        <p:sp>
          <p:nvSpPr>
            <p:cNvPr id="30" name="object 30"/>
            <p:cNvSpPr/>
            <p:nvPr/>
          </p:nvSpPr>
          <p:spPr>
            <a:xfrm>
              <a:off x="5813424" y="2115693"/>
              <a:ext cx="211454" cy="219075"/>
            </a:xfrm>
            <a:custGeom>
              <a:avLst/>
              <a:gdLst/>
              <a:ahLst/>
              <a:cxnLst/>
              <a:rect l="l" t="t" r="r" b="b"/>
              <a:pathLst>
                <a:path w="211454" h="219075">
                  <a:moveTo>
                    <a:pt x="84454" y="0"/>
                  </a:moveTo>
                  <a:lnTo>
                    <a:pt x="126746" y="0"/>
                  </a:lnTo>
                  <a:lnTo>
                    <a:pt x="210947" y="218821"/>
                  </a:lnTo>
                  <a:lnTo>
                    <a:pt x="167512" y="218821"/>
                  </a:lnTo>
                  <a:lnTo>
                    <a:pt x="150495" y="173736"/>
                  </a:lnTo>
                  <a:lnTo>
                    <a:pt x="61087" y="173736"/>
                  </a:lnTo>
                  <a:lnTo>
                    <a:pt x="43307" y="218821"/>
                  </a:lnTo>
                  <a:lnTo>
                    <a:pt x="0" y="218821"/>
                  </a:lnTo>
                  <a:lnTo>
                    <a:pt x="84454" y="0"/>
                  </a:lnTo>
                  <a:close/>
                </a:path>
              </a:pathLst>
            </a:custGeom>
            <a:ln w="9144">
              <a:solidFill>
                <a:srgbClr val="468269"/>
              </a:solidFill>
            </a:ln>
          </p:spPr>
          <p:txBody>
            <a:bodyPr wrap="square" lIns="0" tIns="0" rIns="0" bIns="0" rtlCol="0"/>
            <a:lstStyle/>
            <a:p>
              <a:endParaRPr/>
            </a:p>
          </p:txBody>
        </p:sp>
        <p:sp>
          <p:nvSpPr>
            <p:cNvPr id="31" name="object 31"/>
            <p:cNvSpPr/>
            <p:nvPr/>
          </p:nvSpPr>
          <p:spPr>
            <a:xfrm>
              <a:off x="5471413" y="2111121"/>
              <a:ext cx="157353" cy="233553"/>
            </a:xfrm>
            <a:prstGeom prst="rect">
              <a:avLst/>
            </a:prstGeom>
            <a:blipFill>
              <a:blip r:embed="rId13" cstate="print"/>
              <a:stretch>
                <a:fillRect/>
              </a:stretch>
            </a:blipFill>
          </p:spPr>
          <p:txBody>
            <a:bodyPr wrap="square" lIns="0" tIns="0" rIns="0" bIns="0" rtlCol="0"/>
            <a:lstStyle/>
            <a:p>
              <a:endParaRPr/>
            </a:p>
          </p:txBody>
        </p:sp>
        <p:sp>
          <p:nvSpPr>
            <p:cNvPr id="32" name="object 32"/>
            <p:cNvSpPr/>
            <p:nvPr/>
          </p:nvSpPr>
          <p:spPr>
            <a:xfrm>
              <a:off x="4864607" y="2115693"/>
              <a:ext cx="307340" cy="219075"/>
            </a:xfrm>
            <a:custGeom>
              <a:avLst/>
              <a:gdLst/>
              <a:ahLst/>
              <a:cxnLst/>
              <a:rect l="l" t="t" r="r" b="b"/>
              <a:pathLst>
                <a:path w="307339" h="219075">
                  <a:moveTo>
                    <a:pt x="149478" y="0"/>
                  </a:moveTo>
                  <a:lnTo>
                    <a:pt x="191642" y="0"/>
                  </a:lnTo>
                  <a:lnTo>
                    <a:pt x="191642" y="82550"/>
                  </a:lnTo>
                  <a:lnTo>
                    <a:pt x="264794" y="82550"/>
                  </a:lnTo>
                  <a:lnTo>
                    <a:pt x="264794" y="0"/>
                  </a:lnTo>
                  <a:lnTo>
                    <a:pt x="306958" y="0"/>
                  </a:lnTo>
                  <a:lnTo>
                    <a:pt x="306958" y="218821"/>
                  </a:lnTo>
                  <a:lnTo>
                    <a:pt x="264794" y="218821"/>
                  </a:lnTo>
                  <a:lnTo>
                    <a:pt x="264794" y="122809"/>
                  </a:lnTo>
                  <a:lnTo>
                    <a:pt x="191642" y="122809"/>
                  </a:lnTo>
                  <a:lnTo>
                    <a:pt x="191642" y="218821"/>
                  </a:lnTo>
                  <a:lnTo>
                    <a:pt x="149478" y="218821"/>
                  </a:lnTo>
                  <a:lnTo>
                    <a:pt x="149478" y="0"/>
                  </a:lnTo>
                  <a:close/>
                </a:path>
                <a:path w="307339" h="219075">
                  <a:moveTo>
                    <a:pt x="0" y="0"/>
                  </a:moveTo>
                  <a:lnTo>
                    <a:pt x="121030" y="0"/>
                  </a:lnTo>
                  <a:lnTo>
                    <a:pt x="121030" y="41021"/>
                  </a:lnTo>
                  <a:lnTo>
                    <a:pt x="81152" y="41021"/>
                  </a:lnTo>
                  <a:lnTo>
                    <a:pt x="81152"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p>
          </p:txBody>
        </p:sp>
        <p:sp>
          <p:nvSpPr>
            <p:cNvPr id="33" name="object 33"/>
            <p:cNvSpPr/>
            <p:nvPr/>
          </p:nvSpPr>
          <p:spPr>
            <a:xfrm>
              <a:off x="4553076" y="2111121"/>
              <a:ext cx="220091" cy="227965"/>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4344288" y="2115693"/>
              <a:ext cx="108585" cy="219075"/>
            </a:xfrm>
            <a:custGeom>
              <a:avLst/>
              <a:gdLst/>
              <a:ahLst/>
              <a:cxnLst/>
              <a:rect l="l" t="t" r="r" b="b"/>
              <a:pathLst>
                <a:path w="108585" h="219075">
                  <a:moveTo>
                    <a:pt x="0" y="0"/>
                  </a:moveTo>
                  <a:lnTo>
                    <a:pt x="108585" y="0"/>
                  </a:lnTo>
                  <a:lnTo>
                    <a:pt x="108585" y="40512"/>
                  </a:lnTo>
                  <a:lnTo>
                    <a:pt x="41275" y="40512"/>
                  </a:lnTo>
                  <a:lnTo>
                    <a:pt x="41275" y="80264"/>
                  </a:lnTo>
                  <a:lnTo>
                    <a:pt x="108585" y="80264"/>
                  </a:lnTo>
                  <a:lnTo>
                    <a:pt x="108585" y="120396"/>
                  </a:lnTo>
                  <a:lnTo>
                    <a:pt x="41275" y="120396"/>
                  </a:lnTo>
                  <a:lnTo>
                    <a:pt x="41275" y="218821"/>
                  </a:lnTo>
                  <a:lnTo>
                    <a:pt x="0" y="218821"/>
                  </a:lnTo>
                  <a:lnTo>
                    <a:pt x="0" y="0"/>
                  </a:lnTo>
                  <a:close/>
                </a:path>
              </a:pathLst>
            </a:custGeom>
            <a:ln w="9144">
              <a:solidFill>
                <a:srgbClr val="468269"/>
              </a:solidFill>
            </a:ln>
          </p:spPr>
          <p:txBody>
            <a:bodyPr wrap="square" lIns="0" tIns="0" rIns="0" bIns="0" rtlCol="0"/>
            <a:lstStyle/>
            <a:p>
              <a:endParaRPr/>
            </a:p>
          </p:txBody>
        </p:sp>
        <p:sp>
          <p:nvSpPr>
            <p:cNvPr id="35" name="object 35"/>
            <p:cNvSpPr/>
            <p:nvPr/>
          </p:nvSpPr>
          <p:spPr>
            <a:xfrm>
              <a:off x="3590797" y="2111121"/>
              <a:ext cx="380364" cy="227965"/>
            </a:xfrm>
            <a:prstGeom prst="rect">
              <a:avLst/>
            </a:prstGeom>
            <a:blipFill>
              <a:blip r:embed="rId15" cstate="print"/>
              <a:stretch>
                <a:fillRect/>
              </a:stretch>
            </a:blipFill>
          </p:spPr>
          <p:txBody>
            <a:bodyPr wrap="square" lIns="0" tIns="0" rIns="0" bIns="0" rtlCol="0"/>
            <a:lstStyle/>
            <a:p>
              <a:endParaRPr/>
            </a:p>
          </p:txBody>
        </p:sp>
        <p:sp>
          <p:nvSpPr>
            <p:cNvPr id="36" name="object 36"/>
            <p:cNvSpPr/>
            <p:nvPr/>
          </p:nvSpPr>
          <p:spPr>
            <a:xfrm>
              <a:off x="2758439" y="2115693"/>
              <a:ext cx="476884" cy="219075"/>
            </a:xfrm>
            <a:custGeom>
              <a:avLst/>
              <a:gdLst/>
              <a:ahLst/>
              <a:cxnLst/>
              <a:rect l="l" t="t" r="r" b="b"/>
              <a:pathLst>
                <a:path w="476885" h="219075">
                  <a:moveTo>
                    <a:pt x="356997" y="0"/>
                  </a:moveTo>
                  <a:lnTo>
                    <a:pt x="476504" y="0"/>
                  </a:lnTo>
                  <a:lnTo>
                    <a:pt x="476504" y="40767"/>
                  </a:lnTo>
                  <a:lnTo>
                    <a:pt x="398399" y="40767"/>
                  </a:lnTo>
                  <a:lnTo>
                    <a:pt x="398399" y="80264"/>
                  </a:lnTo>
                  <a:lnTo>
                    <a:pt x="476504" y="80264"/>
                  </a:lnTo>
                  <a:lnTo>
                    <a:pt x="476504" y="120396"/>
                  </a:lnTo>
                  <a:lnTo>
                    <a:pt x="398399" y="120396"/>
                  </a:lnTo>
                  <a:lnTo>
                    <a:pt x="398399" y="177927"/>
                  </a:lnTo>
                  <a:lnTo>
                    <a:pt x="476504" y="177927"/>
                  </a:lnTo>
                  <a:lnTo>
                    <a:pt x="476504" y="218821"/>
                  </a:lnTo>
                  <a:lnTo>
                    <a:pt x="356997" y="218821"/>
                  </a:lnTo>
                  <a:lnTo>
                    <a:pt x="356997" y="0"/>
                  </a:lnTo>
                  <a:close/>
                </a:path>
                <a:path w="476885" h="219075">
                  <a:moveTo>
                    <a:pt x="149479" y="0"/>
                  </a:moveTo>
                  <a:lnTo>
                    <a:pt x="191643" y="0"/>
                  </a:lnTo>
                  <a:lnTo>
                    <a:pt x="191643" y="82550"/>
                  </a:lnTo>
                  <a:lnTo>
                    <a:pt x="264795" y="82550"/>
                  </a:lnTo>
                  <a:lnTo>
                    <a:pt x="264795" y="0"/>
                  </a:lnTo>
                  <a:lnTo>
                    <a:pt x="306959" y="0"/>
                  </a:lnTo>
                  <a:lnTo>
                    <a:pt x="306959" y="218821"/>
                  </a:lnTo>
                  <a:lnTo>
                    <a:pt x="264795" y="218821"/>
                  </a:lnTo>
                  <a:lnTo>
                    <a:pt x="264795" y="122809"/>
                  </a:lnTo>
                  <a:lnTo>
                    <a:pt x="191643" y="122809"/>
                  </a:lnTo>
                  <a:lnTo>
                    <a:pt x="191643" y="218821"/>
                  </a:lnTo>
                  <a:lnTo>
                    <a:pt x="149479" y="218821"/>
                  </a:lnTo>
                  <a:lnTo>
                    <a:pt x="149479" y="0"/>
                  </a:lnTo>
                  <a:close/>
                </a:path>
                <a:path w="476885" h="219075">
                  <a:moveTo>
                    <a:pt x="0" y="0"/>
                  </a:moveTo>
                  <a:lnTo>
                    <a:pt x="121031" y="0"/>
                  </a:lnTo>
                  <a:lnTo>
                    <a:pt x="121031" y="41021"/>
                  </a:lnTo>
                  <a:lnTo>
                    <a:pt x="81153" y="41021"/>
                  </a:lnTo>
                  <a:lnTo>
                    <a:pt x="81153"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p>
          </p:txBody>
        </p:sp>
        <p:sp>
          <p:nvSpPr>
            <p:cNvPr id="37" name="object 37"/>
            <p:cNvSpPr/>
            <p:nvPr/>
          </p:nvSpPr>
          <p:spPr>
            <a:xfrm>
              <a:off x="7461123" y="2105533"/>
              <a:ext cx="146812" cy="239141"/>
            </a:xfrm>
            <a:prstGeom prst="rect">
              <a:avLst/>
            </a:prstGeom>
            <a:blipFill>
              <a:blip r:embed="rId16" cstate="print"/>
              <a:stretch>
                <a:fillRect/>
              </a:stretch>
            </a:blipFill>
          </p:spPr>
          <p:txBody>
            <a:bodyPr wrap="square" lIns="0" tIns="0" rIns="0" bIns="0" rtlCol="0"/>
            <a:lstStyle/>
            <a:p>
              <a:endParaRPr/>
            </a:p>
          </p:txBody>
        </p:sp>
        <p:sp>
          <p:nvSpPr>
            <p:cNvPr id="38" name="object 38"/>
            <p:cNvSpPr/>
            <p:nvPr/>
          </p:nvSpPr>
          <p:spPr>
            <a:xfrm>
              <a:off x="6780275" y="2105533"/>
              <a:ext cx="236727" cy="239141"/>
            </a:xfrm>
            <a:prstGeom prst="rect">
              <a:avLst/>
            </a:prstGeom>
            <a:blipFill>
              <a:blip r:embed="rId17" cstate="print"/>
              <a:stretch>
                <a:fillRect/>
              </a:stretch>
            </a:blipFill>
          </p:spPr>
          <p:txBody>
            <a:bodyPr wrap="square" lIns="0" tIns="0" rIns="0" bIns="0" rtlCol="0"/>
            <a:lstStyle/>
            <a:p>
              <a:endParaRPr/>
            </a:p>
          </p:txBody>
        </p:sp>
        <p:sp>
          <p:nvSpPr>
            <p:cNvPr id="39" name="object 39"/>
            <p:cNvSpPr/>
            <p:nvPr/>
          </p:nvSpPr>
          <p:spPr>
            <a:xfrm>
              <a:off x="5653658" y="2110105"/>
              <a:ext cx="137795" cy="230504"/>
            </a:xfrm>
            <a:custGeom>
              <a:avLst/>
              <a:gdLst/>
              <a:ahLst/>
              <a:cxnLst/>
              <a:rect l="l" t="t" r="r" b="b"/>
              <a:pathLst>
                <a:path w="137795" h="230505">
                  <a:moveTo>
                    <a:pt x="70485" y="0"/>
                  </a:moveTo>
                  <a:lnTo>
                    <a:pt x="109301" y="12195"/>
                  </a:lnTo>
                  <a:lnTo>
                    <a:pt x="133857" y="35306"/>
                  </a:lnTo>
                  <a:lnTo>
                    <a:pt x="102869" y="62484"/>
                  </a:lnTo>
                  <a:lnTo>
                    <a:pt x="94728" y="52629"/>
                  </a:lnTo>
                  <a:lnTo>
                    <a:pt x="86502" y="45561"/>
                  </a:lnTo>
                  <a:lnTo>
                    <a:pt x="78206" y="41302"/>
                  </a:lnTo>
                  <a:lnTo>
                    <a:pt x="69850" y="39878"/>
                  </a:lnTo>
                  <a:lnTo>
                    <a:pt x="64388" y="39878"/>
                  </a:lnTo>
                  <a:lnTo>
                    <a:pt x="59943" y="41402"/>
                  </a:lnTo>
                  <a:lnTo>
                    <a:pt x="56387" y="44323"/>
                  </a:lnTo>
                  <a:lnTo>
                    <a:pt x="52958" y="47244"/>
                  </a:lnTo>
                  <a:lnTo>
                    <a:pt x="51180" y="50546"/>
                  </a:lnTo>
                  <a:lnTo>
                    <a:pt x="51180" y="54229"/>
                  </a:lnTo>
                  <a:lnTo>
                    <a:pt x="51180" y="57912"/>
                  </a:lnTo>
                  <a:lnTo>
                    <a:pt x="85470" y="92710"/>
                  </a:lnTo>
                  <a:lnTo>
                    <a:pt x="96210" y="101782"/>
                  </a:lnTo>
                  <a:lnTo>
                    <a:pt x="104616" y="108997"/>
                  </a:lnTo>
                  <a:lnTo>
                    <a:pt x="132333" y="142367"/>
                  </a:lnTo>
                  <a:lnTo>
                    <a:pt x="137667" y="167894"/>
                  </a:lnTo>
                  <a:lnTo>
                    <a:pt x="136501" y="180750"/>
                  </a:lnTo>
                  <a:lnTo>
                    <a:pt x="109025" y="220085"/>
                  </a:lnTo>
                  <a:lnTo>
                    <a:pt x="70485" y="229997"/>
                  </a:lnTo>
                  <a:lnTo>
                    <a:pt x="59150" y="229280"/>
                  </a:lnTo>
                  <a:lnTo>
                    <a:pt x="21359" y="211913"/>
                  </a:lnTo>
                  <a:lnTo>
                    <a:pt x="0" y="182499"/>
                  </a:lnTo>
                  <a:lnTo>
                    <a:pt x="35051" y="161290"/>
                  </a:lnTo>
                  <a:lnTo>
                    <a:pt x="43245" y="174031"/>
                  </a:lnTo>
                  <a:lnTo>
                    <a:pt x="52022" y="183118"/>
                  </a:lnTo>
                  <a:lnTo>
                    <a:pt x="61394" y="188561"/>
                  </a:lnTo>
                  <a:lnTo>
                    <a:pt x="71374" y="190373"/>
                  </a:lnTo>
                  <a:lnTo>
                    <a:pt x="78612" y="190373"/>
                  </a:lnTo>
                  <a:lnTo>
                    <a:pt x="84581" y="188341"/>
                  </a:lnTo>
                  <a:lnTo>
                    <a:pt x="89407" y="184150"/>
                  </a:lnTo>
                  <a:lnTo>
                    <a:pt x="94361" y="179959"/>
                  </a:lnTo>
                  <a:lnTo>
                    <a:pt x="96774" y="175133"/>
                  </a:lnTo>
                  <a:lnTo>
                    <a:pt x="96774" y="169672"/>
                  </a:lnTo>
                  <a:lnTo>
                    <a:pt x="96774" y="164719"/>
                  </a:lnTo>
                  <a:lnTo>
                    <a:pt x="66928" y="132080"/>
                  </a:lnTo>
                  <a:lnTo>
                    <a:pt x="50615" y="118266"/>
                  </a:lnTo>
                  <a:lnTo>
                    <a:pt x="20700" y="86995"/>
                  </a:lnTo>
                  <a:lnTo>
                    <a:pt x="10287" y="55372"/>
                  </a:lnTo>
                  <a:lnTo>
                    <a:pt x="11362" y="44420"/>
                  </a:lnTo>
                  <a:lnTo>
                    <a:pt x="36855" y="9161"/>
                  </a:lnTo>
                  <a:lnTo>
                    <a:pt x="58243" y="1021"/>
                  </a:lnTo>
                  <a:lnTo>
                    <a:pt x="70485" y="0"/>
                  </a:lnTo>
                  <a:close/>
                </a:path>
              </a:pathLst>
            </a:custGeom>
            <a:ln w="9144">
              <a:solidFill>
                <a:srgbClr val="468269"/>
              </a:solidFill>
            </a:ln>
          </p:spPr>
          <p:txBody>
            <a:bodyPr wrap="square" lIns="0" tIns="0" rIns="0" bIns="0" rtlCol="0"/>
            <a:lstStyle/>
            <a:p>
              <a:endParaRPr/>
            </a:p>
          </p:txBody>
        </p:sp>
        <p:sp>
          <p:nvSpPr>
            <p:cNvPr id="40" name="object 40"/>
            <p:cNvSpPr/>
            <p:nvPr/>
          </p:nvSpPr>
          <p:spPr>
            <a:xfrm>
              <a:off x="5205983" y="2105533"/>
              <a:ext cx="236728" cy="239141"/>
            </a:xfrm>
            <a:prstGeom prst="rect">
              <a:avLst/>
            </a:prstGeom>
            <a:blipFill>
              <a:blip r:embed="rId18" cstate="print"/>
              <a:stretch>
                <a:fillRect/>
              </a:stretch>
            </a:blipFill>
          </p:spPr>
          <p:txBody>
            <a:bodyPr wrap="square" lIns="0" tIns="0" rIns="0" bIns="0" rtlCol="0"/>
            <a:lstStyle/>
            <a:p>
              <a:endParaRPr/>
            </a:p>
          </p:txBody>
        </p:sp>
        <p:sp>
          <p:nvSpPr>
            <p:cNvPr id="41" name="object 41"/>
            <p:cNvSpPr/>
            <p:nvPr/>
          </p:nvSpPr>
          <p:spPr>
            <a:xfrm>
              <a:off x="4072127" y="2105533"/>
              <a:ext cx="236728" cy="239141"/>
            </a:xfrm>
            <a:prstGeom prst="rect">
              <a:avLst/>
            </a:prstGeom>
            <a:blipFill>
              <a:blip r:embed="rId18" cstate="print"/>
              <a:stretch>
                <a:fillRect/>
              </a:stretch>
            </a:blipFill>
          </p:spPr>
          <p:txBody>
            <a:bodyPr wrap="square" lIns="0" tIns="0" rIns="0" bIns="0" rtlCol="0"/>
            <a:lstStyle/>
            <a:p>
              <a:endParaRPr/>
            </a:p>
          </p:txBody>
        </p:sp>
        <p:sp>
          <p:nvSpPr>
            <p:cNvPr id="42" name="object 42"/>
            <p:cNvSpPr/>
            <p:nvPr/>
          </p:nvSpPr>
          <p:spPr>
            <a:xfrm>
              <a:off x="3345180" y="2105533"/>
              <a:ext cx="221234" cy="239141"/>
            </a:xfrm>
            <a:prstGeom prst="rect">
              <a:avLst/>
            </a:prstGeom>
            <a:blipFill>
              <a:blip r:embed="rId19" cstate="print"/>
              <a:stretch>
                <a:fillRect/>
              </a:stretch>
            </a:blipFill>
          </p:spPr>
          <p:txBody>
            <a:bodyPr wrap="square" lIns="0" tIns="0" rIns="0" bIns="0" rtlCol="0"/>
            <a:lstStyle/>
            <a:p>
              <a:endParaRPr/>
            </a:p>
          </p:txBody>
        </p:sp>
      </p:grpSp>
      <p:graphicFrame>
        <p:nvGraphicFramePr>
          <p:cNvPr id="43" name="object 43"/>
          <p:cNvGraphicFramePr>
            <a:graphicFrameLocks noGrp="1"/>
          </p:cNvGraphicFramePr>
          <p:nvPr/>
        </p:nvGraphicFramePr>
        <p:xfrm>
          <a:off x="5346065" y="1366138"/>
          <a:ext cx="328293" cy="602104"/>
        </p:xfrm>
        <a:graphic>
          <a:graphicData uri="http://schemas.openxmlformats.org/drawingml/2006/table">
            <a:tbl>
              <a:tblPr firstRow="1" bandRow="1">
                <a:tableStyleId>{2D5ABB26-0587-4C30-8999-92F81FD0307C}</a:tableStyleId>
              </a:tblPr>
              <a:tblGrid>
                <a:gridCol w="113664">
                  <a:extLst>
                    <a:ext uri="{9D8B030D-6E8A-4147-A177-3AD203B41FA5}">
                      <a16:colId xmlns:a16="http://schemas.microsoft.com/office/drawing/2014/main" val="20000"/>
                    </a:ext>
                  </a:extLst>
                </a:gridCol>
                <a:gridCol w="214629">
                  <a:extLst>
                    <a:ext uri="{9D8B030D-6E8A-4147-A177-3AD203B41FA5}">
                      <a16:colId xmlns:a16="http://schemas.microsoft.com/office/drawing/2014/main" val="20001"/>
                    </a:ext>
                  </a:extLst>
                </a:gridCol>
              </a:tblGrid>
              <a:tr h="112140">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T w="12700">
                      <a:solidFill>
                        <a:srgbClr val="EBEBEB"/>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108838">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1"/>
                  </a:ext>
                </a:extLst>
              </a:tr>
              <a:tr h="110109">
                <a:tc gridSpan="2">
                  <a:txBody>
                    <a:bodyPr/>
                    <a:lstStyle/>
                    <a:p>
                      <a:pPr>
                        <a:lnSpc>
                          <a:spcPct val="100000"/>
                        </a:lnSpc>
                      </a:pPr>
                      <a:endParaRPr sz="500" dirty="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58368">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3"/>
                  </a:ext>
                </a:extLst>
              </a:tr>
              <a:tr h="112649">
                <a:tc gridSpan="2">
                  <a:txBody>
                    <a:bodyPr/>
                    <a:lstStyle/>
                    <a:p>
                      <a:pPr>
                        <a:lnSpc>
                          <a:spcPct val="100000"/>
                        </a:lnSpc>
                      </a:pPr>
                      <a:endParaRPr sz="500" dirty="0">
                        <a:latin typeface="Times New Roman"/>
                        <a:cs typeface="Times New Roman"/>
                      </a:endParaRPr>
                    </a:p>
                  </a:txBody>
                  <a:tcPr marL="0" marR="0" marT="0" marB="0">
                    <a:lnL w="12700">
                      <a:solidFill>
                        <a:srgbClr val="EBEBEB"/>
                      </a:solidFill>
                      <a:prstDash val="solid"/>
                    </a:lnL>
                    <a:lnR w="12700">
                      <a:solidFill>
                        <a:srgbClr val="EBEBEB"/>
                      </a:solidFill>
                      <a:prstDash val="solid"/>
                    </a:lnR>
                    <a:lnB w="12700">
                      <a:solidFill>
                        <a:srgbClr val="EBEBEB"/>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44" name="object 44"/>
          <p:cNvSpPr txBox="1"/>
          <p:nvPr/>
        </p:nvSpPr>
        <p:spPr>
          <a:xfrm>
            <a:off x="2914159" y="2679240"/>
            <a:ext cx="6009984" cy="1390124"/>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Verdana"/>
                <a:cs typeface="Verdana"/>
              </a:rPr>
              <a:t>Location</a:t>
            </a:r>
            <a:endParaRPr sz="1800" dirty="0">
              <a:latin typeface="Verdana"/>
              <a:cs typeface="Verdana"/>
            </a:endParaRPr>
          </a:p>
          <a:p>
            <a:pPr>
              <a:lnSpc>
                <a:spcPct val="100000"/>
              </a:lnSpc>
              <a:spcBef>
                <a:spcPts val="35"/>
              </a:spcBef>
            </a:pPr>
            <a:endParaRPr sz="1750" dirty="0">
              <a:latin typeface="Verdana"/>
              <a:cs typeface="Verdana"/>
            </a:endParaRPr>
          </a:p>
          <a:p>
            <a:pPr marL="99060" marR="5080">
              <a:lnSpc>
                <a:spcPct val="100000"/>
              </a:lnSpc>
            </a:pPr>
            <a:r>
              <a:rPr sz="1800" dirty="0">
                <a:solidFill>
                  <a:srgbClr val="FFFFFF"/>
                </a:solidFill>
                <a:latin typeface="Verdana"/>
                <a:cs typeface="Verdana"/>
              </a:rPr>
              <a:t>Located </a:t>
            </a:r>
            <a:r>
              <a:rPr lang="fr-FR" dirty="0">
                <a:solidFill>
                  <a:srgbClr val="FFFFFF"/>
                </a:solidFill>
                <a:latin typeface="Verdana"/>
                <a:cs typeface="Verdana"/>
              </a:rPr>
              <a:t>in </a:t>
            </a:r>
            <a:r>
              <a:rPr sz="1800" dirty="0">
                <a:solidFill>
                  <a:srgbClr val="FFFFFF"/>
                </a:solidFill>
                <a:latin typeface="Verdana"/>
                <a:cs typeface="Verdana"/>
              </a:rPr>
              <a:t>the south</a:t>
            </a:r>
            <a:r>
              <a:rPr lang="fr-FR" sz="1800" dirty="0">
                <a:solidFill>
                  <a:srgbClr val="FFFFFF"/>
                </a:solidFill>
                <a:latin typeface="Verdana"/>
                <a:cs typeface="Verdana"/>
              </a:rPr>
              <a:t>-</a:t>
            </a:r>
            <a:r>
              <a:rPr sz="1800" dirty="0">
                <a:solidFill>
                  <a:srgbClr val="FFFFFF"/>
                </a:solidFill>
                <a:latin typeface="Verdana"/>
                <a:cs typeface="Verdana"/>
              </a:rPr>
              <a:t>east of the </a:t>
            </a:r>
            <a:r>
              <a:rPr sz="1800" dirty="0" err="1">
                <a:solidFill>
                  <a:srgbClr val="FFFFFF"/>
                </a:solidFill>
                <a:latin typeface="Verdana"/>
                <a:cs typeface="Verdana"/>
              </a:rPr>
              <a:t>Algeri</a:t>
            </a:r>
            <a:r>
              <a:rPr lang="fr-FR" sz="1800" dirty="0">
                <a:solidFill>
                  <a:srgbClr val="FFFFFF"/>
                </a:solidFill>
                <a:latin typeface="Verdana"/>
                <a:cs typeface="Verdana"/>
              </a:rPr>
              <a:t>a</a:t>
            </a:r>
            <a:r>
              <a:rPr sz="1800" dirty="0">
                <a:solidFill>
                  <a:srgbClr val="FFFFFF"/>
                </a:solidFill>
                <a:latin typeface="Verdana"/>
                <a:cs typeface="Verdana"/>
              </a:rPr>
              <a:t>,  along the Tunisian border on an average width of 160 km.</a:t>
            </a:r>
            <a:endParaRPr sz="1800" dirty="0">
              <a:latin typeface="Verdana"/>
              <a:cs typeface="Verdana"/>
            </a:endParaRPr>
          </a:p>
          <a:p>
            <a:pPr marR="638175">
              <a:lnSpc>
                <a:spcPct val="100000"/>
              </a:lnSpc>
            </a:pPr>
            <a:r>
              <a:rPr sz="1800" dirty="0">
                <a:solidFill>
                  <a:srgbClr val="FFFFFF"/>
                </a:solidFill>
                <a:latin typeface="Verdana"/>
                <a:cs typeface="Verdana"/>
              </a:rPr>
              <a:t>About 645 km away from the capital ( Algiers)</a:t>
            </a:r>
            <a:endParaRPr sz="1800" dirty="0">
              <a:latin typeface="Verdana"/>
              <a:cs typeface="Verdana"/>
            </a:endParaRPr>
          </a:p>
        </p:txBody>
      </p:sp>
      <p:grpSp>
        <p:nvGrpSpPr>
          <p:cNvPr id="45" name="object 45"/>
          <p:cNvGrpSpPr/>
          <p:nvPr/>
        </p:nvGrpSpPr>
        <p:grpSpPr>
          <a:xfrm>
            <a:off x="155320" y="1513713"/>
            <a:ext cx="2448560" cy="2491740"/>
            <a:chOff x="155320" y="1513713"/>
            <a:chExt cx="2448560" cy="2491740"/>
          </a:xfrm>
        </p:grpSpPr>
        <p:sp>
          <p:nvSpPr>
            <p:cNvPr id="46" name="object 46"/>
            <p:cNvSpPr/>
            <p:nvPr/>
          </p:nvSpPr>
          <p:spPr>
            <a:xfrm>
              <a:off x="155320" y="1513713"/>
              <a:ext cx="2448306" cy="2491358"/>
            </a:xfrm>
            <a:prstGeom prst="rect">
              <a:avLst/>
            </a:prstGeom>
            <a:blipFill>
              <a:blip r:embed="rId20" cstate="print"/>
              <a:stretch>
                <a:fillRect/>
              </a:stretch>
            </a:blipFill>
          </p:spPr>
          <p:txBody>
            <a:bodyPr wrap="square" lIns="0" tIns="0" rIns="0" bIns="0" rtlCol="0"/>
            <a:lstStyle/>
            <a:p>
              <a:endParaRPr/>
            </a:p>
          </p:txBody>
        </p:sp>
        <p:sp>
          <p:nvSpPr>
            <p:cNvPr id="47" name="object 47"/>
            <p:cNvSpPr/>
            <p:nvPr/>
          </p:nvSpPr>
          <p:spPr>
            <a:xfrm>
              <a:off x="1569212" y="1686941"/>
              <a:ext cx="263525" cy="274955"/>
            </a:xfrm>
            <a:custGeom>
              <a:avLst/>
              <a:gdLst/>
              <a:ahLst/>
              <a:cxnLst/>
              <a:rect l="l" t="t" r="r" b="b"/>
              <a:pathLst>
                <a:path w="263525" h="274955">
                  <a:moveTo>
                    <a:pt x="1015" y="0"/>
                  </a:moveTo>
                  <a:lnTo>
                    <a:pt x="0" y="39116"/>
                  </a:lnTo>
                  <a:lnTo>
                    <a:pt x="2921" y="36322"/>
                  </a:lnTo>
                  <a:lnTo>
                    <a:pt x="229362" y="274574"/>
                  </a:lnTo>
                  <a:lnTo>
                    <a:pt x="263525" y="241935"/>
                  </a:lnTo>
                  <a:lnTo>
                    <a:pt x="37210" y="3810"/>
                  </a:lnTo>
                  <a:lnTo>
                    <a:pt x="40131" y="1016"/>
                  </a:lnTo>
                  <a:lnTo>
                    <a:pt x="1015" y="0"/>
                  </a:lnTo>
                  <a:close/>
                </a:path>
              </a:pathLst>
            </a:custGeom>
            <a:solidFill>
              <a:srgbClr val="E6B729"/>
            </a:solidFill>
          </p:spPr>
          <p:txBody>
            <a:bodyPr wrap="square" lIns="0" tIns="0" rIns="0" bIns="0" rtlCol="0"/>
            <a:lstStyle/>
            <a:p>
              <a:endParaRPr/>
            </a:p>
          </p:txBody>
        </p:sp>
        <p:sp>
          <p:nvSpPr>
            <p:cNvPr id="48" name="object 48"/>
            <p:cNvSpPr/>
            <p:nvPr/>
          </p:nvSpPr>
          <p:spPr>
            <a:xfrm>
              <a:off x="1504823" y="1585341"/>
              <a:ext cx="72009" cy="91059"/>
            </a:xfrm>
            <a:prstGeom prst="rect">
              <a:avLst/>
            </a:prstGeom>
            <a:blipFill>
              <a:blip r:embed="rId21" cstate="print"/>
              <a:stretch>
                <a:fillRect/>
              </a:stretch>
            </a:blipFill>
          </p:spPr>
          <p:txBody>
            <a:bodyPr wrap="square" lIns="0" tIns="0" rIns="0" bIns="0" rtlCol="0"/>
            <a:lstStyle/>
            <a:p>
              <a:endParaRPr/>
            </a:p>
          </p:txBody>
        </p:sp>
      </p:grpSp>
      <p:sp>
        <p:nvSpPr>
          <p:cNvPr id="49" name="object 49"/>
          <p:cNvSpPr txBox="1"/>
          <p:nvPr/>
        </p:nvSpPr>
        <p:spPr>
          <a:xfrm>
            <a:off x="1138224" y="1519174"/>
            <a:ext cx="466090" cy="432434"/>
          </a:xfrm>
          <a:prstGeom prst="rect">
            <a:avLst/>
          </a:prstGeom>
        </p:spPr>
        <p:txBody>
          <a:bodyPr vert="horz" wrap="square" lIns="0" tIns="13335" rIns="0" bIns="0" rtlCol="0">
            <a:spAutoFit/>
          </a:bodyPr>
          <a:lstStyle/>
          <a:p>
            <a:pPr marL="12700">
              <a:lnSpc>
                <a:spcPct val="100000"/>
              </a:lnSpc>
              <a:spcBef>
                <a:spcPts val="105"/>
              </a:spcBef>
            </a:pPr>
            <a:r>
              <a:rPr sz="800" b="1" spc="-75" dirty="0">
                <a:solidFill>
                  <a:srgbClr val="FF0000"/>
                </a:solidFill>
                <a:latin typeface="Verdana"/>
                <a:cs typeface="Verdana"/>
              </a:rPr>
              <a:t>Algiers</a:t>
            </a:r>
            <a:endParaRPr sz="800">
              <a:latin typeface="Verdana"/>
              <a:cs typeface="Verdana"/>
            </a:endParaRPr>
          </a:p>
          <a:p>
            <a:pPr>
              <a:lnSpc>
                <a:spcPct val="100000"/>
              </a:lnSpc>
              <a:spcBef>
                <a:spcPts val="60"/>
              </a:spcBef>
            </a:pPr>
            <a:endParaRPr sz="1000">
              <a:latin typeface="Verdana"/>
              <a:cs typeface="Verdana"/>
            </a:endParaRPr>
          </a:p>
          <a:p>
            <a:pPr marL="97155">
              <a:lnSpc>
                <a:spcPct val="100000"/>
              </a:lnSpc>
            </a:pPr>
            <a:r>
              <a:rPr sz="800" b="1" spc="-120" dirty="0">
                <a:solidFill>
                  <a:srgbClr val="001F5F"/>
                </a:solidFill>
                <a:latin typeface="Verdana"/>
                <a:cs typeface="Verdana"/>
              </a:rPr>
              <a:t>645</a:t>
            </a:r>
            <a:r>
              <a:rPr sz="800" b="1" spc="-114" dirty="0">
                <a:solidFill>
                  <a:srgbClr val="001F5F"/>
                </a:solidFill>
                <a:latin typeface="Verdana"/>
                <a:cs typeface="Verdana"/>
              </a:rPr>
              <a:t> </a:t>
            </a:r>
            <a:r>
              <a:rPr sz="800" b="1" spc="-85" dirty="0">
                <a:solidFill>
                  <a:srgbClr val="001F5F"/>
                </a:solidFill>
                <a:latin typeface="Verdana"/>
                <a:cs typeface="Verdana"/>
              </a:rPr>
              <a:t>km</a:t>
            </a:r>
            <a:endParaRPr sz="800">
              <a:latin typeface="Verdana"/>
              <a:cs typeface="Verdana"/>
            </a:endParaRPr>
          </a:p>
        </p:txBody>
      </p:sp>
      <p:sp>
        <p:nvSpPr>
          <p:cNvPr id="50" name="object 50"/>
          <p:cNvSpPr/>
          <p:nvPr/>
        </p:nvSpPr>
        <p:spPr>
          <a:xfrm>
            <a:off x="137452" y="2965323"/>
            <a:ext cx="2483993" cy="2483992"/>
          </a:xfrm>
          <a:prstGeom prst="rect">
            <a:avLst/>
          </a:prstGeom>
          <a:blipFill>
            <a:blip r:embed="rId2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196975"/>
            <a:chOff x="0" y="0"/>
            <a:chExt cx="9144000" cy="1196975"/>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0" y="0"/>
              <a:ext cx="9143999" cy="1196721"/>
            </a:xfrm>
            <a:prstGeom prst="rect">
              <a:avLst/>
            </a:prstGeom>
            <a:blipFill>
              <a:blip r:embed="rId2" cstate="print"/>
              <a:stretch>
                <a:fillRect/>
              </a:stretch>
            </a:blipFill>
          </p:spPr>
          <p:txBody>
            <a:bodyPr wrap="square" lIns="0" tIns="0" rIns="0" bIns="0" rtlCol="0"/>
            <a:lstStyle/>
            <a:p>
              <a:endParaRPr/>
            </a:p>
          </p:txBody>
        </p:sp>
      </p:grpSp>
      <p:sp>
        <p:nvSpPr>
          <p:cNvPr id="5" name="object 5"/>
          <p:cNvSpPr/>
          <p:nvPr/>
        </p:nvSpPr>
        <p:spPr>
          <a:xfrm>
            <a:off x="0" y="5733248"/>
            <a:ext cx="9144000" cy="11247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196722"/>
            <a:ext cx="9144000" cy="45720"/>
          </a:xfrm>
          <a:custGeom>
            <a:avLst/>
            <a:gdLst/>
            <a:ahLst/>
            <a:cxnLst/>
            <a:rect l="l" t="t" r="r" b="b"/>
            <a:pathLst>
              <a:path w="9144000" h="45719">
                <a:moveTo>
                  <a:pt x="9144000" y="0"/>
                </a:moveTo>
                <a:lnTo>
                  <a:pt x="0" y="0"/>
                </a:lnTo>
                <a:lnTo>
                  <a:pt x="0" y="45718"/>
                </a:lnTo>
                <a:lnTo>
                  <a:pt x="9144000" y="45718"/>
                </a:lnTo>
                <a:lnTo>
                  <a:pt x="9144000" y="0"/>
                </a:lnTo>
                <a:close/>
              </a:path>
            </a:pathLst>
          </a:custGeom>
          <a:solidFill>
            <a:srgbClr val="AF1512"/>
          </a:solidFill>
        </p:spPr>
        <p:txBody>
          <a:bodyPr wrap="square" lIns="0" tIns="0" rIns="0" bIns="0" rtlCol="0"/>
          <a:lstStyle/>
          <a:p>
            <a:endParaRPr/>
          </a:p>
        </p:txBody>
      </p:sp>
      <p:sp>
        <p:nvSpPr>
          <p:cNvPr id="7" name="object 7"/>
          <p:cNvSpPr/>
          <p:nvPr/>
        </p:nvSpPr>
        <p:spPr>
          <a:xfrm>
            <a:off x="6218" y="5687531"/>
            <a:ext cx="9138285" cy="45720"/>
          </a:xfrm>
          <a:custGeom>
            <a:avLst/>
            <a:gdLst/>
            <a:ahLst/>
            <a:cxnLst/>
            <a:rect l="l" t="t" r="r" b="b"/>
            <a:pathLst>
              <a:path w="9138285" h="45720">
                <a:moveTo>
                  <a:pt x="0" y="45718"/>
                </a:moveTo>
                <a:lnTo>
                  <a:pt x="9137781" y="45718"/>
                </a:lnTo>
                <a:lnTo>
                  <a:pt x="9137781" y="0"/>
                </a:lnTo>
                <a:lnTo>
                  <a:pt x="0" y="0"/>
                </a:lnTo>
                <a:lnTo>
                  <a:pt x="0" y="45718"/>
                </a:lnTo>
                <a:close/>
              </a:path>
            </a:pathLst>
          </a:custGeom>
          <a:solidFill>
            <a:srgbClr val="AF1512"/>
          </a:solidFill>
        </p:spPr>
        <p:txBody>
          <a:bodyPr wrap="square" lIns="0" tIns="0" rIns="0" bIns="0" rtlCol="0"/>
          <a:lstStyle/>
          <a:p>
            <a:endParaRPr/>
          </a:p>
        </p:txBody>
      </p:sp>
      <p:grpSp>
        <p:nvGrpSpPr>
          <p:cNvPr id="8" name="object 8"/>
          <p:cNvGrpSpPr/>
          <p:nvPr/>
        </p:nvGrpSpPr>
        <p:grpSpPr>
          <a:xfrm>
            <a:off x="1853183" y="868680"/>
            <a:ext cx="5241290" cy="1842770"/>
            <a:chOff x="1853183" y="868680"/>
            <a:chExt cx="5241290" cy="1842770"/>
          </a:xfrm>
        </p:grpSpPr>
        <p:sp>
          <p:nvSpPr>
            <p:cNvPr id="9" name="object 9"/>
            <p:cNvSpPr/>
            <p:nvPr/>
          </p:nvSpPr>
          <p:spPr>
            <a:xfrm>
              <a:off x="2357627" y="868680"/>
              <a:ext cx="1892807" cy="1842516"/>
            </a:xfrm>
            <a:prstGeom prst="rect">
              <a:avLst/>
            </a:prstGeom>
            <a:blipFill>
              <a:blip r:embed="rId4" cstate="print"/>
              <a:stretch>
                <a:fillRect/>
              </a:stretch>
            </a:blipFill>
          </p:spPr>
          <p:txBody>
            <a:bodyPr wrap="square" lIns="0" tIns="0" rIns="0" bIns="0" rtlCol="0"/>
            <a:lstStyle/>
            <a:p>
              <a:endParaRPr>
                <a:latin typeface="007 GoldenEye" panose="020B0603050302020204" pitchFamily="34" charset="0"/>
              </a:endParaRPr>
            </a:p>
          </p:txBody>
        </p:sp>
        <p:sp>
          <p:nvSpPr>
            <p:cNvPr id="10" name="object 10"/>
            <p:cNvSpPr/>
            <p:nvPr/>
          </p:nvSpPr>
          <p:spPr>
            <a:xfrm>
              <a:off x="2954909" y="1372869"/>
              <a:ext cx="716915" cy="601980"/>
            </a:xfrm>
            <a:custGeom>
              <a:avLst/>
              <a:gdLst/>
              <a:ahLst/>
              <a:cxnLst/>
              <a:rect l="l" t="t" r="r" b="b"/>
              <a:pathLst>
                <a:path w="716914" h="601980">
                  <a:moveTo>
                    <a:pt x="328549" y="0"/>
                  </a:moveTo>
                  <a:lnTo>
                    <a:pt x="0" y="0"/>
                  </a:lnTo>
                  <a:lnTo>
                    <a:pt x="0" y="111760"/>
                  </a:lnTo>
                  <a:lnTo>
                    <a:pt x="0" y="220980"/>
                  </a:lnTo>
                  <a:lnTo>
                    <a:pt x="0" y="330200"/>
                  </a:lnTo>
                  <a:lnTo>
                    <a:pt x="0" y="488950"/>
                  </a:lnTo>
                  <a:lnTo>
                    <a:pt x="0" y="601980"/>
                  </a:lnTo>
                  <a:lnTo>
                    <a:pt x="328549" y="601980"/>
                  </a:lnTo>
                  <a:lnTo>
                    <a:pt x="328549" y="488950"/>
                  </a:lnTo>
                  <a:lnTo>
                    <a:pt x="113665" y="488950"/>
                  </a:lnTo>
                  <a:lnTo>
                    <a:pt x="113665" y="330200"/>
                  </a:lnTo>
                  <a:lnTo>
                    <a:pt x="328549" y="330200"/>
                  </a:lnTo>
                  <a:lnTo>
                    <a:pt x="328549" y="220980"/>
                  </a:lnTo>
                  <a:lnTo>
                    <a:pt x="113665" y="220980"/>
                  </a:lnTo>
                  <a:lnTo>
                    <a:pt x="113665" y="111760"/>
                  </a:lnTo>
                  <a:lnTo>
                    <a:pt x="328549" y="111760"/>
                  </a:lnTo>
                  <a:lnTo>
                    <a:pt x="328549" y="0"/>
                  </a:lnTo>
                  <a:close/>
                </a:path>
                <a:path w="716914" h="601980">
                  <a:moveTo>
                    <a:pt x="716915" y="492760"/>
                  </a:moveTo>
                  <a:lnTo>
                    <a:pt x="550037" y="492760"/>
                  </a:lnTo>
                  <a:lnTo>
                    <a:pt x="550037" y="0"/>
                  </a:lnTo>
                  <a:lnTo>
                    <a:pt x="435356" y="0"/>
                  </a:lnTo>
                  <a:lnTo>
                    <a:pt x="435356" y="492760"/>
                  </a:lnTo>
                  <a:lnTo>
                    <a:pt x="435356" y="601980"/>
                  </a:lnTo>
                  <a:lnTo>
                    <a:pt x="716915" y="601980"/>
                  </a:lnTo>
                  <a:lnTo>
                    <a:pt x="716915" y="492760"/>
                  </a:lnTo>
                  <a:close/>
                </a:path>
              </a:pathLst>
            </a:custGeom>
            <a:solidFill>
              <a:srgbClr val="FFFFFF"/>
            </a:solidFill>
          </p:spPr>
          <p:txBody>
            <a:bodyPr wrap="square" lIns="0" tIns="0" rIns="0" bIns="0" rtlCol="0"/>
            <a:lstStyle/>
            <a:p>
              <a:endParaRPr>
                <a:latin typeface="007 GoldenEye" panose="020B0603050302020204" pitchFamily="34" charset="0"/>
              </a:endParaRPr>
            </a:p>
          </p:txBody>
        </p:sp>
        <p:sp>
          <p:nvSpPr>
            <p:cNvPr id="11" name="object 11"/>
            <p:cNvSpPr/>
            <p:nvPr/>
          </p:nvSpPr>
          <p:spPr>
            <a:xfrm>
              <a:off x="2954908" y="1372235"/>
              <a:ext cx="716915" cy="602615"/>
            </a:xfrm>
            <a:custGeom>
              <a:avLst/>
              <a:gdLst/>
              <a:ahLst/>
              <a:cxnLst/>
              <a:rect l="l" t="t" r="r" b="b"/>
              <a:pathLst>
                <a:path w="716914" h="602614">
                  <a:moveTo>
                    <a:pt x="435356" y="0"/>
                  </a:moveTo>
                  <a:lnTo>
                    <a:pt x="550037" y="0"/>
                  </a:lnTo>
                  <a:lnTo>
                    <a:pt x="550037" y="492760"/>
                  </a:lnTo>
                  <a:lnTo>
                    <a:pt x="716915" y="492760"/>
                  </a:lnTo>
                  <a:lnTo>
                    <a:pt x="716915" y="602106"/>
                  </a:lnTo>
                  <a:lnTo>
                    <a:pt x="435356" y="602106"/>
                  </a:lnTo>
                  <a:lnTo>
                    <a:pt x="435356" y="0"/>
                  </a:lnTo>
                  <a:close/>
                </a:path>
                <a:path w="716914" h="602614">
                  <a:moveTo>
                    <a:pt x="0" y="0"/>
                  </a:moveTo>
                  <a:lnTo>
                    <a:pt x="328549" y="0"/>
                  </a:lnTo>
                  <a:lnTo>
                    <a:pt x="328549" y="112140"/>
                  </a:lnTo>
                  <a:lnTo>
                    <a:pt x="113665" y="112140"/>
                  </a:lnTo>
                  <a:lnTo>
                    <a:pt x="113665" y="220979"/>
                  </a:lnTo>
                  <a:lnTo>
                    <a:pt x="328549" y="220979"/>
                  </a:lnTo>
                  <a:lnTo>
                    <a:pt x="328549" y="331088"/>
                  </a:lnTo>
                  <a:lnTo>
                    <a:pt x="113665" y="331088"/>
                  </a:lnTo>
                  <a:lnTo>
                    <a:pt x="113665" y="489457"/>
                  </a:lnTo>
                  <a:lnTo>
                    <a:pt x="328549" y="489457"/>
                  </a:lnTo>
                  <a:lnTo>
                    <a:pt x="328549" y="602106"/>
                  </a:lnTo>
                  <a:lnTo>
                    <a:pt x="0" y="602106"/>
                  </a:lnTo>
                  <a:lnTo>
                    <a:pt x="0" y="0"/>
                  </a:lnTo>
                  <a:close/>
                </a:path>
              </a:pathLst>
            </a:custGeom>
            <a:ln w="12192">
              <a:solidFill>
                <a:srgbClr val="EBEBEB"/>
              </a:solidFill>
            </a:ln>
          </p:spPr>
          <p:txBody>
            <a:bodyPr wrap="square" lIns="0" tIns="0" rIns="0" bIns="0" rtlCol="0"/>
            <a:lstStyle/>
            <a:p>
              <a:endParaRPr>
                <a:latin typeface="007 GoldenEye" panose="020B0603050302020204" pitchFamily="34" charset="0"/>
              </a:endParaRPr>
            </a:p>
          </p:txBody>
        </p:sp>
        <p:sp>
          <p:nvSpPr>
            <p:cNvPr id="12" name="object 12"/>
            <p:cNvSpPr/>
            <p:nvPr/>
          </p:nvSpPr>
          <p:spPr>
            <a:xfrm>
              <a:off x="3162300" y="868680"/>
              <a:ext cx="1440179" cy="1842516"/>
            </a:xfrm>
            <a:prstGeom prst="rect">
              <a:avLst/>
            </a:prstGeom>
            <a:blipFill>
              <a:blip r:embed="rId5" cstate="print"/>
              <a:stretch>
                <a:fillRect/>
              </a:stretch>
            </a:blipFill>
          </p:spPr>
          <p:txBody>
            <a:bodyPr wrap="square" lIns="0" tIns="0" rIns="0" bIns="0" rtlCol="0"/>
            <a:lstStyle/>
            <a:p>
              <a:endParaRPr>
                <a:latin typeface="007 GoldenEye" panose="020B0603050302020204" pitchFamily="34" charset="0"/>
              </a:endParaRPr>
            </a:p>
          </p:txBody>
        </p:sp>
        <p:sp>
          <p:nvSpPr>
            <p:cNvPr id="13" name="object 13"/>
            <p:cNvSpPr/>
            <p:nvPr/>
          </p:nvSpPr>
          <p:spPr>
            <a:xfrm>
              <a:off x="3762375" y="1700460"/>
              <a:ext cx="208279" cy="104139"/>
            </a:xfrm>
            <a:custGeom>
              <a:avLst/>
              <a:gdLst/>
              <a:ahLst/>
              <a:cxnLst/>
              <a:rect l="l" t="t" r="r" b="b"/>
              <a:pathLst>
                <a:path w="208279" h="104139">
                  <a:moveTo>
                    <a:pt x="207911" y="0"/>
                  </a:moveTo>
                  <a:lnTo>
                    <a:pt x="0" y="0"/>
                  </a:lnTo>
                  <a:lnTo>
                    <a:pt x="0" y="103955"/>
                  </a:lnTo>
                  <a:lnTo>
                    <a:pt x="207911" y="103955"/>
                  </a:lnTo>
                  <a:lnTo>
                    <a:pt x="207911" y="0"/>
                  </a:lnTo>
                  <a:close/>
                </a:path>
              </a:pathLst>
            </a:custGeom>
            <a:solidFill>
              <a:srgbClr val="FFFFFF"/>
            </a:solidFill>
          </p:spPr>
          <p:txBody>
            <a:bodyPr wrap="square" lIns="0" tIns="0" rIns="0" bIns="0" rtlCol="0"/>
            <a:lstStyle/>
            <a:p>
              <a:endParaRPr>
                <a:latin typeface="007 GoldenEye" panose="020B0603050302020204" pitchFamily="34" charset="0"/>
              </a:endParaRPr>
            </a:p>
          </p:txBody>
        </p:sp>
        <p:sp>
          <p:nvSpPr>
            <p:cNvPr id="14" name="object 14"/>
            <p:cNvSpPr/>
            <p:nvPr/>
          </p:nvSpPr>
          <p:spPr>
            <a:xfrm>
              <a:off x="3762375" y="1700460"/>
              <a:ext cx="208279" cy="104139"/>
            </a:xfrm>
            <a:custGeom>
              <a:avLst/>
              <a:gdLst/>
              <a:ahLst/>
              <a:cxnLst/>
              <a:rect l="l" t="t" r="r" b="b"/>
              <a:pathLst>
                <a:path w="208279" h="104139">
                  <a:moveTo>
                    <a:pt x="0" y="103955"/>
                  </a:moveTo>
                  <a:lnTo>
                    <a:pt x="207911" y="103955"/>
                  </a:lnTo>
                  <a:lnTo>
                    <a:pt x="207911" y="0"/>
                  </a:lnTo>
                  <a:lnTo>
                    <a:pt x="0" y="0"/>
                  </a:lnTo>
                  <a:lnTo>
                    <a:pt x="0" y="103955"/>
                  </a:lnTo>
                  <a:close/>
                </a:path>
              </a:pathLst>
            </a:custGeom>
            <a:ln w="12191">
              <a:solidFill>
                <a:srgbClr val="EBEBEB"/>
              </a:solidFill>
            </a:ln>
          </p:spPr>
          <p:txBody>
            <a:bodyPr wrap="square" lIns="0" tIns="0" rIns="0" bIns="0" rtlCol="0"/>
            <a:lstStyle/>
            <a:p>
              <a:endParaRPr>
                <a:latin typeface="007 GoldenEye" panose="020B0603050302020204" pitchFamily="34" charset="0"/>
              </a:endParaRPr>
            </a:p>
          </p:txBody>
        </p:sp>
        <p:sp>
          <p:nvSpPr>
            <p:cNvPr id="15" name="object 15"/>
            <p:cNvSpPr/>
            <p:nvPr/>
          </p:nvSpPr>
          <p:spPr>
            <a:xfrm>
              <a:off x="3514344" y="868680"/>
              <a:ext cx="3351276" cy="1842516"/>
            </a:xfrm>
            <a:prstGeom prst="rect">
              <a:avLst/>
            </a:prstGeom>
            <a:blipFill>
              <a:blip r:embed="rId6" cstate="print"/>
              <a:stretch>
                <a:fillRect/>
              </a:stretch>
            </a:blipFill>
          </p:spPr>
          <p:txBody>
            <a:bodyPr wrap="square" lIns="0" tIns="0" rIns="0" bIns="0" rtlCol="0"/>
            <a:lstStyle/>
            <a:p>
              <a:endParaRPr>
                <a:latin typeface="007 GoldenEye" panose="020B0603050302020204" pitchFamily="34" charset="0"/>
              </a:endParaRPr>
            </a:p>
          </p:txBody>
        </p:sp>
        <p:sp>
          <p:nvSpPr>
            <p:cNvPr id="16" name="object 16"/>
            <p:cNvSpPr/>
            <p:nvPr/>
          </p:nvSpPr>
          <p:spPr>
            <a:xfrm>
              <a:off x="4081272" y="1357122"/>
              <a:ext cx="2184400" cy="632460"/>
            </a:xfrm>
            <a:custGeom>
              <a:avLst/>
              <a:gdLst/>
              <a:ahLst/>
              <a:cxnLst/>
              <a:rect l="l" t="t" r="r" b="b"/>
              <a:pathLst>
                <a:path w="2184400" h="632460">
                  <a:moveTo>
                    <a:pt x="1842515" y="15112"/>
                  </a:moveTo>
                  <a:lnTo>
                    <a:pt x="1706752" y="15112"/>
                  </a:lnTo>
                  <a:lnTo>
                    <a:pt x="1706752" y="617219"/>
                  </a:lnTo>
                  <a:lnTo>
                    <a:pt x="1844548" y="617219"/>
                  </a:lnTo>
                  <a:lnTo>
                    <a:pt x="1898675" y="616293"/>
                  </a:lnTo>
                  <a:lnTo>
                    <a:pt x="1944100" y="613521"/>
                  </a:lnTo>
                  <a:lnTo>
                    <a:pt x="2008886" y="602488"/>
                  </a:lnTo>
                  <a:lnTo>
                    <a:pt x="2054621" y="581786"/>
                  </a:lnTo>
                  <a:lnTo>
                    <a:pt x="2097024" y="549275"/>
                  </a:lnTo>
                  <a:lnTo>
                    <a:pt x="2133282" y="505840"/>
                  </a:lnTo>
                  <a:lnTo>
                    <a:pt x="2133505" y="505460"/>
                  </a:lnTo>
                  <a:lnTo>
                    <a:pt x="1820417" y="505460"/>
                  </a:lnTo>
                  <a:lnTo>
                    <a:pt x="1820417" y="125602"/>
                  </a:lnTo>
                  <a:lnTo>
                    <a:pt x="2124586" y="125602"/>
                  </a:lnTo>
                  <a:lnTo>
                    <a:pt x="2120542" y="119366"/>
                  </a:lnTo>
                  <a:lnTo>
                    <a:pt x="2095658" y="90376"/>
                  </a:lnTo>
                  <a:lnTo>
                    <a:pt x="2037461" y="47625"/>
                  </a:lnTo>
                  <a:lnTo>
                    <a:pt x="2001410" y="33436"/>
                  </a:lnTo>
                  <a:lnTo>
                    <a:pt x="1956895" y="23272"/>
                  </a:lnTo>
                  <a:lnTo>
                    <a:pt x="1903926" y="17156"/>
                  </a:lnTo>
                  <a:lnTo>
                    <a:pt x="1842515" y="15112"/>
                  </a:lnTo>
                  <a:close/>
                </a:path>
                <a:path w="2184400" h="632460">
                  <a:moveTo>
                    <a:pt x="2124586" y="125602"/>
                  </a:moveTo>
                  <a:lnTo>
                    <a:pt x="1859406" y="125602"/>
                  </a:lnTo>
                  <a:lnTo>
                    <a:pt x="1909103" y="128577"/>
                  </a:lnTo>
                  <a:lnTo>
                    <a:pt x="1951513" y="137493"/>
                  </a:lnTo>
                  <a:lnTo>
                    <a:pt x="1986637" y="152338"/>
                  </a:lnTo>
                  <a:lnTo>
                    <a:pt x="2037903" y="202251"/>
                  </a:lnTo>
                  <a:lnTo>
                    <a:pt x="2054653" y="236759"/>
                  </a:lnTo>
                  <a:lnTo>
                    <a:pt x="2064712" y="276649"/>
                  </a:lnTo>
                  <a:lnTo>
                    <a:pt x="2068067" y="321944"/>
                  </a:lnTo>
                  <a:lnTo>
                    <a:pt x="2066663" y="351799"/>
                  </a:lnTo>
                  <a:lnTo>
                    <a:pt x="2055423" y="404223"/>
                  </a:lnTo>
                  <a:lnTo>
                    <a:pt x="2033539" y="446510"/>
                  </a:lnTo>
                  <a:lnTo>
                    <a:pt x="2004583" y="476851"/>
                  </a:lnTo>
                  <a:lnTo>
                    <a:pt x="1967267" y="495333"/>
                  </a:lnTo>
                  <a:lnTo>
                    <a:pt x="1910256" y="504338"/>
                  </a:lnTo>
                  <a:lnTo>
                    <a:pt x="1873630" y="505460"/>
                  </a:lnTo>
                  <a:lnTo>
                    <a:pt x="2133505" y="505460"/>
                  </a:lnTo>
                  <a:lnTo>
                    <a:pt x="2160778" y="452500"/>
                  </a:lnTo>
                  <a:lnTo>
                    <a:pt x="2178097" y="391302"/>
                  </a:lnTo>
                  <a:lnTo>
                    <a:pt x="2183891" y="324485"/>
                  </a:lnTo>
                  <a:lnTo>
                    <a:pt x="2181318" y="277145"/>
                  </a:lnTo>
                  <a:lnTo>
                    <a:pt x="2173589" y="232854"/>
                  </a:lnTo>
                  <a:lnTo>
                    <a:pt x="2160692" y="191611"/>
                  </a:lnTo>
                  <a:lnTo>
                    <a:pt x="2142616" y="153415"/>
                  </a:lnTo>
                  <a:lnTo>
                    <a:pt x="2124586" y="125602"/>
                  </a:lnTo>
                  <a:close/>
                </a:path>
                <a:path w="2184400" h="632460">
                  <a:moveTo>
                    <a:pt x="314070" y="0"/>
                  </a:moveTo>
                  <a:lnTo>
                    <a:pt x="272643" y="2643"/>
                  </a:lnTo>
                  <a:lnTo>
                    <a:pt x="232584" y="10572"/>
                  </a:lnTo>
                  <a:lnTo>
                    <a:pt x="193930" y="23788"/>
                  </a:lnTo>
                  <a:lnTo>
                    <a:pt x="156717" y="42290"/>
                  </a:lnTo>
                  <a:lnTo>
                    <a:pt x="122096" y="65391"/>
                  </a:lnTo>
                  <a:lnTo>
                    <a:pt x="91392" y="92217"/>
                  </a:lnTo>
                  <a:lnTo>
                    <a:pt x="64617" y="122783"/>
                  </a:lnTo>
                  <a:lnTo>
                    <a:pt x="41782" y="157099"/>
                  </a:lnTo>
                  <a:lnTo>
                    <a:pt x="23520" y="194228"/>
                  </a:lnTo>
                  <a:lnTo>
                    <a:pt x="10461" y="233060"/>
                  </a:lnTo>
                  <a:lnTo>
                    <a:pt x="2617" y="273631"/>
                  </a:lnTo>
                  <a:lnTo>
                    <a:pt x="0" y="315975"/>
                  </a:lnTo>
                  <a:lnTo>
                    <a:pt x="3582" y="366147"/>
                  </a:lnTo>
                  <a:lnTo>
                    <a:pt x="14333" y="413489"/>
                  </a:lnTo>
                  <a:lnTo>
                    <a:pt x="32260" y="458009"/>
                  </a:lnTo>
                  <a:lnTo>
                    <a:pt x="57367" y="499713"/>
                  </a:lnTo>
                  <a:lnTo>
                    <a:pt x="89662" y="538606"/>
                  </a:lnTo>
                  <a:lnTo>
                    <a:pt x="127382" y="572348"/>
                  </a:lnTo>
                  <a:lnTo>
                    <a:pt x="168765" y="598591"/>
                  </a:lnTo>
                  <a:lnTo>
                    <a:pt x="213819" y="617336"/>
                  </a:lnTo>
                  <a:lnTo>
                    <a:pt x="262548" y="628583"/>
                  </a:lnTo>
                  <a:lnTo>
                    <a:pt x="314960" y="632332"/>
                  </a:lnTo>
                  <a:lnTo>
                    <a:pt x="365159" y="628676"/>
                  </a:lnTo>
                  <a:lnTo>
                    <a:pt x="412274" y="617710"/>
                  </a:lnTo>
                  <a:lnTo>
                    <a:pt x="456298" y="599442"/>
                  </a:lnTo>
                  <a:lnTo>
                    <a:pt x="497226" y="573876"/>
                  </a:lnTo>
                  <a:lnTo>
                    <a:pt x="535051" y="541019"/>
                  </a:lnTo>
                  <a:lnTo>
                    <a:pt x="551801" y="521462"/>
                  </a:lnTo>
                  <a:lnTo>
                    <a:pt x="314960" y="521462"/>
                  </a:lnTo>
                  <a:lnTo>
                    <a:pt x="279904" y="518608"/>
                  </a:lnTo>
                  <a:lnTo>
                    <a:pt x="215983" y="495851"/>
                  </a:lnTo>
                  <a:lnTo>
                    <a:pt x="155733" y="444327"/>
                  </a:lnTo>
                  <a:lnTo>
                    <a:pt x="133350" y="407431"/>
                  </a:lnTo>
                  <a:lnTo>
                    <a:pt x="119919" y="365321"/>
                  </a:lnTo>
                  <a:lnTo>
                    <a:pt x="115442" y="318007"/>
                  </a:lnTo>
                  <a:lnTo>
                    <a:pt x="118993" y="275141"/>
                  </a:lnTo>
                  <a:lnTo>
                    <a:pt x="129651" y="236251"/>
                  </a:lnTo>
                  <a:lnTo>
                    <a:pt x="147429" y="201314"/>
                  </a:lnTo>
                  <a:lnTo>
                    <a:pt x="172338" y="170306"/>
                  </a:lnTo>
                  <a:lnTo>
                    <a:pt x="202485" y="144823"/>
                  </a:lnTo>
                  <a:lnTo>
                    <a:pt x="272780" y="115764"/>
                  </a:lnTo>
                  <a:lnTo>
                    <a:pt x="312927" y="112140"/>
                  </a:lnTo>
                  <a:lnTo>
                    <a:pt x="550744" y="112140"/>
                  </a:lnTo>
                  <a:lnTo>
                    <a:pt x="533907" y="92455"/>
                  </a:lnTo>
                  <a:lnTo>
                    <a:pt x="495670" y="59188"/>
                  </a:lnTo>
                  <a:lnTo>
                    <a:pt x="454568" y="33302"/>
                  </a:lnTo>
                  <a:lnTo>
                    <a:pt x="410601" y="14805"/>
                  </a:lnTo>
                  <a:lnTo>
                    <a:pt x="363768" y="3702"/>
                  </a:lnTo>
                  <a:lnTo>
                    <a:pt x="314070" y="0"/>
                  </a:lnTo>
                  <a:close/>
                </a:path>
                <a:path w="2184400" h="632460">
                  <a:moveTo>
                    <a:pt x="550744" y="112140"/>
                  </a:moveTo>
                  <a:lnTo>
                    <a:pt x="312927" y="112140"/>
                  </a:lnTo>
                  <a:lnTo>
                    <a:pt x="352716" y="115857"/>
                  </a:lnTo>
                  <a:lnTo>
                    <a:pt x="389397" y="127015"/>
                  </a:lnTo>
                  <a:lnTo>
                    <a:pt x="422959" y="145627"/>
                  </a:lnTo>
                  <a:lnTo>
                    <a:pt x="453389" y="171703"/>
                  </a:lnTo>
                  <a:lnTo>
                    <a:pt x="478706" y="203086"/>
                  </a:lnTo>
                  <a:lnTo>
                    <a:pt x="496760" y="237791"/>
                  </a:lnTo>
                  <a:lnTo>
                    <a:pt x="507575" y="275806"/>
                  </a:lnTo>
                  <a:lnTo>
                    <a:pt x="511075" y="315975"/>
                  </a:lnTo>
                  <a:lnTo>
                    <a:pt x="511098" y="318007"/>
                  </a:lnTo>
                  <a:lnTo>
                    <a:pt x="507599" y="358626"/>
                  </a:lnTo>
                  <a:lnTo>
                    <a:pt x="496855" y="396668"/>
                  </a:lnTo>
                  <a:lnTo>
                    <a:pt x="478920" y="431258"/>
                  </a:lnTo>
                  <a:lnTo>
                    <a:pt x="453770" y="462406"/>
                  </a:lnTo>
                  <a:lnTo>
                    <a:pt x="423598" y="488243"/>
                  </a:lnTo>
                  <a:lnTo>
                    <a:pt x="354204" y="517771"/>
                  </a:lnTo>
                  <a:lnTo>
                    <a:pt x="314960" y="521462"/>
                  </a:lnTo>
                  <a:lnTo>
                    <a:pt x="551801" y="521462"/>
                  </a:lnTo>
                  <a:lnTo>
                    <a:pt x="593084" y="461550"/>
                  </a:lnTo>
                  <a:lnTo>
                    <a:pt x="611220" y="416954"/>
                  </a:lnTo>
                  <a:lnTo>
                    <a:pt x="622101" y="369108"/>
                  </a:lnTo>
                  <a:lnTo>
                    <a:pt x="625728" y="318007"/>
                  </a:lnTo>
                  <a:lnTo>
                    <a:pt x="622056" y="266435"/>
                  </a:lnTo>
                  <a:lnTo>
                    <a:pt x="611037" y="218094"/>
                  </a:lnTo>
                  <a:lnTo>
                    <a:pt x="592673" y="172984"/>
                  </a:lnTo>
                  <a:lnTo>
                    <a:pt x="566963" y="131104"/>
                  </a:lnTo>
                  <a:lnTo>
                    <a:pt x="550744" y="112140"/>
                  </a:lnTo>
                  <a:close/>
                </a:path>
                <a:path w="2184400" h="632460">
                  <a:moveTo>
                    <a:pt x="1599438" y="15112"/>
                  </a:moveTo>
                  <a:lnTo>
                    <a:pt x="1270889" y="15112"/>
                  </a:lnTo>
                  <a:lnTo>
                    <a:pt x="1270889" y="617219"/>
                  </a:lnTo>
                  <a:lnTo>
                    <a:pt x="1599438" y="617219"/>
                  </a:lnTo>
                  <a:lnTo>
                    <a:pt x="1599438" y="504570"/>
                  </a:lnTo>
                  <a:lnTo>
                    <a:pt x="1384553" y="504570"/>
                  </a:lnTo>
                  <a:lnTo>
                    <a:pt x="1384553" y="346201"/>
                  </a:lnTo>
                  <a:lnTo>
                    <a:pt x="1599438" y="346201"/>
                  </a:lnTo>
                  <a:lnTo>
                    <a:pt x="1599438" y="236092"/>
                  </a:lnTo>
                  <a:lnTo>
                    <a:pt x="1384553" y="236092"/>
                  </a:lnTo>
                  <a:lnTo>
                    <a:pt x="1384553" y="127253"/>
                  </a:lnTo>
                  <a:lnTo>
                    <a:pt x="1599438" y="127253"/>
                  </a:lnTo>
                  <a:lnTo>
                    <a:pt x="1599438" y="15112"/>
                  </a:lnTo>
                  <a:close/>
                </a:path>
                <a:path w="2184400" h="632460">
                  <a:moveTo>
                    <a:pt x="844930" y="15112"/>
                  </a:moveTo>
                  <a:lnTo>
                    <a:pt x="729868" y="15112"/>
                  </a:lnTo>
                  <a:lnTo>
                    <a:pt x="729868" y="374014"/>
                  </a:lnTo>
                  <a:lnTo>
                    <a:pt x="731176" y="423945"/>
                  </a:lnTo>
                  <a:lnTo>
                    <a:pt x="735091" y="466089"/>
                  </a:lnTo>
                  <a:lnTo>
                    <a:pt x="750697" y="526923"/>
                  </a:lnTo>
                  <a:lnTo>
                    <a:pt x="778525" y="568340"/>
                  </a:lnTo>
                  <a:lnTo>
                    <a:pt x="820165" y="602233"/>
                  </a:lnTo>
                  <a:lnTo>
                    <a:pt x="872839" y="624808"/>
                  </a:lnTo>
                  <a:lnTo>
                    <a:pt x="934085" y="632332"/>
                  </a:lnTo>
                  <a:lnTo>
                    <a:pt x="958278" y="631354"/>
                  </a:lnTo>
                  <a:lnTo>
                    <a:pt x="1002093" y="623492"/>
                  </a:lnTo>
                  <a:lnTo>
                    <a:pt x="1039951" y="607629"/>
                  </a:lnTo>
                  <a:lnTo>
                    <a:pt x="1073185" y="583384"/>
                  </a:lnTo>
                  <a:lnTo>
                    <a:pt x="1101445" y="551543"/>
                  </a:lnTo>
                  <a:lnTo>
                    <a:pt x="1119066" y="521462"/>
                  </a:lnTo>
                  <a:lnTo>
                    <a:pt x="931672" y="521462"/>
                  </a:lnTo>
                  <a:lnTo>
                    <a:pt x="917834" y="520676"/>
                  </a:lnTo>
                  <a:lnTo>
                    <a:pt x="873321" y="502154"/>
                  </a:lnTo>
                  <a:lnTo>
                    <a:pt x="849860" y="463323"/>
                  </a:lnTo>
                  <a:lnTo>
                    <a:pt x="844930" y="404494"/>
                  </a:lnTo>
                  <a:lnTo>
                    <a:pt x="844930" y="15112"/>
                  </a:lnTo>
                  <a:close/>
                </a:path>
                <a:path w="2184400" h="632460">
                  <a:moveTo>
                    <a:pt x="1137539" y="15112"/>
                  </a:moveTo>
                  <a:lnTo>
                    <a:pt x="1022476" y="15112"/>
                  </a:lnTo>
                  <a:lnTo>
                    <a:pt x="1022476" y="390143"/>
                  </a:lnTo>
                  <a:lnTo>
                    <a:pt x="1021953" y="417982"/>
                  </a:lnTo>
                  <a:lnTo>
                    <a:pt x="1017762" y="458991"/>
                  </a:lnTo>
                  <a:lnTo>
                    <a:pt x="993967" y="500064"/>
                  </a:lnTo>
                  <a:lnTo>
                    <a:pt x="959865" y="517953"/>
                  </a:lnTo>
                  <a:lnTo>
                    <a:pt x="931672" y="521462"/>
                  </a:lnTo>
                  <a:lnTo>
                    <a:pt x="1119066" y="521462"/>
                  </a:lnTo>
                  <a:lnTo>
                    <a:pt x="1131752" y="479028"/>
                  </a:lnTo>
                  <a:lnTo>
                    <a:pt x="1136896" y="415972"/>
                  </a:lnTo>
                  <a:lnTo>
                    <a:pt x="1137539" y="374014"/>
                  </a:lnTo>
                  <a:lnTo>
                    <a:pt x="1137539" y="15112"/>
                  </a:lnTo>
                  <a:close/>
                </a:path>
              </a:pathLst>
            </a:custGeom>
            <a:solidFill>
              <a:srgbClr val="FFFFFF"/>
            </a:solidFill>
          </p:spPr>
          <p:txBody>
            <a:bodyPr wrap="square" lIns="0" tIns="0" rIns="0" bIns="0" rtlCol="0"/>
            <a:lstStyle/>
            <a:p>
              <a:endParaRPr>
                <a:latin typeface="007 GoldenEye" panose="020B0603050302020204" pitchFamily="34" charset="0"/>
              </a:endParaRPr>
            </a:p>
          </p:txBody>
        </p:sp>
        <p:sp>
          <p:nvSpPr>
            <p:cNvPr id="17" name="object 17"/>
            <p:cNvSpPr/>
            <p:nvPr/>
          </p:nvSpPr>
          <p:spPr>
            <a:xfrm>
              <a:off x="4081272" y="1357122"/>
              <a:ext cx="2184400" cy="632460"/>
            </a:xfrm>
            <a:custGeom>
              <a:avLst/>
              <a:gdLst/>
              <a:ahLst/>
              <a:cxnLst/>
              <a:rect l="l" t="t" r="r" b="b"/>
              <a:pathLst>
                <a:path w="2184400" h="632460">
                  <a:moveTo>
                    <a:pt x="1820417" y="125602"/>
                  </a:moveTo>
                  <a:lnTo>
                    <a:pt x="1820417" y="505460"/>
                  </a:lnTo>
                  <a:lnTo>
                    <a:pt x="1873630" y="505460"/>
                  </a:lnTo>
                  <a:lnTo>
                    <a:pt x="1941464" y="500967"/>
                  </a:lnTo>
                  <a:lnTo>
                    <a:pt x="1987677" y="487425"/>
                  </a:lnTo>
                  <a:lnTo>
                    <a:pt x="2019871" y="463216"/>
                  </a:lnTo>
                  <a:lnTo>
                    <a:pt x="2045589" y="426719"/>
                  </a:lnTo>
                  <a:lnTo>
                    <a:pt x="2062448" y="379237"/>
                  </a:lnTo>
                  <a:lnTo>
                    <a:pt x="2068067" y="321944"/>
                  </a:lnTo>
                  <a:lnTo>
                    <a:pt x="2064712" y="276649"/>
                  </a:lnTo>
                  <a:lnTo>
                    <a:pt x="2054653" y="236759"/>
                  </a:lnTo>
                  <a:lnTo>
                    <a:pt x="2037903" y="202251"/>
                  </a:lnTo>
                  <a:lnTo>
                    <a:pt x="1986637" y="152338"/>
                  </a:lnTo>
                  <a:lnTo>
                    <a:pt x="1951513" y="137493"/>
                  </a:lnTo>
                  <a:lnTo>
                    <a:pt x="1909103" y="128577"/>
                  </a:lnTo>
                  <a:lnTo>
                    <a:pt x="1859406" y="125602"/>
                  </a:lnTo>
                  <a:lnTo>
                    <a:pt x="1820417" y="125602"/>
                  </a:lnTo>
                  <a:close/>
                </a:path>
                <a:path w="2184400" h="632460">
                  <a:moveTo>
                    <a:pt x="312927" y="112140"/>
                  </a:moveTo>
                  <a:lnTo>
                    <a:pt x="272780" y="115764"/>
                  </a:lnTo>
                  <a:lnTo>
                    <a:pt x="235965" y="126650"/>
                  </a:lnTo>
                  <a:lnTo>
                    <a:pt x="172338" y="170306"/>
                  </a:lnTo>
                  <a:lnTo>
                    <a:pt x="147429" y="201314"/>
                  </a:lnTo>
                  <a:lnTo>
                    <a:pt x="129651" y="236251"/>
                  </a:lnTo>
                  <a:lnTo>
                    <a:pt x="118993" y="275141"/>
                  </a:lnTo>
                  <a:lnTo>
                    <a:pt x="115442" y="318007"/>
                  </a:lnTo>
                  <a:lnTo>
                    <a:pt x="119919" y="365321"/>
                  </a:lnTo>
                  <a:lnTo>
                    <a:pt x="133350" y="407431"/>
                  </a:lnTo>
                  <a:lnTo>
                    <a:pt x="155733" y="444327"/>
                  </a:lnTo>
                  <a:lnTo>
                    <a:pt x="187070" y="475995"/>
                  </a:lnTo>
                  <a:lnTo>
                    <a:pt x="246919" y="510063"/>
                  </a:lnTo>
                  <a:lnTo>
                    <a:pt x="314960" y="521462"/>
                  </a:lnTo>
                  <a:lnTo>
                    <a:pt x="354204" y="517771"/>
                  </a:lnTo>
                  <a:lnTo>
                    <a:pt x="423598" y="488243"/>
                  </a:lnTo>
                  <a:lnTo>
                    <a:pt x="453770" y="462406"/>
                  </a:lnTo>
                  <a:lnTo>
                    <a:pt x="478920" y="431258"/>
                  </a:lnTo>
                  <a:lnTo>
                    <a:pt x="496855" y="396668"/>
                  </a:lnTo>
                  <a:lnTo>
                    <a:pt x="507599" y="358626"/>
                  </a:lnTo>
                  <a:lnTo>
                    <a:pt x="511175" y="317118"/>
                  </a:lnTo>
                  <a:lnTo>
                    <a:pt x="507575" y="275806"/>
                  </a:lnTo>
                  <a:lnTo>
                    <a:pt x="496760" y="237791"/>
                  </a:lnTo>
                  <a:lnTo>
                    <a:pt x="478706" y="203086"/>
                  </a:lnTo>
                  <a:lnTo>
                    <a:pt x="453389" y="171703"/>
                  </a:lnTo>
                  <a:lnTo>
                    <a:pt x="422959" y="145627"/>
                  </a:lnTo>
                  <a:lnTo>
                    <a:pt x="389397" y="127015"/>
                  </a:lnTo>
                  <a:lnTo>
                    <a:pt x="352716" y="115857"/>
                  </a:lnTo>
                  <a:lnTo>
                    <a:pt x="312927" y="112140"/>
                  </a:lnTo>
                  <a:close/>
                </a:path>
                <a:path w="2184400" h="632460">
                  <a:moveTo>
                    <a:pt x="1706752" y="15112"/>
                  </a:moveTo>
                  <a:lnTo>
                    <a:pt x="1842515" y="15112"/>
                  </a:lnTo>
                  <a:lnTo>
                    <a:pt x="1903926" y="17156"/>
                  </a:lnTo>
                  <a:lnTo>
                    <a:pt x="1956895" y="23272"/>
                  </a:lnTo>
                  <a:lnTo>
                    <a:pt x="2001410" y="33436"/>
                  </a:lnTo>
                  <a:lnTo>
                    <a:pt x="2037461" y="47625"/>
                  </a:lnTo>
                  <a:lnTo>
                    <a:pt x="2095658" y="90376"/>
                  </a:lnTo>
                  <a:lnTo>
                    <a:pt x="2120542" y="119366"/>
                  </a:lnTo>
                  <a:lnTo>
                    <a:pt x="2142616" y="153415"/>
                  </a:lnTo>
                  <a:lnTo>
                    <a:pt x="2160692" y="191611"/>
                  </a:lnTo>
                  <a:lnTo>
                    <a:pt x="2173589" y="232854"/>
                  </a:lnTo>
                  <a:lnTo>
                    <a:pt x="2181318" y="277145"/>
                  </a:lnTo>
                  <a:lnTo>
                    <a:pt x="2183891" y="324485"/>
                  </a:lnTo>
                  <a:lnTo>
                    <a:pt x="2182441" y="358614"/>
                  </a:lnTo>
                  <a:lnTo>
                    <a:pt x="2170872" y="422586"/>
                  </a:lnTo>
                  <a:lnTo>
                    <a:pt x="2148137" y="480409"/>
                  </a:lnTo>
                  <a:lnTo>
                    <a:pt x="2116236" y="528796"/>
                  </a:lnTo>
                  <a:lnTo>
                    <a:pt x="2076233" y="567019"/>
                  </a:lnTo>
                  <a:lnTo>
                    <a:pt x="2032176" y="593601"/>
                  </a:lnTo>
                  <a:lnTo>
                    <a:pt x="1980832" y="608915"/>
                  </a:lnTo>
                  <a:lnTo>
                    <a:pt x="1898675" y="616293"/>
                  </a:lnTo>
                  <a:lnTo>
                    <a:pt x="1844548" y="617219"/>
                  </a:lnTo>
                  <a:lnTo>
                    <a:pt x="1706752" y="617219"/>
                  </a:lnTo>
                  <a:lnTo>
                    <a:pt x="1706752" y="15112"/>
                  </a:lnTo>
                  <a:close/>
                </a:path>
                <a:path w="2184400" h="632460">
                  <a:moveTo>
                    <a:pt x="729868" y="15112"/>
                  </a:moveTo>
                  <a:lnTo>
                    <a:pt x="844930" y="15112"/>
                  </a:lnTo>
                  <a:lnTo>
                    <a:pt x="844930" y="404494"/>
                  </a:lnTo>
                  <a:lnTo>
                    <a:pt x="845478" y="427787"/>
                  </a:lnTo>
                  <a:lnTo>
                    <a:pt x="853693" y="475614"/>
                  </a:lnTo>
                  <a:lnTo>
                    <a:pt x="882776" y="508888"/>
                  </a:lnTo>
                  <a:lnTo>
                    <a:pt x="931672" y="521462"/>
                  </a:lnTo>
                  <a:lnTo>
                    <a:pt x="946292" y="520582"/>
                  </a:lnTo>
                  <a:lnTo>
                    <a:pt x="983868" y="507491"/>
                  </a:lnTo>
                  <a:lnTo>
                    <a:pt x="1014094" y="472186"/>
                  </a:lnTo>
                  <a:lnTo>
                    <a:pt x="1021953" y="417982"/>
                  </a:lnTo>
                  <a:lnTo>
                    <a:pt x="1022476" y="390143"/>
                  </a:lnTo>
                  <a:lnTo>
                    <a:pt x="1022476" y="15112"/>
                  </a:lnTo>
                  <a:lnTo>
                    <a:pt x="1137539" y="15112"/>
                  </a:lnTo>
                  <a:lnTo>
                    <a:pt x="1137539" y="374014"/>
                  </a:lnTo>
                  <a:lnTo>
                    <a:pt x="1136896" y="415972"/>
                  </a:lnTo>
                  <a:lnTo>
                    <a:pt x="1131752" y="479028"/>
                  </a:lnTo>
                  <a:lnTo>
                    <a:pt x="1121015" y="517582"/>
                  </a:lnTo>
                  <a:lnTo>
                    <a:pt x="1101445" y="551543"/>
                  </a:lnTo>
                  <a:lnTo>
                    <a:pt x="1073185" y="583384"/>
                  </a:lnTo>
                  <a:lnTo>
                    <a:pt x="1039951" y="607629"/>
                  </a:lnTo>
                  <a:lnTo>
                    <a:pt x="1002093" y="623492"/>
                  </a:lnTo>
                  <a:lnTo>
                    <a:pt x="958278" y="631354"/>
                  </a:lnTo>
                  <a:lnTo>
                    <a:pt x="934085" y="632332"/>
                  </a:lnTo>
                  <a:lnTo>
                    <a:pt x="902390" y="630451"/>
                  </a:lnTo>
                  <a:lnTo>
                    <a:pt x="845431" y="615402"/>
                  </a:lnTo>
                  <a:lnTo>
                    <a:pt x="797613" y="586233"/>
                  </a:lnTo>
                  <a:lnTo>
                    <a:pt x="762890" y="548566"/>
                  </a:lnTo>
                  <a:lnTo>
                    <a:pt x="741602" y="500423"/>
                  </a:lnTo>
                  <a:lnTo>
                    <a:pt x="731176" y="423945"/>
                  </a:lnTo>
                  <a:lnTo>
                    <a:pt x="729868" y="374014"/>
                  </a:lnTo>
                  <a:lnTo>
                    <a:pt x="729868" y="15112"/>
                  </a:lnTo>
                  <a:close/>
                </a:path>
                <a:path w="2184400" h="632460">
                  <a:moveTo>
                    <a:pt x="314070" y="0"/>
                  </a:moveTo>
                  <a:lnTo>
                    <a:pt x="363768" y="3702"/>
                  </a:lnTo>
                  <a:lnTo>
                    <a:pt x="410601" y="14805"/>
                  </a:lnTo>
                  <a:lnTo>
                    <a:pt x="454568" y="33302"/>
                  </a:lnTo>
                  <a:lnTo>
                    <a:pt x="495670" y="59188"/>
                  </a:lnTo>
                  <a:lnTo>
                    <a:pt x="533907" y="92455"/>
                  </a:lnTo>
                  <a:lnTo>
                    <a:pt x="566963" y="131104"/>
                  </a:lnTo>
                  <a:lnTo>
                    <a:pt x="592673" y="172984"/>
                  </a:lnTo>
                  <a:lnTo>
                    <a:pt x="611037" y="218094"/>
                  </a:lnTo>
                  <a:lnTo>
                    <a:pt x="622056" y="266435"/>
                  </a:lnTo>
                  <a:lnTo>
                    <a:pt x="625728" y="318007"/>
                  </a:lnTo>
                  <a:lnTo>
                    <a:pt x="622101" y="369108"/>
                  </a:lnTo>
                  <a:lnTo>
                    <a:pt x="611220" y="416954"/>
                  </a:lnTo>
                  <a:lnTo>
                    <a:pt x="593084" y="461550"/>
                  </a:lnTo>
                  <a:lnTo>
                    <a:pt x="567695" y="502903"/>
                  </a:lnTo>
                  <a:lnTo>
                    <a:pt x="535051" y="541019"/>
                  </a:lnTo>
                  <a:lnTo>
                    <a:pt x="497226" y="573876"/>
                  </a:lnTo>
                  <a:lnTo>
                    <a:pt x="456298" y="599442"/>
                  </a:lnTo>
                  <a:lnTo>
                    <a:pt x="412274" y="617710"/>
                  </a:lnTo>
                  <a:lnTo>
                    <a:pt x="365159" y="628676"/>
                  </a:lnTo>
                  <a:lnTo>
                    <a:pt x="314960" y="632332"/>
                  </a:lnTo>
                  <a:lnTo>
                    <a:pt x="262548" y="628583"/>
                  </a:lnTo>
                  <a:lnTo>
                    <a:pt x="213819" y="617336"/>
                  </a:lnTo>
                  <a:lnTo>
                    <a:pt x="168765" y="598591"/>
                  </a:lnTo>
                  <a:lnTo>
                    <a:pt x="127382" y="572348"/>
                  </a:lnTo>
                  <a:lnTo>
                    <a:pt x="89662" y="538606"/>
                  </a:lnTo>
                  <a:lnTo>
                    <a:pt x="57367" y="499713"/>
                  </a:lnTo>
                  <a:lnTo>
                    <a:pt x="32260" y="458009"/>
                  </a:lnTo>
                  <a:lnTo>
                    <a:pt x="14333" y="413489"/>
                  </a:lnTo>
                  <a:lnTo>
                    <a:pt x="3582" y="366147"/>
                  </a:lnTo>
                  <a:lnTo>
                    <a:pt x="0" y="315975"/>
                  </a:lnTo>
                  <a:lnTo>
                    <a:pt x="2617" y="273631"/>
                  </a:lnTo>
                  <a:lnTo>
                    <a:pt x="10461" y="233060"/>
                  </a:lnTo>
                  <a:lnTo>
                    <a:pt x="23520" y="194228"/>
                  </a:lnTo>
                  <a:lnTo>
                    <a:pt x="41782" y="157099"/>
                  </a:lnTo>
                  <a:lnTo>
                    <a:pt x="64617" y="122783"/>
                  </a:lnTo>
                  <a:lnTo>
                    <a:pt x="91392" y="92217"/>
                  </a:lnTo>
                  <a:lnTo>
                    <a:pt x="122096" y="65391"/>
                  </a:lnTo>
                  <a:lnTo>
                    <a:pt x="156717" y="42290"/>
                  </a:lnTo>
                  <a:lnTo>
                    <a:pt x="193930" y="23788"/>
                  </a:lnTo>
                  <a:lnTo>
                    <a:pt x="232584" y="10572"/>
                  </a:lnTo>
                  <a:lnTo>
                    <a:pt x="272643" y="2643"/>
                  </a:lnTo>
                  <a:lnTo>
                    <a:pt x="314070" y="0"/>
                  </a:lnTo>
                  <a:close/>
                </a:path>
              </a:pathLst>
            </a:custGeom>
            <a:ln w="12192">
              <a:solidFill>
                <a:srgbClr val="EBEBEB"/>
              </a:solidFill>
            </a:ln>
          </p:spPr>
          <p:txBody>
            <a:bodyPr wrap="square" lIns="0" tIns="0" rIns="0" bIns="0" rtlCol="0"/>
            <a:lstStyle/>
            <a:p>
              <a:endParaRPr>
                <a:latin typeface="007 GoldenEye" panose="020B0603050302020204" pitchFamily="34" charset="0"/>
              </a:endParaRPr>
            </a:p>
          </p:txBody>
        </p:sp>
        <p:sp>
          <p:nvSpPr>
            <p:cNvPr id="18" name="object 18"/>
            <p:cNvSpPr/>
            <p:nvPr/>
          </p:nvSpPr>
          <p:spPr>
            <a:xfrm>
              <a:off x="1853183" y="2328672"/>
              <a:ext cx="5241036" cy="312420"/>
            </a:xfrm>
            <a:prstGeom prst="rect">
              <a:avLst/>
            </a:prstGeom>
            <a:blipFill>
              <a:blip r:embed="rId7" cstate="print"/>
              <a:stretch>
                <a:fillRect/>
              </a:stretch>
            </a:blipFill>
          </p:spPr>
          <p:txBody>
            <a:bodyPr wrap="square" lIns="0" tIns="0" rIns="0" bIns="0" rtlCol="0"/>
            <a:lstStyle/>
            <a:p>
              <a:endParaRPr>
                <a:latin typeface="007 GoldenEye" panose="020B0603050302020204" pitchFamily="34" charset="0"/>
              </a:endParaRPr>
            </a:p>
          </p:txBody>
        </p:sp>
        <p:sp>
          <p:nvSpPr>
            <p:cNvPr id="19" name="object 19"/>
            <p:cNvSpPr/>
            <p:nvPr/>
          </p:nvSpPr>
          <p:spPr>
            <a:xfrm>
              <a:off x="2045969" y="2110105"/>
              <a:ext cx="4844923" cy="229997"/>
            </a:xfrm>
            <a:prstGeom prst="rect">
              <a:avLst/>
            </a:prstGeom>
            <a:blipFill>
              <a:blip r:embed="rId8" cstate="print"/>
              <a:stretch>
                <a:fillRect/>
              </a:stretch>
            </a:blipFill>
          </p:spPr>
          <p:txBody>
            <a:bodyPr wrap="square" lIns="0" tIns="0" rIns="0" bIns="0" rtlCol="0"/>
            <a:lstStyle/>
            <a:p>
              <a:endParaRPr>
                <a:latin typeface="007 GoldenEye" panose="020B0603050302020204" pitchFamily="34" charset="0"/>
              </a:endParaRPr>
            </a:p>
          </p:txBody>
        </p:sp>
        <p:sp>
          <p:nvSpPr>
            <p:cNvPr id="20" name="object 20"/>
            <p:cNvSpPr/>
            <p:nvPr/>
          </p:nvSpPr>
          <p:spPr>
            <a:xfrm>
              <a:off x="3921632" y="2173732"/>
              <a:ext cx="1314450" cy="75565"/>
            </a:xfrm>
            <a:custGeom>
              <a:avLst/>
              <a:gdLst/>
              <a:ahLst/>
              <a:cxnLst/>
              <a:rect l="l" t="t" r="r" b="b"/>
              <a:pathLst>
                <a:path w="1314450" h="75564">
                  <a:moveTo>
                    <a:pt x="1285113" y="0"/>
                  </a:moveTo>
                  <a:lnTo>
                    <a:pt x="1255776" y="75056"/>
                  </a:lnTo>
                  <a:lnTo>
                    <a:pt x="1314322" y="75056"/>
                  </a:lnTo>
                  <a:lnTo>
                    <a:pt x="1285113" y="0"/>
                  </a:lnTo>
                  <a:close/>
                </a:path>
                <a:path w="1314450" h="75564">
                  <a:moveTo>
                    <a:pt x="29337" y="0"/>
                  </a:moveTo>
                  <a:lnTo>
                    <a:pt x="0" y="75056"/>
                  </a:lnTo>
                  <a:lnTo>
                    <a:pt x="58546" y="75056"/>
                  </a:lnTo>
                  <a:lnTo>
                    <a:pt x="29337"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21" name="object 21"/>
            <p:cNvSpPr/>
            <p:nvPr/>
          </p:nvSpPr>
          <p:spPr>
            <a:xfrm>
              <a:off x="5906897" y="2151252"/>
              <a:ext cx="99187" cy="147193"/>
            </a:xfrm>
            <a:prstGeom prst="rect">
              <a:avLst/>
            </a:prstGeom>
            <a:blipFill>
              <a:blip r:embed="rId9" cstate="print"/>
              <a:stretch>
                <a:fillRect/>
              </a:stretch>
            </a:blipFill>
          </p:spPr>
          <p:txBody>
            <a:bodyPr wrap="square" lIns="0" tIns="0" rIns="0" bIns="0" rtlCol="0"/>
            <a:lstStyle/>
            <a:p>
              <a:endParaRPr>
                <a:latin typeface="007 GoldenEye" panose="020B0603050302020204" pitchFamily="34" charset="0"/>
              </a:endParaRPr>
            </a:p>
          </p:txBody>
        </p:sp>
        <p:sp>
          <p:nvSpPr>
            <p:cNvPr id="22" name="object 22"/>
            <p:cNvSpPr/>
            <p:nvPr/>
          </p:nvSpPr>
          <p:spPr>
            <a:xfrm>
              <a:off x="5606668" y="2151252"/>
              <a:ext cx="99187" cy="147193"/>
            </a:xfrm>
            <a:prstGeom prst="rect">
              <a:avLst/>
            </a:prstGeom>
            <a:blipFill>
              <a:blip r:embed="rId9" cstate="print"/>
              <a:stretch>
                <a:fillRect/>
              </a:stretch>
            </a:blipFill>
          </p:spPr>
          <p:txBody>
            <a:bodyPr wrap="square" lIns="0" tIns="0" rIns="0" bIns="0" rtlCol="0"/>
            <a:lstStyle/>
            <a:p>
              <a:endParaRPr>
                <a:latin typeface="007 GoldenEye" panose="020B0603050302020204" pitchFamily="34" charset="0"/>
              </a:endParaRPr>
            </a:p>
          </p:txBody>
        </p:sp>
        <p:sp>
          <p:nvSpPr>
            <p:cNvPr id="23" name="object 23"/>
            <p:cNvSpPr/>
            <p:nvPr/>
          </p:nvSpPr>
          <p:spPr>
            <a:xfrm>
              <a:off x="6109843" y="2146300"/>
              <a:ext cx="153035" cy="157987"/>
            </a:xfrm>
            <a:prstGeom prst="rect">
              <a:avLst/>
            </a:prstGeom>
            <a:blipFill>
              <a:blip r:embed="rId10" cstate="print"/>
              <a:stretch>
                <a:fillRect/>
              </a:stretch>
            </a:blipFill>
          </p:spPr>
          <p:txBody>
            <a:bodyPr wrap="square" lIns="0" tIns="0" rIns="0" bIns="0" rtlCol="0"/>
            <a:lstStyle/>
            <a:p>
              <a:endParaRPr>
                <a:latin typeface="007 GoldenEye" panose="020B0603050302020204" pitchFamily="34" charset="0"/>
              </a:endParaRPr>
            </a:p>
          </p:txBody>
        </p:sp>
        <p:sp>
          <p:nvSpPr>
            <p:cNvPr id="24" name="object 24"/>
            <p:cNvSpPr/>
            <p:nvPr/>
          </p:nvSpPr>
          <p:spPr>
            <a:xfrm>
              <a:off x="4535551" y="2146300"/>
              <a:ext cx="153035" cy="157987"/>
            </a:xfrm>
            <a:prstGeom prst="rect">
              <a:avLst/>
            </a:prstGeom>
            <a:blipFill>
              <a:blip r:embed="rId10" cstate="print"/>
              <a:stretch>
                <a:fillRect/>
              </a:stretch>
            </a:blipFill>
          </p:spPr>
          <p:txBody>
            <a:bodyPr wrap="square" lIns="0" tIns="0" rIns="0" bIns="0" rtlCol="0"/>
            <a:lstStyle/>
            <a:p>
              <a:endParaRPr>
                <a:latin typeface="007 GoldenEye" panose="020B0603050302020204" pitchFamily="34" charset="0"/>
              </a:endParaRPr>
            </a:p>
          </p:txBody>
        </p:sp>
        <p:sp>
          <p:nvSpPr>
            <p:cNvPr id="25" name="object 25"/>
            <p:cNvSpPr/>
            <p:nvPr/>
          </p:nvSpPr>
          <p:spPr>
            <a:xfrm>
              <a:off x="3401694" y="2146300"/>
              <a:ext cx="153035" cy="157987"/>
            </a:xfrm>
            <a:prstGeom prst="rect">
              <a:avLst/>
            </a:prstGeom>
            <a:blipFill>
              <a:blip r:embed="rId10" cstate="print"/>
              <a:stretch>
                <a:fillRect/>
              </a:stretch>
            </a:blipFill>
          </p:spPr>
          <p:txBody>
            <a:bodyPr wrap="square" lIns="0" tIns="0" rIns="0" bIns="0" rtlCol="0"/>
            <a:lstStyle/>
            <a:p>
              <a:endParaRPr>
                <a:latin typeface="007 GoldenEye" panose="020B0603050302020204" pitchFamily="34" charset="0"/>
              </a:endParaRPr>
            </a:p>
          </p:txBody>
        </p:sp>
        <p:sp>
          <p:nvSpPr>
            <p:cNvPr id="26" name="object 26"/>
            <p:cNvSpPr/>
            <p:nvPr/>
          </p:nvSpPr>
          <p:spPr>
            <a:xfrm>
              <a:off x="6322694" y="2115693"/>
              <a:ext cx="410845" cy="219075"/>
            </a:xfrm>
            <a:custGeom>
              <a:avLst/>
              <a:gdLst/>
              <a:ahLst/>
              <a:cxnLst/>
              <a:rect l="l" t="t" r="r" b="b"/>
              <a:pathLst>
                <a:path w="410845" h="219075">
                  <a:moveTo>
                    <a:pt x="291083" y="0"/>
                  </a:moveTo>
                  <a:lnTo>
                    <a:pt x="410590" y="0"/>
                  </a:lnTo>
                  <a:lnTo>
                    <a:pt x="410590" y="40767"/>
                  </a:lnTo>
                  <a:lnTo>
                    <a:pt x="332485" y="40767"/>
                  </a:lnTo>
                  <a:lnTo>
                    <a:pt x="332485" y="80264"/>
                  </a:lnTo>
                  <a:lnTo>
                    <a:pt x="410590" y="80264"/>
                  </a:lnTo>
                  <a:lnTo>
                    <a:pt x="410590" y="120396"/>
                  </a:lnTo>
                  <a:lnTo>
                    <a:pt x="332485" y="120396"/>
                  </a:lnTo>
                  <a:lnTo>
                    <a:pt x="332485" y="177927"/>
                  </a:lnTo>
                  <a:lnTo>
                    <a:pt x="410590" y="177927"/>
                  </a:lnTo>
                  <a:lnTo>
                    <a:pt x="410590" y="218821"/>
                  </a:lnTo>
                  <a:lnTo>
                    <a:pt x="291083" y="218821"/>
                  </a:lnTo>
                  <a:lnTo>
                    <a:pt x="291083" y="0"/>
                  </a:lnTo>
                  <a:close/>
                </a:path>
                <a:path w="410845" h="219075">
                  <a:moveTo>
                    <a:pt x="37845" y="0"/>
                  </a:moveTo>
                  <a:lnTo>
                    <a:pt x="78485" y="0"/>
                  </a:lnTo>
                  <a:lnTo>
                    <a:pt x="129285" y="152654"/>
                  </a:lnTo>
                  <a:lnTo>
                    <a:pt x="180466" y="0"/>
                  </a:lnTo>
                  <a:lnTo>
                    <a:pt x="220979" y="0"/>
                  </a:lnTo>
                  <a:lnTo>
                    <a:pt x="257682" y="218821"/>
                  </a:lnTo>
                  <a:lnTo>
                    <a:pt x="217424" y="218821"/>
                  </a:lnTo>
                  <a:lnTo>
                    <a:pt x="193928" y="80645"/>
                  </a:lnTo>
                  <a:lnTo>
                    <a:pt x="147446" y="218821"/>
                  </a:lnTo>
                  <a:lnTo>
                    <a:pt x="110743" y="218821"/>
                  </a:lnTo>
                  <a:lnTo>
                    <a:pt x="64642" y="80645"/>
                  </a:lnTo>
                  <a:lnTo>
                    <a:pt x="40639" y="218821"/>
                  </a:lnTo>
                  <a:lnTo>
                    <a:pt x="0" y="218821"/>
                  </a:lnTo>
                  <a:lnTo>
                    <a:pt x="37845"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27" name="object 27"/>
            <p:cNvSpPr/>
            <p:nvPr/>
          </p:nvSpPr>
          <p:spPr>
            <a:xfrm>
              <a:off x="5865494" y="2111121"/>
              <a:ext cx="182753" cy="227965"/>
            </a:xfrm>
            <a:prstGeom prst="rect">
              <a:avLst/>
            </a:prstGeom>
            <a:blipFill>
              <a:blip r:embed="rId11" cstate="print"/>
              <a:stretch>
                <a:fillRect/>
              </a:stretch>
            </a:blipFill>
          </p:spPr>
          <p:txBody>
            <a:bodyPr wrap="square" lIns="0" tIns="0" rIns="0" bIns="0" rtlCol="0"/>
            <a:lstStyle/>
            <a:p>
              <a:endParaRPr>
                <a:latin typeface="007 GoldenEye" panose="020B0603050302020204" pitchFamily="34" charset="0"/>
              </a:endParaRPr>
            </a:p>
          </p:txBody>
        </p:sp>
        <p:sp>
          <p:nvSpPr>
            <p:cNvPr id="28" name="object 28"/>
            <p:cNvSpPr/>
            <p:nvPr/>
          </p:nvSpPr>
          <p:spPr>
            <a:xfrm>
              <a:off x="5565267" y="2111121"/>
              <a:ext cx="182753" cy="227965"/>
            </a:xfrm>
            <a:prstGeom prst="rect">
              <a:avLst/>
            </a:prstGeom>
            <a:blipFill>
              <a:blip r:embed="rId11" cstate="print"/>
              <a:stretch>
                <a:fillRect/>
              </a:stretch>
            </a:blipFill>
          </p:spPr>
          <p:txBody>
            <a:bodyPr wrap="square" lIns="0" tIns="0" rIns="0" bIns="0" rtlCol="0"/>
            <a:lstStyle/>
            <a:p>
              <a:endParaRPr>
                <a:latin typeface="007 GoldenEye" panose="020B0603050302020204" pitchFamily="34" charset="0"/>
              </a:endParaRPr>
            </a:p>
          </p:txBody>
        </p:sp>
        <p:sp>
          <p:nvSpPr>
            <p:cNvPr id="29" name="object 29"/>
            <p:cNvSpPr/>
            <p:nvPr/>
          </p:nvSpPr>
          <p:spPr>
            <a:xfrm>
              <a:off x="5339714" y="2111121"/>
              <a:ext cx="184531" cy="227965"/>
            </a:xfrm>
            <a:prstGeom prst="rect">
              <a:avLst/>
            </a:prstGeom>
            <a:blipFill>
              <a:blip r:embed="rId12" cstate="print"/>
              <a:stretch>
                <a:fillRect/>
              </a:stretch>
            </a:blipFill>
          </p:spPr>
          <p:txBody>
            <a:bodyPr wrap="square" lIns="0" tIns="0" rIns="0" bIns="0" rtlCol="0"/>
            <a:lstStyle/>
            <a:p>
              <a:endParaRPr>
                <a:latin typeface="007 GoldenEye" panose="020B0603050302020204" pitchFamily="34" charset="0"/>
              </a:endParaRPr>
            </a:p>
          </p:txBody>
        </p:sp>
        <p:sp>
          <p:nvSpPr>
            <p:cNvPr id="30" name="object 30"/>
            <p:cNvSpPr/>
            <p:nvPr/>
          </p:nvSpPr>
          <p:spPr>
            <a:xfrm>
              <a:off x="5100954" y="2115693"/>
              <a:ext cx="211454" cy="219075"/>
            </a:xfrm>
            <a:custGeom>
              <a:avLst/>
              <a:gdLst/>
              <a:ahLst/>
              <a:cxnLst/>
              <a:rect l="l" t="t" r="r" b="b"/>
              <a:pathLst>
                <a:path w="211454" h="219075">
                  <a:moveTo>
                    <a:pt x="84455" y="0"/>
                  </a:moveTo>
                  <a:lnTo>
                    <a:pt x="126746" y="0"/>
                  </a:lnTo>
                  <a:lnTo>
                    <a:pt x="210947" y="218821"/>
                  </a:lnTo>
                  <a:lnTo>
                    <a:pt x="167640" y="218821"/>
                  </a:lnTo>
                  <a:lnTo>
                    <a:pt x="150495" y="173736"/>
                  </a:lnTo>
                  <a:lnTo>
                    <a:pt x="61087" y="173736"/>
                  </a:lnTo>
                  <a:lnTo>
                    <a:pt x="43307" y="218821"/>
                  </a:lnTo>
                  <a:lnTo>
                    <a:pt x="0" y="218821"/>
                  </a:lnTo>
                  <a:lnTo>
                    <a:pt x="84455"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31" name="object 31"/>
            <p:cNvSpPr/>
            <p:nvPr/>
          </p:nvSpPr>
          <p:spPr>
            <a:xfrm>
              <a:off x="4758944" y="2111121"/>
              <a:ext cx="157353" cy="233553"/>
            </a:xfrm>
            <a:prstGeom prst="rect">
              <a:avLst/>
            </a:prstGeom>
            <a:blipFill>
              <a:blip r:embed="rId13" cstate="print"/>
              <a:stretch>
                <a:fillRect/>
              </a:stretch>
            </a:blipFill>
          </p:spPr>
          <p:txBody>
            <a:bodyPr wrap="square" lIns="0" tIns="0" rIns="0" bIns="0" rtlCol="0"/>
            <a:lstStyle/>
            <a:p>
              <a:endParaRPr>
                <a:latin typeface="007 GoldenEye" panose="020B0603050302020204" pitchFamily="34" charset="0"/>
              </a:endParaRPr>
            </a:p>
          </p:txBody>
        </p:sp>
        <p:sp>
          <p:nvSpPr>
            <p:cNvPr id="32" name="object 32"/>
            <p:cNvSpPr/>
            <p:nvPr/>
          </p:nvSpPr>
          <p:spPr>
            <a:xfrm>
              <a:off x="4152138" y="2115693"/>
              <a:ext cx="307340" cy="219075"/>
            </a:xfrm>
            <a:custGeom>
              <a:avLst/>
              <a:gdLst/>
              <a:ahLst/>
              <a:cxnLst/>
              <a:rect l="l" t="t" r="r" b="b"/>
              <a:pathLst>
                <a:path w="307339" h="219075">
                  <a:moveTo>
                    <a:pt x="149478" y="0"/>
                  </a:moveTo>
                  <a:lnTo>
                    <a:pt x="191770" y="0"/>
                  </a:lnTo>
                  <a:lnTo>
                    <a:pt x="191770" y="82550"/>
                  </a:lnTo>
                  <a:lnTo>
                    <a:pt x="264795" y="82550"/>
                  </a:lnTo>
                  <a:lnTo>
                    <a:pt x="264795" y="0"/>
                  </a:lnTo>
                  <a:lnTo>
                    <a:pt x="306959" y="0"/>
                  </a:lnTo>
                  <a:lnTo>
                    <a:pt x="306959" y="218821"/>
                  </a:lnTo>
                  <a:lnTo>
                    <a:pt x="264795" y="218821"/>
                  </a:lnTo>
                  <a:lnTo>
                    <a:pt x="264795" y="122809"/>
                  </a:lnTo>
                  <a:lnTo>
                    <a:pt x="191770" y="122809"/>
                  </a:lnTo>
                  <a:lnTo>
                    <a:pt x="191770" y="218821"/>
                  </a:lnTo>
                  <a:lnTo>
                    <a:pt x="149478" y="218821"/>
                  </a:lnTo>
                  <a:lnTo>
                    <a:pt x="149478" y="0"/>
                  </a:lnTo>
                  <a:close/>
                </a:path>
                <a:path w="307339" h="219075">
                  <a:moveTo>
                    <a:pt x="0" y="0"/>
                  </a:moveTo>
                  <a:lnTo>
                    <a:pt x="121031" y="0"/>
                  </a:lnTo>
                  <a:lnTo>
                    <a:pt x="121031" y="41021"/>
                  </a:lnTo>
                  <a:lnTo>
                    <a:pt x="81152" y="41021"/>
                  </a:lnTo>
                  <a:lnTo>
                    <a:pt x="81152"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33" name="object 33"/>
            <p:cNvSpPr/>
            <p:nvPr/>
          </p:nvSpPr>
          <p:spPr>
            <a:xfrm>
              <a:off x="3840607" y="2111121"/>
              <a:ext cx="220091" cy="227965"/>
            </a:xfrm>
            <a:prstGeom prst="rect">
              <a:avLst/>
            </a:prstGeom>
            <a:blipFill>
              <a:blip r:embed="rId14" cstate="print"/>
              <a:stretch>
                <a:fillRect/>
              </a:stretch>
            </a:blipFill>
          </p:spPr>
          <p:txBody>
            <a:bodyPr wrap="square" lIns="0" tIns="0" rIns="0" bIns="0" rtlCol="0"/>
            <a:lstStyle/>
            <a:p>
              <a:endParaRPr>
                <a:latin typeface="007 GoldenEye" panose="020B0603050302020204" pitchFamily="34" charset="0"/>
              </a:endParaRPr>
            </a:p>
          </p:txBody>
        </p:sp>
        <p:sp>
          <p:nvSpPr>
            <p:cNvPr id="34" name="object 34"/>
            <p:cNvSpPr/>
            <p:nvPr/>
          </p:nvSpPr>
          <p:spPr>
            <a:xfrm>
              <a:off x="3631819" y="2115693"/>
              <a:ext cx="108585" cy="219075"/>
            </a:xfrm>
            <a:custGeom>
              <a:avLst/>
              <a:gdLst/>
              <a:ahLst/>
              <a:cxnLst/>
              <a:rect l="l" t="t" r="r" b="b"/>
              <a:pathLst>
                <a:path w="108585" h="219075">
                  <a:moveTo>
                    <a:pt x="0" y="0"/>
                  </a:moveTo>
                  <a:lnTo>
                    <a:pt x="108584" y="0"/>
                  </a:lnTo>
                  <a:lnTo>
                    <a:pt x="108584" y="40512"/>
                  </a:lnTo>
                  <a:lnTo>
                    <a:pt x="41275" y="40512"/>
                  </a:lnTo>
                  <a:lnTo>
                    <a:pt x="41275" y="80264"/>
                  </a:lnTo>
                  <a:lnTo>
                    <a:pt x="108584" y="80264"/>
                  </a:lnTo>
                  <a:lnTo>
                    <a:pt x="108584" y="120396"/>
                  </a:lnTo>
                  <a:lnTo>
                    <a:pt x="41275" y="120396"/>
                  </a:lnTo>
                  <a:lnTo>
                    <a:pt x="41275" y="218821"/>
                  </a:lnTo>
                  <a:lnTo>
                    <a:pt x="0" y="218821"/>
                  </a:lnTo>
                  <a:lnTo>
                    <a:pt x="0"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35" name="object 35"/>
            <p:cNvSpPr/>
            <p:nvPr/>
          </p:nvSpPr>
          <p:spPr>
            <a:xfrm>
              <a:off x="2878455" y="2111121"/>
              <a:ext cx="380238" cy="227965"/>
            </a:xfrm>
            <a:prstGeom prst="rect">
              <a:avLst/>
            </a:prstGeom>
            <a:blipFill>
              <a:blip r:embed="rId15" cstate="print"/>
              <a:stretch>
                <a:fillRect/>
              </a:stretch>
            </a:blipFill>
          </p:spPr>
          <p:txBody>
            <a:bodyPr wrap="square" lIns="0" tIns="0" rIns="0" bIns="0" rtlCol="0"/>
            <a:lstStyle/>
            <a:p>
              <a:endParaRPr>
                <a:latin typeface="007 GoldenEye" panose="020B0603050302020204" pitchFamily="34" charset="0"/>
              </a:endParaRPr>
            </a:p>
          </p:txBody>
        </p:sp>
        <p:sp>
          <p:nvSpPr>
            <p:cNvPr id="36" name="object 36"/>
            <p:cNvSpPr/>
            <p:nvPr/>
          </p:nvSpPr>
          <p:spPr>
            <a:xfrm>
              <a:off x="2045969" y="2115693"/>
              <a:ext cx="476884" cy="219075"/>
            </a:xfrm>
            <a:custGeom>
              <a:avLst/>
              <a:gdLst/>
              <a:ahLst/>
              <a:cxnLst/>
              <a:rect l="l" t="t" r="r" b="b"/>
              <a:pathLst>
                <a:path w="476885" h="219075">
                  <a:moveTo>
                    <a:pt x="356997" y="0"/>
                  </a:moveTo>
                  <a:lnTo>
                    <a:pt x="476504" y="0"/>
                  </a:lnTo>
                  <a:lnTo>
                    <a:pt x="476504" y="40767"/>
                  </a:lnTo>
                  <a:lnTo>
                    <a:pt x="398399" y="40767"/>
                  </a:lnTo>
                  <a:lnTo>
                    <a:pt x="398399" y="80264"/>
                  </a:lnTo>
                  <a:lnTo>
                    <a:pt x="476504" y="80264"/>
                  </a:lnTo>
                  <a:lnTo>
                    <a:pt x="476504" y="120396"/>
                  </a:lnTo>
                  <a:lnTo>
                    <a:pt x="398399" y="120396"/>
                  </a:lnTo>
                  <a:lnTo>
                    <a:pt x="398399" y="177927"/>
                  </a:lnTo>
                  <a:lnTo>
                    <a:pt x="476504" y="177927"/>
                  </a:lnTo>
                  <a:lnTo>
                    <a:pt x="476504" y="218821"/>
                  </a:lnTo>
                  <a:lnTo>
                    <a:pt x="356997" y="218821"/>
                  </a:lnTo>
                  <a:lnTo>
                    <a:pt x="356997" y="0"/>
                  </a:lnTo>
                  <a:close/>
                </a:path>
                <a:path w="476885" h="219075">
                  <a:moveTo>
                    <a:pt x="149479" y="0"/>
                  </a:moveTo>
                  <a:lnTo>
                    <a:pt x="191769" y="0"/>
                  </a:lnTo>
                  <a:lnTo>
                    <a:pt x="191769" y="82550"/>
                  </a:lnTo>
                  <a:lnTo>
                    <a:pt x="264794" y="82550"/>
                  </a:lnTo>
                  <a:lnTo>
                    <a:pt x="264794" y="0"/>
                  </a:lnTo>
                  <a:lnTo>
                    <a:pt x="306959" y="0"/>
                  </a:lnTo>
                  <a:lnTo>
                    <a:pt x="306959" y="218821"/>
                  </a:lnTo>
                  <a:lnTo>
                    <a:pt x="264794" y="218821"/>
                  </a:lnTo>
                  <a:lnTo>
                    <a:pt x="264794" y="122809"/>
                  </a:lnTo>
                  <a:lnTo>
                    <a:pt x="191769" y="122809"/>
                  </a:lnTo>
                  <a:lnTo>
                    <a:pt x="191769" y="218821"/>
                  </a:lnTo>
                  <a:lnTo>
                    <a:pt x="149479" y="218821"/>
                  </a:lnTo>
                  <a:lnTo>
                    <a:pt x="149479" y="0"/>
                  </a:lnTo>
                  <a:close/>
                </a:path>
                <a:path w="476885" h="219075">
                  <a:moveTo>
                    <a:pt x="0" y="0"/>
                  </a:moveTo>
                  <a:lnTo>
                    <a:pt x="121031" y="0"/>
                  </a:lnTo>
                  <a:lnTo>
                    <a:pt x="121031" y="41021"/>
                  </a:lnTo>
                  <a:lnTo>
                    <a:pt x="81153" y="41021"/>
                  </a:lnTo>
                  <a:lnTo>
                    <a:pt x="81153" y="218821"/>
                  </a:lnTo>
                  <a:lnTo>
                    <a:pt x="38862" y="218821"/>
                  </a:lnTo>
                  <a:lnTo>
                    <a:pt x="38862" y="41021"/>
                  </a:lnTo>
                  <a:lnTo>
                    <a:pt x="0" y="41021"/>
                  </a:lnTo>
                  <a:lnTo>
                    <a:pt x="0"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37" name="object 37"/>
            <p:cNvSpPr/>
            <p:nvPr/>
          </p:nvSpPr>
          <p:spPr>
            <a:xfrm>
              <a:off x="6748652" y="2105533"/>
              <a:ext cx="146812" cy="239141"/>
            </a:xfrm>
            <a:prstGeom prst="rect">
              <a:avLst/>
            </a:prstGeom>
            <a:blipFill>
              <a:blip r:embed="rId16" cstate="print"/>
              <a:stretch>
                <a:fillRect/>
              </a:stretch>
            </a:blipFill>
          </p:spPr>
          <p:txBody>
            <a:bodyPr wrap="square" lIns="0" tIns="0" rIns="0" bIns="0" rtlCol="0"/>
            <a:lstStyle/>
            <a:p>
              <a:endParaRPr>
                <a:latin typeface="007 GoldenEye" panose="020B0603050302020204" pitchFamily="34" charset="0"/>
              </a:endParaRPr>
            </a:p>
          </p:txBody>
        </p:sp>
        <p:sp>
          <p:nvSpPr>
            <p:cNvPr id="38" name="object 38"/>
            <p:cNvSpPr/>
            <p:nvPr/>
          </p:nvSpPr>
          <p:spPr>
            <a:xfrm>
              <a:off x="6067805" y="2105533"/>
              <a:ext cx="236728" cy="239141"/>
            </a:xfrm>
            <a:prstGeom prst="rect">
              <a:avLst/>
            </a:prstGeom>
            <a:blipFill>
              <a:blip r:embed="rId17" cstate="print"/>
              <a:stretch>
                <a:fillRect/>
              </a:stretch>
            </a:blipFill>
          </p:spPr>
          <p:txBody>
            <a:bodyPr wrap="square" lIns="0" tIns="0" rIns="0" bIns="0" rtlCol="0"/>
            <a:lstStyle/>
            <a:p>
              <a:endParaRPr>
                <a:latin typeface="007 GoldenEye" panose="020B0603050302020204" pitchFamily="34" charset="0"/>
              </a:endParaRPr>
            </a:p>
          </p:txBody>
        </p:sp>
        <p:sp>
          <p:nvSpPr>
            <p:cNvPr id="39" name="object 39"/>
            <p:cNvSpPr/>
            <p:nvPr/>
          </p:nvSpPr>
          <p:spPr>
            <a:xfrm>
              <a:off x="4941188" y="2110105"/>
              <a:ext cx="137795" cy="230504"/>
            </a:xfrm>
            <a:custGeom>
              <a:avLst/>
              <a:gdLst/>
              <a:ahLst/>
              <a:cxnLst/>
              <a:rect l="l" t="t" r="r" b="b"/>
              <a:pathLst>
                <a:path w="137795" h="230505">
                  <a:moveTo>
                    <a:pt x="70485" y="0"/>
                  </a:moveTo>
                  <a:lnTo>
                    <a:pt x="109301" y="12195"/>
                  </a:lnTo>
                  <a:lnTo>
                    <a:pt x="133858" y="35306"/>
                  </a:lnTo>
                  <a:lnTo>
                    <a:pt x="102997" y="62484"/>
                  </a:lnTo>
                  <a:lnTo>
                    <a:pt x="94781" y="52629"/>
                  </a:lnTo>
                  <a:lnTo>
                    <a:pt x="86518" y="45561"/>
                  </a:lnTo>
                  <a:lnTo>
                    <a:pt x="78208" y="41302"/>
                  </a:lnTo>
                  <a:lnTo>
                    <a:pt x="69850" y="39878"/>
                  </a:lnTo>
                  <a:lnTo>
                    <a:pt x="64388" y="39878"/>
                  </a:lnTo>
                  <a:lnTo>
                    <a:pt x="59944" y="41402"/>
                  </a:lnTo>
                  <a:lnTo>
                    <a:pt x="56387" y="44323"/>
                  </a:lnTo>
                  <a:lnTo>
                    <a:pt x="52959" y="47244"/>
                  </a:lnTo>
                  <a:lnTo>
                    <a:pt x="51181" y="50546"/>
                  </a:lnTo>
                  <a:lnTo>
                    <a:pt x="51181" y="54229"/>
                  </a:lnTo>
                  <a:lnTo>
                    <a:pt x="51181" y="57912"/>
                  </a:lnTo>
                  <a:lnTo>
                    <a:pt x="85471" y="92710"/>
                  </a:lnTo>
                  <a:lnTo>
                    <a:pt x="96264" y="101782"/>
                  </a:lnTo>
                  <a:lnTo>
                    <a:pt x="104663" y="108997"/>
                  </a:lnTo>
                  <a:lnTo>
                    <a:pt x="132334" y="142367"/>
                  </a:lnTo>
                  <a:lnTo>
                    <a:pt x="137668" y="167894"/>
                  </a:lnTo>
                  <a:lnTo>
                    <a:pt x="136503" y="180750"/>
                  </a:lnTo>
                  <a:lnTo>
                    <a:pt x="109079" y="220085"/>
                  </a:lnTo>
                  <a:lnTo>
                    <a:pt x="70485" y="229997"/>
                  </a:lnTo>
                  <a:lnTo>
                    <a:pt x="59150" y="229280"/>
                  </a:lnTo>
                  <a:lnTo>
                    <a:pt x="21359" y="211913"/>
                  </a:lnTo>
                  <a:lnTo>
                    <a:pt x="0" y="182499"/>
                  </a:lnTo>
                  <a:lnTo>
                    <a:pt x="35051" y="161290"/>
                  </a:lnTo>
                  <a:lnTo>
                    <a:pt x="43245" y="174031"/>
                  </a:lnTo>
                  <a:lnTo>
                    <a:pt x="52022" y="183118"/>
                  </a:lnTo>
                  <a:lnTo>
                    <a:pt x="61394" y="188561"/>
                  </a:lnTo>
                  <a:lnTo>
                    <a:pt x="71374" y="190373"/>
                  </a:lnTo>
                  <a:lnTo>
                    <a:pt x="78612" y="190373"/>
                  </a:lnTo>
                  <a:lnTo>
                    <a:pt x="84582" y="188341"/>
                  </a:lnTo>
                  <a:lnTo>
                    <a:pt x="89408" y="184150"/>
                  </a:lnTo>
                  <a:lnTo>
                    <a:pt x="94361" y="179959"/>
                  </a:lnTo>
                  <a:lnTo>
                    <a:pt x="96774" y="175133"/>
                  </a:lnTo>
                  <a:lnTo>
                    <a:pt x="96774" y="169672"/>
                  </a:lnTo>
                  <a:lnTo>
                    <a:pt x="96774" y="164719"/>
                  </a:lnTo>
                  <a:lnTo>
                    <a:pt x="66928" y="132080"/>
                  </a:lnTo>
                  <a:lnTo>
                    <a:pt x="50615" y="118266"/>
                  </a:lnTo>
                  <a:lnTo>
                    <a:pt x="20700" y="86995"/>
                  </a:lnTo>
                  <a:lnTo>
                    <a:pt x="10287" y="55372"/>
                  </a:lnTo>
                  <a:lnTo>
                    <a:pt x="11380" y="44420"/>
                  </a:lnTo>
                  <a:lnTo>
                    <a:pt x="36855" y="9161"/>
                  </a:lnTo>
                  <a:lnTo>
                    <a:pt x="58243" y="1021"/>
                  </a:lnTo>
                  <a:lnTo>
                    <a:pt x="70485" y="0"/>
                  </a:lnTo>
                  <a:close/>
                </a:path>
              </a:pathLst>
            </a:custGeom>
            <a:ln w="9144">
              <a:solidFill>
                <a:srgbClr val="468269"/>
              </a:solidFill>
            </a:ln>
          </p:spPr>
          <p:txBody>
            <a:bodyPr wrap="square" lIns="0" tIns="0" rIns="0" bIns="0" rtlCol="0"/>
            <a:lstStyle/>
            <a:p>
              <a:endParaRPr>
                <a:latin typeface="007 GoldenEye" panose="020B0603050302020204" pitchFamily="34" charset="0"/>
              </a:endParaRPr>
            </a:p>
          </p:txBody>
        </p:sp>
        <p:sp>
          <p:nvSpPr>
            <p:cNvPr id="40" name="object 40"/>
            <p:cNvSpPr/>
            <p:nvPr/>
          </p:nvSpPr>
          <p:spPr>
            <a:xfrm>
              <a:off x="4493513" y="2105533"/>
              <a:ext cx="236728" cy="239141"/>
            </a:xfrm>
            <a:prstGeom prst="rect">
              <a:avLst/>
            </a:prstGeom>
            <a:blipFill>
              <a:blip r:embed="rId18" cstate="print"/>
              <a:stretch>
                <a:fillRect/>
              </a:stretch>
            </a:blipFill>
          </p:spPr>
          <p:txBody>
            <a:bodyPr wrap="square" lIns="0" tIns="0" rIns="0" bIns="0" rtlCol="0"/>
            <a:lstStyle/>
            <a:p>
              <a:endParaRPr>
                <a:latin typeface="007 GoldenEye" panose="020B0603050302020204" pitchFamily="34" charset="0"/>
              </a:endParaRPr>
            </a:p>
          </p:txBody>
        </p:sp>
        <p:sp>
          <p:nvSpPr>
            <p:cNvPr id="41" name="object 41"/>
            <p:cNvSpPr/>
            <p:nvPr/>
          </p:nvSpPr>
          <p:spPr>
            <a:xfrm>
              <a:off x="3359658" y="2105533"/>
              <a:ext cx="236728" cy="239141"/>
            </a:xfrm>
            <a:prstGeom prst="rect">
              <a:avLst/>
            </a:prstGeom>
            <a:blipFill>
              <a:blip r:embed="rId17" cstate="print"/>
              <a:stretch>
                <a:fillRect/>
              </a:stretch>
            </a:blipFill>
          </p:spPr>
          <p:txBody>
            <a:bodyPr wrap="square" lIns="0" tIns="0" rIns="0" bIns="0" rtlCol="0"/>
            <a:lstStyle/>
            <a:p>
              <a:endParaRPr>
                <a:latin typeface="007 GoldenEye" panose="020B0603050302020204" pitchFamily="34" charset="0"/>
              </a:endParaRPr>
            </a:p>
          </p:txBody>
        </p:sp>
        <p:sp>
          <p:nvSpPr>
            <p:cNvPr id="42" name="object 42"/>
            <p:cNvSpPr/>
            <p:nvPr/>
          </p:nvSpPr>
          <p:spPr>
            <a:xfrm>
              <a:off x="2632709" y="2105533"/>
              <a:ext cx="221234" cy="239141"/>
            </a:xfrm>
            <a:prstGeom prst="rect">
              <a:avLst/>
            </a:prstGeom>
            <a:blipFill>
              <a:blip r:embed="rId19" cstate="print"/>
              <a:stretch>
                <a:fillRect/>
              </a:stretch>
            </a:blipFill>
          </p:spPr>
          <p:txBody>
            <a:bodyPr wrap="square" lIns="0" tIns="0" rIns="0" bIns="0" rtlCol="0"/>
            <a:lstStyle/>
            <a:p>
              <a:endParaRPr>
                <a:latin typeface="007 GoldenEye" panose="020B0603050302020204" pitchFamily="34" charset="0"/>
              </a:endParaRPr>
            </a:p>
          </p:txBody>
        </p:sp>
      </p:grpSp>
      <p:graphicFrame>
        <p:nvGraphicFramePr>
          <p:cNvPr id="43" name="object 43"/>
          <p:cNvGraphicFramePr>
            <a:graphicFrameLocks noGrp="1"/>
          </p:cNvGraphicFramePr>
          <p:nvPr/>
        </p:nvGraphicFramePr>
        <p:xfrm>
          <a:off x="5346065" y="1366138"/>
          <a:ext cx="328293" cy="602104"/>
        </p:xfrm>
        <a:graphic>
          <a:graphicData uri="http://schemas.openxmlformats.org/drawingml/2006/table">
            <a:tbl>
              <a:tblPr firstRow="1" bandRow="1">
                <a:tableStyleId>{2D5ABB26-0587-4C30-8999-92F81FD0307C}</a:tableStyleId>
              </a:tblPr>
              <a:tblGrid>
                <a:gridCol w="113664">
                  <a:extLst>
                    <a:ext uri="{9D8B030D-6E8A-4147-A177-3AD203B41FA5}">
                      <a16:colId xmlns:a16="http://schemas.microsoft.com/office/drawing/2014/main" val="20000"/>
                    </a:ext>
                  </a:extLst>
                </a:gridCol>
                <a:gridCol w="214629">
                  <a:extLst>
                    <a:ext uri="{9D8B030D-6E8A-4147-A177-3AD203B41FA5}">
                      <a16:colId xmlns:a16="http://schemas.microsoft.com/office/drawing/2014/main" val="20001"/>
                    </a:ext>
                  </a:extLst>
                </a:gridCol>
              </a:tblGrid>
              <a:tr h="112140">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T w="12700">
                      <a:solidFill>
                        <a:srgbClr val="EBEBEB"/>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108838">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1"/>
                  </a:ext>
                </a:extLst>
              </a:tr>
              <a:tr h="110109">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58368">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3"/>
                  </a:ext>
                </a:extLst>
              </a:tr>
              <a:tr h="112649">
                <a:tc gridSpan="2">
                  <a:txBody>
                    <a:bodyPr/>
                    <a:lstStyle/>
                    <a:p>
                      <a:pPr>
                        <a:lnSpc>
                          <a:spcPct val="100000"/>
                        </a:lnSpc>
                      </a:pPr>
                      <a:endParaRPr sz="500" dirty="0">
                        <a:latin typeface="Times New Roman"/>
                        <a:cs typeface="Times New Roman"/>
                      </a:endParaRPr>
                    </a:p>
                  </a:txBody>
                  <a:tcPr marL="0" marR="0" marT="0" marB="0">
                    <a:lnL w="12700">
                      <a:solidFill>
                        <a:srgbClr val="EBEBEB"/>
                      </a:solidFill>
                      <a:prstDash val="solid"/>
                    </a:lnL>
                    <a:lnR w="12700">
                      <a:solidFill>
                        <a:srgbClr val="EBEBEB"/>
                      </a:solidFill>
                      <a:prstDash val="solid"/>
                    </a:lnR>
                    <a:lnB w="12700">
                      <a:solidFill>
                        <a:srgbClr val="EBEBEB"/>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grpSp>
        <p:nvGrpSpPr>
          <p:cNvPr id="44" name="object 44"/>
          <p:cNvGrpSpPr/>
          <p:nvPr/>
        </p:nvGrpSpPr>
        <p:grpSpPr>
          <a:xfrm>
            <a:off x="16912" y="2861691"/>
            <a:ext cx="3497432" cy="2790190"/>
            <a:chOff x="16912" y="2861691"/>
            <a:chExt cx="3691254" cy="2790190"/>
          </a:xfrm>
        </p:grpSpPr>
        <p:sp>
          <p:nvSpPr>
            <p:cNvPr id="45" name="object 45"/>
            <p:cNvSpPr/>
            <p:nvPr/>
          </p:nvSpPr>
          <p:spPr>
            <a:xfrm>
              <a:off x="16912" y="2861818"/>
              <a:ext cx="1584198" cy="1541779"/>
            </a:xfrm>
            <a:prstGeom prst="rect">
              <a:avLst/>
            </a:prstGeom>
            <a:blipFill>
              <a:blip r:embed="rId20" cstate="print"/>
              <a:stretch>
                <a:fillRect/>
              </a:stretch>
            </a:blipFill>
          </p:spPr>
          <p:txBody>
            <a:bodyPr wrap="square" lIns="0" tIns="0" rIns="0" bIns="0" rtlCol="0"/>
            <a:lstStyle/>
            <a:p>
              <a:endParaRPr/>
            </a:p>
          </p:txBody>
        </p:sp>
        <p:sp>
          <p:nvSpPr>
            <p:cNvPr id="46" name="object 46"/>
            <p:cNvSpPr/>
            <p:nvPr/>
          </p:nvSpPr>
          <p:spPr>
            <a:xfrm>
              <a:off x="16912" y="4439221"/>
              <a:ext cx="3691001" cy="1212634"/>
            </a:xfrm>
            <a:prstGeom prst="rect">
              <a:avLst/>
            </a:prstGeom>
            <a:blipFill>
              <a:blip r:embed="rId21" cstate="print"/>
              <a:stretch>
                <a:fillRect/>
              </a:stretch>
            </a:blipFill>
          </p:spPr>
          <p:txBody>
            <a:bodyPr wrap="square" lIns="0" tIns="0" rIns="0" bIns="0" rtlCol="0"/>
            <a:lstStyle/>
            <a:p>
              <a:endParaRPr/>
            </a:p>
          </p:txBody>
        </p:sp>
        <p:sp>
          <p:nvSpPr>
            <p:cNvPr id="47" name="object 47"/>
            <p:cNvSpPr/>
            <p:nvPr/>
          </p:nvSpPr>
          <p:spPr>
            <a:xfrm>
              <a:off x="1646047" y="2861691"/>
              <a:ext cx="2054860" cy="1543049"/>
            </a:xfrm>
            <a:prstGeom prst="rect">
              <a:avLst/>
            </a:prstGeom>
            <a:blipFill>
              <a:blip r:embed="rId22" cstate="print"/>
              <a:stretch>
                <a:fillRect/>
              </a:stretch>
            </a:blipFill>
          </p:spPr>
          <p:txBody>
            <a:bodyPr wrap="square" lIns="0" tIns="0" rIns="0" bIns="0" rtlCol="0"/>
            <a:lstStyle/>
            <a:p>
              <a:endParaRPr/>
            </a:p>
          </p:txBody>
        </p:sp>
      </p:grpSp>
      <p:sp>
        <p:nvSpPr>
          <p:cNvPr id="48" name="object 48"/>
          <p:cNvSpPr txBox="1">
            <a:spLocks noGrp="1"/>
          </p:cNvSpPr>
          <p:nvPr>
            <p:ph type="title"/>
          </p:nvPr>
        </p:nvSpPr>
        <p:spPr>
          <a:xfrm>
            <a:off x="3833876" y="2732913"/>
            <a:ext cx="1772792" cy="289823"/>
          </a:xfrm>
          <a:prstGeom prst="rect">
            <a:avLst/>
          </a:prstGeom>
        </p:spPr>
        <p:txBody>
          <a:bodyPr vert="horz" wrap="square" lIns="0" tIns="12700" rIns="0" bIns="0" rtlCol="0">
            <a:spAutoFit/>
          </a:bodyPr>
          <a:lstStyle/>
          <a:p>
            <a:pPr marL="12700">
              <a:lnSpc>
                <a:spcPct val="100000"/>
              </a:lnSpc>
              <a:spcBef>
                <a:spcPts val="100"/>
              </a:spcBef>
            </a:pPr>
            <a:r>
              <a:rPr sz="1800" b="1" dirty="0">
                <a:latin typeface="Verdana"/>
                <a:cs typeface="Verdana"/>
              </a:rPr>
              <a:t>Architecture</a:t>
            </a:r>
            <a:endParaRPr sz="1800" dirty="0">
              <a:latin typeface="Verdana"/>
              <a:cs typeface="Verdana"/>
            </a:endParaRPr>
          </a:p>
        </p:txBody>
      </p:sp>
      <p:sp>
        <p:nvSpPr>
          <p:cNvPr id="49" name="object 49"/>
          <p:cNvSpPr txBox="1"/>
          <p:nvPr/>
        </p:nvSpPr>
        <p:spPr>
          <a:xfrm>
            <a:off x="3631819" y="3281553"/>
            <a:ext cx="5283581" cy="1397819"/>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cs typeface="Verdana"/>
              </a:rPr>
              <a:t>The traditional and typical architecture of the  region, characterized by domes on top of  houses and buildings, has delighted many traveler</a:t>
            </a:r>
            <a:r>
              <a:rPr lang="fr-FR" sz="1800" dirty="0">
                <a:solidFill>
                  <a:srgbClr val="FFFFFF"/>
                </a:solidFill>
                <a:cs typeface="Verdana"/>
              </a:rPr>
              <a:t>s</a:t>
            </a:r>
            <a:r>
              <a:rPr sz="1800" dirty="0">
                <a:solidFill>
                  <a:srgbClr val="FFFFFF"/>
                </a:solidFill>
                <a:cs typeface="Verdana"/>
              </a:rPr>
              <a:t>. Moreover, El-Oued, capital of the  Souf, is nicknamed "the city </a:t>
            </a:r>
            <a:r>
              <a:rPr lang="fr-FR" sz="1800" dirty="0">
                <a:solidFill>
                  <a:srgbClr val="FFFFFF"/>
                </a:solidFill>
                <a:cs typeface="Verdana"/>
              </a:rPr>
              <a:t>of </a:t>
            </a:r>
            <a:r>
              <a:rPr sz="1800" dirty="0">
                <a:solidFill>
                  <a:srgbClr val="FFFFFF"/>
                </a:solidFill>
                <a:cs typeface="Verdana"/>
              </a:rPr>
              <a:t>a thousand  and one </a:t>
            </a:r>
            <a:r>
              <a:rPr lang="fr-FR" sz="1800" dirty="0" err="1">
                <a:solidFill>
                  <a:srgbClr val="FFFFFF"/>
                </a:solidFill>
                <a:cs typeface="Verdana"/>
              </a:rPr>
              <a:t>domes</a:t>
            </a:r>
            <a:r>
              <a:rPr sz="1800" dirty="0">
                <a:solidFill>
                  <a:srgbClr val="FFFFFF"/>
                </a:solidFill>
                <a:cs typeface="Verdana"/>
              </a:rPr>
              <a:t>".</a:t>
            </a:r>
            <a:endParaRPr sz="1800" dirty="0">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196975"/>
            <a:chOff x="0" y="0"/>
            <a:chExt cx="9144000" cy="1196975"/>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0" y="0"/>
              <a:ext cx="9143999" cy="1196721"/>
            </a:xfrm>
            <a:prstGeom prst="rect">
              <a:avLst/>
            </a:prstGeom>
            <a:blipFill>
              <a:blip r:embed="rId2" cstate="print"/>
              <a:stretch>
                <a:fillRect/>
              </a:stretch>
            </a:blipFill>
          </p:spPr>
          <p:txBody>
            <a:bodyPr wrap="square" lIns="0" tIns="0" rIns="0" bIns="0" rtlCol="0"/>
            <a:lstStyle/>
            <a:p>
              <a:endParaRPr/>
            </a:p>
          </p:txBody>
        </p:sp>
      </p:grpSp>
      <p:sp>
        <p:nvSpPr>
          <p:cNvPr id="5" name="object 5"/>
          <p:cNvSpPr/>
          <p:nvPr/>
        </p:nvSpPr>
        <p:spPr>
          <a:xfrm>
            <a:off x="0" y="5733248"/>
            <a:ext cx="9144000" cy="11247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196722"/>
            <a:ext cx="9144000" cy="45720"/>
          </a:xfrm>
          <a:custGeom>
            <a:avLst/>
            <a:gdLst/>
            <a:ahLst/>
            <a:cxnLst/>
            <a:rect l="l" t="t" r="r" b="b"/>
            <a:pathLst>
              <a:path w="9144000" h="45719">
                <a:moveTo>
                  <a:pt x="9144000" y="0"/>
                </a:moveTo>
                <a:lnTo>
                  <a:pt x="0" y="0"/>
                </a:lnTo>
                <a:lnTo>
                  <a:pt x="0" y="45718"/>
                </a:lnTo>
                <a:lnTo>
                  <a:pt x="9144000" y="45718"/>
                </a:lnTo>
                <a:lnTo>
                  <a:pt x="9144000" y="0"/>
                </a:lnTo>
                <a:close/>
              </a:path>
            </a:pathLst>
          </a:custGeom>
          <a:solidFill>
            <a:srgbClr val="AF1512"/>
          </a:solidFill>
        </p:spPr>
        <p:txBody>
          <a:bodyPr wrap="square" lIns="0" tIns="0" rIns="0" bIns="0" rtlCol="0"/>
          <a:lstStyle/>
          <a:p>
            <a:endParaRPr/>
          </a:p>
        </p:txBody>
      </p:sp>
      <p:sp>
        <p:nvSpPr>
          <p:cNvPr id="7" name="object 7"/>
          <p:cNvSpPr/>
          <p:nvPr/>
        </p:nvSpPr>
        <p:spPr>
          <a:xfrm>
            <a:off x="6218" y="5687531"/>
            <a:ext cx="9138285" cy="45720"/>
          </a:xfrm>
          <a:custGeom>
            <a:avLst/>
            <a:gdLst/>
            <a:ahLst/>
            <a:cxnLst/>
            <a:rect l="l" t="t" r="r" b="b"/>
            <a:pathLst>
              <a:path w="9138285" h="45720">
                <a:moveTo>
                  <a:pt x="0" y="45718"/>
                </a:moveTo>
                <a:lnTo>
                  <a:pt x="9137781" y="45718"/>
                </a:lnTo>
                <a:lnTo>
                  <a:pt x="9137781" y="0"/>
                </a:lnTo>
                <a:lnTo>
                  <a:pt x="0" y="0"/>
                </a:lnTo>
                <a:lnTo>
                  <a:pt x="0" y="45718"/>
                </a:lnTo>
                <a:close/>
              </a:path>
            </a:pathLst>
          </a:custGeom>
          <a:solidFill>
            <a:srgbClr val="AF1512"/>
          </a:solidFill>
        </p:spPr>
        <p:txBody>
          <a:bodyPr wrap="square" lIns="0" tIns="0" rIns="0" bIns="0" rtlCol="0"/>
          <a:lstStyle/>
          <a:p>
            <a:endParaRPr/>
          </a:p>
        </p:txBody>
      </p:sp>
      <p:grpSp>
        <p:nvGrpSpPr>
          <p:cNvPr id="8" name="object 8"/>
          <p:cNvGrpSpPr/>
          <p:nvPr/>
        </p:nvGrpSpPr>
        <p:grpSpPr>
          <a:xfrm>
            <a:off x="3406457" y="1075330"/>
            <a:ext cx="3587496" cy="1347215"/>
            <a:chOff x="3805427" y="963167"/>
            <a:chExt cx="3587496" cy="1347215"/>
          </a:xfrm>
        </p:grpSpPr>
        <p:sp>
          <p:nvSpPr>
            <p:cNvPr id="9" name="object 9"/>
            <p:cNvSpPr/>
            <p:nvPr/>
          </p:nvSpPr>
          <p:spPr>
            <a:xfrm>
              <a:off x="4107179" y="963167"/>
              <a:ext cx="1383791" cy="134721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44314" y="1333499"/>
              <a:ext cx="521970" cy="438150"/>
            </a:xfrm>
            <a:custGeom>
              <a:avLst/>
              <a:gdLst/>
              <a:ahLst/>
              <a:cxnLst/>
              <a:rect l="l" t="t" r="r" b="b"/>
              <a:pathLst>
                <a:path w="521970" h="438150">
                  <a:moveTo>
                    <a:pt x="239014" y="0"/>
                  </a:moveTo>
                  <a:lnTo>
                    <a:pt x="0" y="0"/>
                  </a:lnTo>
                  <a:lnTo>
                    <a:pt x="0" y="81280"/>
                  </a:lnTo>
                  <a:lnTo>
                    <a:pt x="0" y="160020"/>
                  </a:lnTo>
                  <a:lnTo>
                    <a:pt x="0" y="240030"/>
                  </a:lnTo>
                  <a:lnTo>
                    <a:pt x="0" y="355600"/>
                  </a:lnTo>
                  <a:lnTo>
                    <a:pt x="0" y="438150"/>
                  </a:lnTo>
                  <a:lnTo>
                    <a:pt x="239014" y="438150"/>
                  </a:lnTo>
                  <a:lnTo>
                    <a:pt x="239014" y="355600"/>
                  </a:lnTo>
                  <a:lnTo>
                    <a:pt x="82677" y="355600"/>
                  </a:lnTo>
                  <a:lnTo>
                    <a:pt x="82677" y="240030"/>
                  </a:lnTo>
                  <a:lnTo>
                    <a:pt x="239014" y="240030"/>
                  </a:lnTo>
                  <a:lnTo>
                    <a:pt x="239014" y="160020"/>
                  </a:lnTo>
                  <a:lnTo>
                    <a:pt x="82677" y="160020"/>
                  </a:lnTo>
                  <a:lnTo>
                    <a:pt x="82677" y="81280"/>
                  </a:lnTo>
                  <a:lnTo>
                    <a:pt x="239014" y="81280"/>
                  </a:lnTo>
                  <a:lnTo>
                    <a:pt x="239014" y="0"/>
                  </a:lnTo>
                  <a:close/>
                </a:path>
                <a:path w="521970" h="438150">
                  <a:moveTo>
                    <a:pt x="521462" y="358140"/>
                  </a:moveTo>
                  <a:lnTo>
                    <a:pt x="400050" y="358140"/>
                  </a:lnTo>
                  <a:lnTo>
                    <a:pt x="400050" y="0"/>
                  </a:lnTo>
                  <a:lnTo>
                    <a:pt x="316611" y="0"/>
                  </a:lnTo>
                  <a:lnTo>
                    <a:pt x="316611" y="358140"/>
                  </a:lnTo>
                  <a:lnTo>
                    <a:pt x="316611" y="438150"/>
                  </a:lnTo>
                  <a:lnTo>
                    <a:pt x="521462" y="438150"/>
                  </a:lnTo>
                  <a:lnTo>
                    <a:pt x="521462" y="358140"/>
                  </a:lnTo>
                  <a:close/>
                </a:path>
              </a:pathLst>
            </a:custGeom>
            <a:solidFill>
              <a:srgbClr val="FFFFFF"/>
            </a:solidFill>
          </p:spPr>
          <p:txBody>
            <a:bodyPr wrap="square" lIns="0" tIns="0" rIns="0" bIns="0" rtlCol="0"/>
            <a:lstStyle/>
            <a:p>
              <a:endParaRPr/>
            </a:p>
          </p:txBody>
        </p:sp>
        <p:sp>
          <p:nvSpPr>
            <p:cNvPr id="11" name="object 11"/>
            <p:cNvSpPr/>
            <p:nvPr/>
          </p:nvSpPr>
          <p:spPr>
            <a:xfrm>
              <a:off x="4544313" y="1333245"/>
              <a:ext cx="521970" cy="438150"/>
            </a:xfrm>
            <a:custGeom>
              <a:avLst/>
              <a:gdLst/>
              <a:ahLst/>
              <a:cxnLst/>
              <a:rect l="l" t="t" r="r" b="b"/>
              <a:pathLst>
                <a:path w="521970" h="438150">
                  <a:moveTo>
                    <a:pt x="316611" y="0"/>
                  </a:moveTo>
                  <a:lnTo>
                    <a:pt x="400050" y="0"/>
                  </a:lnTo>
                  <a:lnTo>
                    <a:pt x="400050" y="358393"/>
                  </a:lnTo>
                  <a:lnTo>
                    <a:pt x="521462" y="358393"/>
                  </a:lnTo>
                  <a:lnTo>
                    <a:pt x="521462" y="437768"/>
                  </a:lnTo>
                  <a:lnTo>
                    <a:pt x="316611" y="437768"/>
                  </a:lnTo>
                  <a:lnTo>
                    <a:pt x="316611" y="0"/>
                  </a:lnTo>
                  <a:close/>
                </a:path>
                <a:path w="521970" h="438150">
                  <a:moveTo>
                    <a:pt x="0" y="0"/>
                  </a:moveTo>
                  <a:lnTo>
                    <a:pt x="239013" y="0"/>
                  </a:lnTo>
                  <a:lnTo>
                    <a:pt x="239013" y="81533"/>
                  </a:lnTo>
                  <a:lnTo>
                    <a:pt x="82676" y="81533"/>
                  </a:lnTo>
                  <a:lnTo>
                    <a:pt x="82676" y="160654"/>
                  </a:lnTo>
                  <a:lnTo>
                    <a:pt x="239013" y="160654"/>
                  </a:lnTo>
                  <a:lnTo>
                    <a:pt x="239013" y="240791"/>
                  </a:lnTo>
                  <a:lnTo>
                    <a:pt x="82676" y="240791"/>
                  </a:lnTo>
                  <a:lnTo>
                    <a:pt x="82676" y="355980"/>
                  </a:lnTo>
                  <a:lnTo>
                    <a:pt x="239013" y="355980"/>
                  </a:lnTo>
                  <a:lnTo>
                    <a:pt x="239013" y="437768"/>
                  </a:lnTo>
                  <a:lnTo>
                    <a:pt x="0" y="437768"/>
                  </a:lnTo>
                  <a:lnTo>
                    <a:pt x="0" y="0"/>
                  </a:lnTo>
                  <a:close/>
                </a:path>
              </a:pathLst>
            </a:custGeom>
            <a:ln w="12192">
              <a:solidFill>
                <a:srgbClr val="EBEBEB"/>
              </a:solidFill>
            </a:ln>
          </p:spPr>
          <p:txBody>
            <a:bodyPr wrap="square" lIns="0" tIns="0" rIns="0" bIns="0" rtlCol="0"/>
            <a:lstStyle/>
            <a:p>
              <a:endParaRPr/>
            </a:p>
          </p:txBody>
        </p:sp>
        <p:sp>
          <p:nvSpPr>
            <p:cNvPr id="12" name="object 12"/>
            <p:cNvSpPr/>
            <p:nvPr/>
          </p:nvSpPr>
          <p:spPr>
            <a:xfrm>
              <a:off x="4692395" y="963167"/>
              <a:ext cx="1054608" cy="13472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5131561" y="1571966"/>
              <a:ext cx="151765" cy="76200"/>
            </a:xfrm>
            <a:custGeom>
              <a:avLst/>
              <a:gdLst/>
              <a:ahLst/>
              <a:cxnLst/>
              <a:rect l="l" t="t" r="r" b="b"/>
              <a:pathLst>
                <a:path w="151764" h="76200">
                  <a:moveTo>
                    <a:pt x="151206" y="0"/>
                  </a:moveTo>
                  <a:lnTo>
                    <a:pt x="0" y="0"/>
                  </a:lnTo>
                  <a:lnTo>
                    <a:pt x="0" y="75604"/>
                  </a:lnTo>
                  <a:lnTo>
                    <a:pt x="151206" y="75604"/>
                  </a:lnTo>
                  <a:lnTo>
                    <a:pt x="151206" y="0"/>
                  </a:lnTo>
                  <a:close/>
                </a:path>
              </a:pathLst>
            </a:custGeom>
            <a:solidFill>
              <a:srgbClr val="FFFFFF"/>
            </a:solidFill>
          </p:spPr>
          <p:txBody>
            <a:bodyPr wrap="square" lIns="0" tIns="0" rIns="0" bIns="0" rtlCol="0"/>
            <a:lstStyle/>
            <a:p>
              <a:endParaRPr/>
            </a:p>
          </p:txBody>
        </p:sp>
        <p:sp>
          <p:nvSpPr>
            <p:cNvPr id="14" name="object 14"/>
            <p:cNvSpPr/>
            <p:nvPr/>
          </p:nvSpPr>
          <p:spPr>
            <a:xfrm>
              <a:off x="5131561" y="1571966"/>
              <a:ext cx="151765" cy="76200"/>
            </a:xfrm>
            <a:custGeom>
              <a:avLst/>
              <a:gdLst/>
              <a:ahLst/>
              <a:cxnLst/>
              <a:rect l="l" t="t" r="r" b="b"/>
              <a:pathLst>
                <a:path w="151764" h="76200">
                  <a:moveTo>
                    <a:pt x="0" y="75604"/>
                  </a:moveTo>
                  <a:lnTo>
                    <a:pt x="151206" y="75604"/>
                  </a:lnTo>
                  <a:lnTo>
                    <a:pt x="151206" y="0"/>
                  </a:lnTo>
                  <a:lnTo>
                    <a:pt x="0" y="0"/>
                  </a:lnTo>
                  <a:lnTo>
                    <a:pt x="0" y="75604"/>
                  </a:lnTo>
                  <a:close/>
                </a:path>
              </a:pathLst>
            </a:custGeom>
            <a:ln w="12192">
              <a:solidFill>
                <a:srgbClr val="EBEBEB"/>
              </a:solidFill>
            </a:ln>
          </p:spPr>
          <p:txBody>
            <a:bodyPr wrap="square" lIns="0" tIns="0" rIns="0" bIns="0" rtlCol="0"/>
            <a:lstStyle/>
            <a:p>
              <a:endParaRPr/>
            </a:p>
          </p:txBody>
        </p:sp>
        <p:sp>
          <p:nvSpPr>
            <p:cNvPr id="15" name="object 15"/>
            <p:cNvSpPr/>
            <p:nvPr/>
          </p:nvSpPr>
          <p:spPr>
            <a:xfrm>
              <a:off x="4948427" y="963167"/>
              <a:ext cx="2444496" cy="1347215"/>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5363463" y="1322196"/>
              <a:ext cx="1588770" cy="460375"/>
            </a:xfrm>
            <a:custGeom>
              <a:avLst/>
              <a:gdLst/>
              <a:ahLst/>
              <a:cxnLst/>
              <a:rect l="l" t="t" r="r" b="b"/>
              <a:pathLst>
                <a:path w="1588770" h="460375">
                  <a:moveTo>
                    <a:pt x="1339977" y="11049"/>
                  </a:moveTo>
                  <a:lnTo>
                    <a:pt x="1241297" y="11049"/>
                  </a:lnTo>
                  <a:lnTo>
                    <a:pt x="1241297" y="448817"/>
                  </a:lnTo>
                  <a:lnTo>
                    <a:pt x="1341501" y="448817"/>
                  </a:lnTo>
                  <a:lnTo>
                    <a:pt x="1380837" y="448151"/>
                  </a:lnTo>
                  <a:lnTo>
                    <a:pt x="1440602" y="442817"/>
                  </a:lnTo>
                  <a:lnTo>
                    <a:pt x="1477940" y="431722"/>
                  </a:lnTo>
                  <a:lnTo>
                    <a:pt x="1525142" y="399414"/>
                  </a:lnTo>
                  <a:lnTo>
                    <a:pt x="1551511" y="367855"/>
                  </a:lnTo>
                  <a:lnTo>
                    <a:pt x="1551622" y="367664"/>
                  </a:lnTo>
                  <a:lnTo>
                    <a:pt x="1323975" y="367664"/>
                  </a:lnTo>
                  <a:lnTo>
                    <a:pt x="1323975" y="91439"/>
                  </a:lnTo>
                  <a:lnTo>
                    <a:pt x="1545225" y="91439"/>
                  </a:lnTo>
                  <a:lnTo>
                    <a:pt x="1542236" y="86820"/>
                  </a:lnTo>
                  <a:lnTo>
                    <a:pt x="1504033" y="48339"/>
                  </a:lnTo>
                  <a:lnTo>
                    <a:pt x="1455598" y="24336"/>
                  </a:lnTo>
                  <a:lnTo>
                    <a:pt x="1384645" y="12525"/>
                  </a:lnTo>
                  <a:lnTo>
                    <a:pt x="1339977" y="11049"/>
                  </a:lnTo>
                  <a:close/>
                </a:path>
                <a:path w="1588770" h="460375">
                  <a:moveTo>
                    <a:pt x="1545225" y="91439"/>
                  </a:moveTo>
                  <a:lnTo>
                    <a:pt x="1352295" y="91439"/>
                  </a:lnTo>
                  <a:lnTo>
                    <a:pt x="1388490" y="93587"/>
                  </a:lnTo>
                  <a:lnTo>
                    <a:pt x="1419352" y="100044"/>
                  </a:lnTo>
                  <a:lnTo>
                    <a:pt x="1465071" y="125983"/>
                  </a:lnTo>
                  <a:lnTo>
                    <a:pt x="1494329" y="172212"/>
                  </a:lnTo>
                  <a:lnTo>
                    <a:pt x="1504061" y="234061"/>
                  </a:lnTo>
                  <a:lnTo>
                    <a:pt x="1503037" y="255827"/>
                  </a:lnTo>
                  <a:lnTo>
                    <a:pt x="1494845" y="293979"/>
                  </a:lnTo>
                  <a:lnTo>
                    <a:pt x="1468993" y="336899"/>
                  </a:lnTo>
                  <a:lnTo>
                    <a:pt x="1430754" y="360217"/>
                  </a:lnTo>
                  <a:lnTo>
                    <a:pt x="1389312" y="366833"/>
                  </a:lnTo>
                  <a:lnTo>
                    <a:pt x="1362710" y="367664"/>
                  </a:lnTo>
                  <a:lnTo>
                    <a:pt x="1551622" y="367664"/>
                  </a:lnTo>
                  <a:lnTo>
                    <a:pt x="1571497" y="329056"/>
                  </a:lnTo>
                  <a:lnTo>
                    <a:pt x="1584071" y="284575"/>
                  </a:lnTo>
                  <a:lnTo>
                    <a:pt x="1588262" y="236092"/>
                  </a:lnTo>
                  <a:lnTo>
                    <a:pt x="1586400" y="201608"/>
                  </a:lnTo>
                  <a:lnTo>
                    <a:pt x="1580800" y="169386"/>
                  </a:lnTo>
                  <a:lnTo>
                    <a:pt x="1571438" y="139402"/>
                  </a:lnTo>
                  <a:lnTo>
                    <a:pt x="1558289" y="111632"/>
                  </a:lnTo>
                  <a:lnTo>
                    <a:pt x="1545225" y="91439"/>
                  </a:lnTo>
                  <a:close/>
                </a:path>
                <a:path w="1588770" h="460375">
                  <a:moveTo>
                    <a:pt x="228473" y="0"/>
                  </a:moveTo>
                  <a:lnTo>
                    <a:pt x="169148" y="7715"/>
                  </a:lnTo>
                  <a:lnTo>
                    <a:pt x="113919" y="30861"/>
                  </a:lnTo>
                  <a:lnTo>
                    <a:pt x="66468" y="67055"/>
                  </a:lnTo>
                  <a:lnTo>
                    <a:pt x="30352" y="114300"/>
                  </a:lnTo>
                  <a:lnTo>
                    <a:pt x="7604" y="169544"/>
                  </a:lnTo>
                  <a:lnTo>
                    <a:pt x="0" y="229742"/>
                  </a:lnTo>
                  <a:lnTo>
                    <a:pt x="4073" y="275081"/>
                  </a:lnTo>
                  <a:lnTo>
                    <a:pt x="16303" y="317182"/>
                  </a:lnTo>
                  <a:lnTo>
                    <a:pt x="36701" y="356044"/>
                  </a:lnTo>
                  <a:lnTo>
                    <a:pt x="65277" y="391667"/>
                  </a:lnTo>
                  <a:lnTo>
                    <a:pt x="99949" y="421505"/>
                  </a:lnTo>
                  <a:lnTo>
                    <a:pt x="138811" y="442817"/>
                  </a:lnTo>
                  <a:lnTo>
                    <a:pt x="181863" y="455604"/>
                  </a:lnTo>
                  <a:lnTo>
                    <a:pt x="229108" y="459866"/>
                  </a:lnTo>
                  <a:lnTo>
                    <a:pt x="274399" y="455721"/>
                  </a:lnTo>
                  <a:lnTo>
                    <a:pt x="316166" y="443277"/>
                  </a:lnTo>
                  <a:lnTo>
                    <a:pt x="354409" y="422523"/>
                  </a:lnTo>
                  <a:lnTo>
                    <a:pt x="389127" y="393445"/>
                  </a:lnTo>
                  <a:lnTo>
                    <a:pt x="400876" y="379222"/>
                  </a:lnTo>
                  <a:lnTo>
                    <a:pt x="229108" y="379222"/>
                  </a:lnTo>
                  <a:lnTo>
                    <a:pt x="203580" y="377152"/>
                  </a:lnTo>
                  <a:lnTo>
                    <a:pt x="157099" y="360630"/>
                  </a:lnTo>
                  <a:lnTo>
                    <a:pt x="113307" y="323153"/>
                  </a:lnTo>
                  <a:lnTo>
                    <a:pt x="87209" y="265674"/>
                  </a:lnTo>
                  <a:lnTo>
                    <a:pt x="83947" y="231266"/>
                  </a:lnTo>
                  <a:lnTo>
                    <a:pt x="86540" y="200120"/>
                  </a:lnTo>
                  <a:lnTo>
                    <a:pt x="107253" y="146399"/>
                  </a:lnTo>
                  <a:lnTo>
                    <a:pt x="147306" y="105322"/>
                  </a:lnTo>
                  <a:lnTo>
                    <a:pt x="198411" y="84177"/>
                  </a:lnTo>
                  <a:lnTo>
                    <a:pt x="227584" y="81533"/>
                  </a:lnTo>
                  <a:lnTo>
                    <a:pt x="399977" y="81533"/>
                  </a:lnTo>
                  <a:lnTo>
                    <a:pt x="388238" y="67310"/>
                  </a:lnTo>
                  <a:lnTo>
                    <a:pt x="353185" y="37879"/>
                  </a:lnTo>
                  <a:lnTo>
                    <a:pt x="314880" y="16843"/>
                  </a:lnTo>
                  <a:lnTo>
                    <a:pt x="273313" y="4212"/>
                  </a:lnTo>
                  <a:lnTo>
                    <a:pt x="228473" y="0"/>
                  </a:lnTo>
                  <a:close/>
                </a:path>
                <a:path w="1588770" h="460375">
                  <a:moveTo>
                    <a:pt x="399977" y="81533"/>
                  </a:moveTo>
                  <a:lnTo>
                    <a:pt x="227584" y="81533"/>
                  </a:lnTo>
                  <a:lnTo>
                    <a:pt x="256541" y="84246"/>
                  </a:lnTo>
                  <a:lnTo>
                    <a:pt x="283225" y="92376"/>
                  </a:lnTo>
                  <a:lnTo>
                    <a:pt x="329819" y="124840"/>
                  </a:lnTo>
                  <a:lnTo>
                    <a:pt x="361315" y="172974"/>
                  </a:lnTo>
                  <a:lnTo>
                    <a:pt x="371777" y="229742"/>
                  </a:lnTo>
                  <a:lnTo>
                    <a:pt x="371800" y="231266"/>
                  </a:lnTo>
                  <a:lnTo>
                    <a:pt x="369238" y="260804"/>
                  </a:lnTo>
                  <a:lnTo>
                    <a:pt x="348335" y="313624"/>
                  </a:lnTo>
                  <a:lnTo>
                    <a:pt x="308117" y="355058"/>
                  </a:lnTo>
                  <a:lnTo>
                    <a:pt x="257635" y="376533"/>
                  </a:lnTo>
                  <a:lnTo>
                    <a:pt x="229108" y="379222"/>
                  </a:lnTo>
                  <a:lnTo>
                    <a:pt x="400876" y="379222"/>
                  </a:lnTo>
                  <a:lnTo>
                    <a:pt x="418038" y="358443"/>
                  </a:lnTo>
                  <a:lnTo>
                    <a:pt x="438673" y="319738"/>
                  </a:lnTo>
                  <a:lnTo>
                    <a:pt x="451046" y="277342"/>
                  </a:lnTo>
                  <a:lnTo>
                    <a:pt x="455168" y="231266"/>
                  </a:lnTo>
                  <a:lnTo>
                    <a:pt x="450978" y="184735"/>
                  </a:lnTo>
                  <a:lnTo>
                    <a:pt x="438419" y="141906"/>
                  </a:lnTo>
                  <a:lnTo>
                    <a:pt x="417502" y="102768"/>
                  </a:lnTo>
                  <a:lnTo>
                    <a:pt x="399977" y="81533"/>
                  </a:lnTo>
                  <a:close/>
                </a:path>
                <a:path w="1588770" h="460375">
                  <a:moveTo>
                    <a:pt x="1163319" y="11049"/>
                  </a:moveTo>
                  <a:lnTo>
                    <a:pt x="924306" y="11049"/>
                  </a:lnTo>
                  <a:lnTo>
                    <a:pt x="924306" y="448817"/>
                  </a:lnTo>
                  <a:lnTo>
                    <a:pt x="1163319" y="448817"/>
                  </a:lnTo>
                  <a:lnTo>
                    <a:pt x="1163319" y="367029"/>
                  </a:lnTo>
                  <a:lnTo>
                    <a:pt x="1006983" y="367029"/>
                  </a:lnTo>
                  <a:lnTo>
                    <a:pt x="1006983" y="251840"/>
                  </a:lnTo>
                  <a:lnTo>
                    <a:pt x="1163319" y="251840"/>
                  </a:lnTo>
                  <a:lnTo>
                    <a:pt x="1163319" y="171703"/>
                  </a:lnTo>
                  <a:lnTo>
                    <a:pt x="1006983" y="171703"/>
                  </a:lnTo>
                  <a:lnTo>
                    <a:pt x="1006983" y="92582"/>
                  </a:lnTo>
                  <a:lnTo>
                    <a:pt x="1163319" y="92582"/>
                  </a:lnTo>
                  <a:lnTo>
                    <a:pt x="1163319" y="11049"/>
                  </a:lnTo>
                  <a:close/>
                </a:path>
                <a:path w="1588770" h="460375">
                  <a:moveTo>
                    <a:pt x="614426" y="11049"/>
                  </a:moveTo>
                  <a:lnTo>
                    <a:pt x="530860" y="11049"/>
                  </a:lnTo>
                  <a:lnTo>
                    <a:pt x="530860" y="272033"/>
                  </a:lnTo>
                  <a:lnTo>
                    <a:pt x="534654" y="338994"/>
                  </a:lnTo>
                  <a:lnTo>
                    <a:pt x="545973" y="383286"/>
                  </a:lnTo>
                  <a:lnTo>
                    <a:pt x="580137" y="426380"/>
                  </a:lnTo>
                  <a:lnTo>
                    <a:pt x="614904" y="447597"/>
                  </a:lnTo>
                  <a:lnTo>
                    <a:pt x="656294" y="458507"/>
                  </a:lnTo>
                  <a:lnTo>
                    <a:pt x="679323" y="459866"/>
                  </a:lnTo>
                  <a:lnTo>
                    <a:pt x="696946" y="459152"/>
                  </a:lnTo>
                  <a:lnTo>
                    <a:pt x="743076" y="448437"/>
                  </a:lnTo>
                  <a:lnTo>
                    <a:pt x="780581" y="424273"/>
                  </a:lnTo>
                  <a:lnTo>
                    <a:pt x="809069" y="388858"/>
                  </a:lnTo>
                  <a:lnTo>
                    <a:pt x="813918" y="379222"/>
                  </a:lnTo>
                  <a:lnTo>
                    <a:pt x="677545" y="379222"/>
                  </a:lnTo>
                  <a:lnTo>
                    <a:pt x="667541" y="378652"/>
                  </a:lnTo>
                  <a:lnTo>
                    <a:pt x="629348" y="359552"/>
                  </a:lnTo>
                  <a:lnTo>
                    <a:pt x="614830" y="311086"/>
                  </a:lnTo>
                  <a:lnTo>
                    <a:pt x="614426" y="294131"/>
                  </a:lnTo>
                  <a:lnTo>
                    <a:pt x="614426" y="11049"/>
                  </a:lnTo>
                  <a:close/>
                </a:path>
                <a:path w="1588770" h="460375">
                  <a:moveTo>
                    <a:pt x="827277" y="11049"/>
                  </a:moveTo>
                  <a:lnTo>
                    <a:pt x="743712" y="11049"/>
                  </a:lnTo>
                  <a:lnTo>
                    <a:pt x="743712" y="283717"/>
                  </a:lnTo>
                  <a:lnTo>
                    <a:pt x="743330" y="303956"/>
                  </a:lnTo>
                  <a:lnTo>
                    <a:pt x="737615" y="343407"/>
                  </a:lnTo>
                  <a:lnTo>
                    <a:pt x="707209" y="373489"/>
                  </a:lnTo>
                  <a:lnTo>
                    <a:pt x="677545" y="379222"/>
                  </a:lnTo>
                  <a:lnTo>
                    <a:pt x="813918" y="379222"/>
                  </a:lnTo>
                  <a:lnTo>
                    <a:pt x="825452" y="328025"/>
                  </a:lnTo>
                  <a:lnTo>
                    <a:pt x="827277" y="272033"/>
                  </a:lnTo>
                  <a:lnTo>
                    <a:pt x="827277" y="11049"/>
                  </a:lnTo>
                  <a:close/>
                </a:path>
              </a:pathLst>
            </a:custGeom>
            <a:solidFill>
              <a:srgbClr val="FFFFFF"/>
            </a:solidFill>
          </p:spPr>
          <p:txBody>
            <a:bodyPr wrap="square" lIns="0" tIns="0" rIns="0" bIns="0" rtlCol="0"/>
            <a:lstStyle/>
            <a:p>
              <a:endParaRPr/>
            </a:p>
          </p:txBody>
        </p:sp>
        <p:sp>
          <p:nvSpPr>
            <p:cNvPr id="17" name="object 17"/>
            <p:cNvSpPr/>
            <p:nvPr/>
          </p:nvSpPr>
          <p:spPr>
            <a:xfrm>
              <a:off x="5363463" y="1322196"/>
              <a:ext cx="1588770" cy="460375"/>
            </a:xfrm>
            <a:custGeom>
              <a:avLst/>
              <a:gdLst/>
              <a:ahLst/>
              <a:cxnLst/>
              <a:rect l="l" t="t" r="r" b="b"/>
              <a:pathLst>
                <a:path w="1588770" h="460375">
                  <a:moveTo>
                    <a:pt x="1323975" y="91439"/>
                  </a:moveTo>
                  <a:lnTo>
                    <a:pt x="1323975" y="367664"/>
                  </a:lnTo>
                  <a:lnTo>
                    <a:pt x="1362710" y="367664"/>
                  </a:lnTo>
                  <a:lnTo>
                    <a:pt x="1411986" y="364347"/>
                  </a:lnTo>
                  <a:lnTo>
                    <a:pt x="1457906" y="346785"/>
                  </a:lnTo>
                  <a:lnTo>
                    <a:pt x="1487678" y="310388"/>
                  </a:lnTo>
                  <a:lnTo>
                    <a:pt x="1503037" y="255827"/>
                  </a:lnTo>
                  <a:lnTo>
                    <a:pt x="1504061" y="234061"/>
                  </a:lnTo>
                  <a:lnTo>
                    <a:pt x="1501630" y="201171"/>
                  </a:lnTo>
                  <a:lnTo>
                    <a:pt x="1482147" y="147157"/>
                  </a:lnTo>
                  <a:lnTo>
                    <a:pt x="1444879" y="110835"/>
                  </a:lnTo>
                  <a:lnTo>
                    <a:pt x="1388490" y="93587"/>
                  </a:lnTo>
                  <a:lnTo>
                    <a:pt x="1352295" y="91439"/>
                  </a:lnTo>
                  <a:lnTo>
                    <a:pt x="1323975" y="91439"/>
                  </a:lnTo>
                  <a:close/>
                </a:path>
                <a:path w="1588770" h="460375">
                  <a:moveTo>
                    <a:pt x="227584" y="81533"/>
                  </a:moveTo>
                  <a:lnTo>
                    <a:pt x="171656" y="92106"/>
                  </a:lnTo>
                  <a:lnTo>
                    <a:pt x="125349" y="123825"/>
                  </a:lnTo>
                  <a:lnTo>
                    <a:pt x="94313" y="171830"/>
                  </a:lnTo>
                  <a:lnTo>
                    <a:pt x="83947" y="231266"/>
                  </a:lnTo>
                  <a:lnTo>
                    <a:pt x="87209" y="265674"/>
                  </a:lnTo>
                  <a:lnTo>
                    <a:pt x="113307" y="323153"/>
                  </a:lnTo>
                  <a:lnTo>
                    <a:pt x="157099" y="360630"/>
                  </a:lnTo>
                  <a:lnTo>
                    <a:pt x="203580" y="377152"/>
                  </a:lnTo>
                  <a:lnTo>
                    <a:pt x="229108" y="379222"/>
                  </a:lnTo>
                  <a:lnTo>
                    <a:pt x="257635" y="376533"/>
                  </a:lnTo>
                  <a:lnTo>
                    <a:pt x="308117" y="355058"/>
                  </a:lnTo>
                  <a:lnTo>
                    <a:pt x="348335" y="313624"/>
                  </a:lnTo>
                  <a:lnTo>
                    <a:pt x="369238" y="260804"/>
                  </a:lnTo>
                  <a:lnTo>
                    <a:pt x="371856" y="230631"/>
                  </a:lnTo>
                  <a:lnTo>
                    <a:pt x="369216" y="200600"/>
                  </a:lnTo>
                  <a:lnTo>
                    <a:pt x="348174" y="147728"/>
                  </a:lnTo>
                  <a:lnTo>
                    <a:pt x="307647" y="105912"/>
                  </a:lnTo>
                  <a:lnTo>
                    <a:pt x="256541" y="84246"/>
                  </a:lnTo>
                  <a:lnTo>
                    <a:pt x="227584" y="81533"/>
                  </a:lnTo>
                  <a:close/>
                </a:path>
                <a:path w="1588770" h="460375">
                  <a:moveTo>
                    <a:pt x="1241297" y="11049"/>
                  </a:moveTo>
                  <a:lnTo>
                    <a:pt x="1339977" y="11049"/>
                  </a:lnTo>
                  <a:lnTo>
                    <a:pt x="1384645" y="12525"/>
                  </a:lnTo>
                  <a:lnTo>
                    <a:pt x="1423193" y="16954"/>
                  </a:lnTo>
                  <a:lnTo>
                    <a:pt x="1481836" y="34670"/>
                  </a:lnTo>
                  <a:lnTo>
                    <a:pt x="1524158" y="65722"/>
                  </a:lnTo>
                  <a:lnTo>
                    <a:pt x="1558289" y="111632"/>
                  </a:lnTo>
                  <a:lnTo>
                    <a:pt x="1580800" y="169386"/>
                  </a:lnTo>
                  <a:lnTo>
                    <a:pt x="1588262" y="236092"/>
                  </a:lnTo>
                  <a:lnTo>
                    <a:pt x="1587214" y="260834"/>
                  </a:lnTo>
                  <a:lnTo>
                    <a:pt x="1578832" y="307316"/>
                  </a:lnTo>
                  <a:lnTo>
                    <a:pt x="1562308" y="349373"/>
                  </a:lnTo>
                  <a:lnTo>
                    <a:pt x="1539118" y="384528"/>
                  </a:lnTo>
                  <a:lnTo>
                    <a:pt x="1509996" y="412343"/>
                  </a:lnTo>
                  <a:lnTo>
                    <a:pt x="1461008" y="438150"/>
                  </a:lnTo>
                  <a:lnTo>
                    <a:pt x="1413875" y="446150"/>
                  </a:lnTo>
                  <a:lnTo>
                    <a:pt x="1341501" y="448817"/>
                  </a:lnTo>
                  <a:lnTo>
                    <a:pt x="1241297" y="448817"/>
                  </a:lnTo>
                  <a:lnTo>
                    <a:pt x="1241297" y="11049"/>
                  </a:lnTo>
                  <a:close/>
                </a:path>
                <a:path w="1588770" h="460375">
                  <a:moveTo>
                    <a:pt x="924306" y="11049"/>
                  </a:moveTo>
                  <a:lnTo>
                    <a:pt x="1163319" y="11049"/>
                  </a:lnTo>
                  <a:lnTo>
                    <a:pt x="1163319" y="92582"/>
                  </a:lnTo>
                  <a:lnTo>
                    <a:pt x="1006983" y="92582"/>
                  </a:lnTo>
                  <a:lnTo>
                    <a:pt x="1006983" y="171703"/>
                  </a:lnTo>
                  <a:lnTo>
                    <a:pt x="1163319" y="171703"/>
                  </a:lnTo>
                  <a:lnTo>
                    <a:pt x="1163319" y="251840"/>
                  </a:lnTo>
                  <a:lnTo>
                    <a:pt x="1006983" y="251840"/>
                  </a:lnTo>
                  <a:lnTo>
                    <a:pt x="1006983" y="367029"/>
                  </a:lnTo>
                  <a:lnTo>
                    <a:pt x="1163319" y="367029"/>
                  </a:lnTo>
                  <a:lnTo>
                    <a:pt x="1163319" y="448817"/>
                  </a:lnTo>
                  <a:lnTo>
                    <a:pt x="924306" y="448817"/>
                  </a:lnTo>
                  <a:lnTo>
                    <a:pt x="924306" y="11049"/>
                  </a:lnTo>
                  <a:close/>
                </a:path>
                <a:path w="1588770" h="460375">
                  <a:moveTo>
                    <a:pt x="530860" y="11049"/>
                  </a:moveTo>
                  <a:lnTo>
                    <a:pt x="614426" y="11049"/>
                  </a:lnTo>
                  <a:lnTo>
                    <a:pt x="614426" y="294131"/>
                  </a:lnTo>
                  <a:lnTo>
                    <a:pt x="614830" y="311086"/>
                  </a:lnTo>
                  <a:lnTo>
                    <a:pt x="624589" y="353113"/>
                  </a:lnTo>
                  <a:lnTo>
                    <a:pt x="658288" y="376951"/>
                  </a:lnTo>
                  <a:lnTo>
                    <a:pt x="677545" y="379222"/>
                  </a:lnTo>
                  <a:lnTo>
                    <a:pt x="688211" y="378581"/>
                  </a:lnTo>
                  <a:lnTo>
                    <a:pt x="729043" y="357616"/>
                  </a:lnTo>
                  <a:lnTo>
                    <a:pt x="742188" y="320659"/>
                  </a:lnTo>
                  <a:lnTo>
                    <a:pt x="743712" y="283717"/>
                  </a:lnTo>
                  <a:lnTo>
                    <a:pt x="743712" y="11049"/>
                  </a:lnTo>
                  <a:lnTo>
                    <a:pt x="827277" y="11049"/>
                  </a:lnTo>
                  <a:lnTo>
                    <a:pt x="827277" y="272033"/>
                  </a:lnTo>
                  <a:lnTo>
                    <a:pt x="826823" y="302559"/>
                  </a:lnTo>
                  <a:lnTo>
                    <a:pt x="823152" y="348418"/>
                  </a:lnTo>
                  <a:lnTo>
                    <a:pt x="809069" y="388858"/>
                  </a:lnTo>
                  <a:lnTo>
                    <a:pt x="780581" y="424273"/>
                  </a:lnTo>
                  <a:lnTo>
                    <a:pt x="743076" y="448437"/>
                  </a:lnTo>
                  <a:lnTo>
                    <a:pt x="696946" y="459152"/>
                  </a:lnTo>
                  <a:lnTo>
                    <a:pt x="679323" y="459866"/>
                  </a:lnTo>
                  <a:lnTo>
                    <a:pt x="656294" y="458507"/>
                  </a:lnTo>
                  <a:lnTo>
                    <a:pt x="614904" y="447597"/>
                  </a:lnTo>
                  <a:lnTo>
                    <a:pt x="580137" y="426380"/>
                  </a:lnTo>
                  <a:lnTo>
                    <a:pt x="545973" y="383286"/>
                  </a:lnTo>
                  <a:lnTo>
                    <a:pt x="534654" y="338994"/>
                  </a:lnTo>
                  <a:lnTo>
                    <a:pt x="530860" y="272033"/>
                  </a:lnTo>
                  <a:lnTo>
                    <a:pt x="530860" y="11049"/>
                  </a:lnTo>
                  <a:close/>
                </a:path>
                <a:path w="1588770" h="460375">
                  <a:moveTo>
                    <a:pt x="228473" y="0"/>
                  </a:moveTo>
                  <a:lnTo>
                    <a:pt x="273313" y="4212"/>
                  </a:lnTo>
                  <a:lnTo>
                    <a:pt x="314880" y="16843"/>
                  </a:lnTo>
                  <a:lnTo>
                    <a:pt x="353185" y="37879"/>
                  </a:lnTo>
                  <a:lnTo>
                    <a:pt x="388238" y="67310"/>
                  </a:lnTo>
                  <a:lnTo>
                    <a:pt x="417502" y="102768"/>
                  </a:lnTo>
                  <a:lnTo>
                    <a:pt x="438419" y="141906"/>
                  </a:lnTo>
                  <a:lnTo>
                    <a:pt x="450978" y="184735"/>
                  </a:lnTo>
                  <a:lnTo>
                    <a:pt x="455168" y="231266"/>
                  </a:lnTo>
                  <a:lnTo>
                    <a:pt x="451046" y="277342"/>
                  </a:lnTo>
                  <a:lnTo>
                    <a:pt x="438673" y="319738"/>
                  </a:lnTo>
                  <a:lnTo>
                    <a:pt x="418038" y="358443"/>
                  </a:lnTo>
                  <a:lnTo>
                    <a:pt x="389127" y="393445"/>
                  </a:lnTo>
                  <a:lnTo>
                    <a:pt x="354409" y="422523"/>
                  </a:lnTo>
                  <a:lnTo>
                    <a:pt x="316166" y="443277"/>
                  </a:lnTo>
                  <a:lnTo>
                    <a:pt x="274399" y="455721"/>
                  </a:lnTo>
                  <a:lnTo>
                    <a:pt x="229108" y="459866"/>
                  </a:lnTo>
                  <a:lnTo>
                    <a:pt x="181863" y="455604"/>
                  </a:lnTo>
                  <a:lnTo>
                    <a:pt x="138811" y="442817"/>
                  </a:lnTo>
                  <a:lnTo>
                    <a:pt x="99949" y="421505"/>
                  </a:lnTo>
                  <a:lnTo>
                    <a:pt x="65277" y="391667"/>
                  </a:lnTo>
                  <a:lnTo>
                    <a:pt x="36701" y="356044"/>
                  </a:lnTo>
                  <a:lnTo>
                    <a:pt x="16303" y="317182"/>
                  </a:lnTo>
                  <a:lnTo>
                    <a:pt x="4073" y="275081"/>
                  </a:lnTo>
                  <a:lnTo>
                    <a:pt x="0" y="229742"/>
                  </a:lnTo>
                  <a:lnTo>
                    <a:pt x="1903" y="199024"/>
                  </a:lnTo>
                  <a:lnTo>
                    <a:pt x="17091" y="141303"/>
                  </a:lnTo>
                  <a:lnTo>
                    <a:pt x="46999" y="89296"/>
                  </a:lnTo>
                  <a:lnTo>
                    <a:pt x="88771" y="47577"/>
                  </a:lnTo>
                  <a:lnTo>
                    <a:pt x="141015" y="17359"/>
                  </a:lnTo>
                  <a:lnTo>
                    <a:pt x="198304" y="1928"/>
                  </a:lnTo>
                  <a:lnTo>
                    <a:pt x="228473" y="0"/>
                  </a:lnTo>
                  <a:close/>
                </a:path>
              </a:pathLst>
            </a:custGeom>
            <a:ln w="12192">
              <a:solidFill>
                <a:srgbClr val="EBEBEB"/>
              </a:solidFill>
            </a:ln>
          </p:spPr>
          <p:txBody>
            <a:bodyPr wrap="square" lIns="0" tIns="0" rIns="0" bIns="0" rtlCol="0"/>
            <a:lstStyle/>
            <a:p>
              <a:endParaRPr/>
            </a:p>
          </p:txBody>
        </p:sp>
        <p:sp>
          <p:nvSpPr>
            <p:cNvPr id="18" name="object 18"/>
            <p:cNvSpPr/>
            <p:nvPr/>
          </p:nvSpPr>
          <p:spPr>
            <a:xfrm>
              <a:off x="3805427" y="2029967"/>
              <a:ext cx="3497579" cy="20878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3934205" y="1884298"/>
              <a:ext cx="3232785" cy="152908"/>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3934205" y="1884298"/>
              <a:ext cx="3232785" cy="153035"/>
            </a:xfrm>
            <a:custGeom>
              <a:avLst/>
              <a:gdLst/>
              <a:ahLst/>
              <a:cxnLst/>
              <a:rect l="l" t="t" r="r" b="b"/>
              <a:pathLst>
                <a:path w="3232784" h="153035">
                  <a:moveTo>
                    <a:pt x="2106041" y="42163"/>
                  </a:moveTo>
                  <a:lnTo>
                    <a:pt x="2086483" y="92201"/>
                  </a:lnTo>
                  <a:lnTo>
                    <a:pt x="2125472" y="92201"/>
                  </a:lnTo>
                  <a:lnTo>
                    <a:pt x="2106041" y="42163"/>
                  </a:lnTo>
                  <a:close/>
                </a:path>
                <a:path w="3232784" h="153035">
                  <a:moveTo>
                    <a:pt x="1269365" y="42163"/>
                  </a:moveTo>
                  <a:lnTo>
                    <a:pt x="1249807" y="92201"/>
                  </a:lnTo>
                  <a:lnTo>
                    <a:pt x="1288796" y="92201"/>
                  </a:lnTo>
                  <a:lnTo>
                    <a:pt x="1269365" y="42163"/>
                  </a:lnTo>
                  <a:close/>
                </a:path>
                <a:path w="3232784" h="153035">
                  <a:moveTo>
                    <a:pt x="2581021" y="30352"/>
                  </a:moveTo>
                  <a:lnTo>
                    <a:pt x="2581021" y="122174"/>
                  </a:lnTo>
                  <a:lnTo>
                    <a:pt x="2593848" y="122174"/>
                  </a:lnTo>
                  <a:lnTo>
                    <a:pt x="2631821" y="109981"/>
                  </a:lnTo>
                  <a:lnTo>
                    <a:pt x="2640838" y="77850"/>
                  </a:lnTo>
                  <a:lnTo>
                    <a:pt x="2640028" y="66875"/>
                  </a:lnTo>
                  <a:lnTo>
                    <a:pt x="2612675" y="33210"/>
                  </a:lnTo>
                  <a:lnTo>
                    <a:pt x="2590419" y="30352"/>
                  </a:lnTo>
                  <a:lnTo>
                    <a:pt x="2581021" y="30352"/>
                  </a:lnTo>
                  <a:close/>
                </a:path>
                <a:path w="3232784" h="153035">
                  <a:moveTo>
                    <a:pt x="2373757" y="30352"/>
                  </a:moveTo>
                  <a:lnTo>
                    <a:pt x="2373757" y="122174"/>
                  </a:lnTo>
                  <a:lnTo>
                    <a:pt x="2386584" y="122174"/>
                  </a:lnTo>
                  <a:lnTo>
                    <a:pt x="2424557" y="109981"/>
                  </a:lnTo>
                  <a:lnTo>
                    <a:pt x="2433574" y="77850"/>
                  </a:lnTo>
                  <a:lnTo>
                    <a:pt x="2432764" y="66875"/>
                  </a:lnTo>
                  <a:lnTo>
                    <a:pt x="2405411" y="33210"/>
                  </a:lnTo>
                  <a:lnTo>
                    <a:pt x="2383155" y="30352"/>
                  </a:lnTo>
                  <a:lnTo>
                    <a:pt x="2373757" y="30352"/>
                  </a:lnTo>
                  <a:close/>
                </a:path>
                <a:path w="3232784" h="153035">
                  <a:moveTo>
                    <a:pt x="2763520" y="27050"/>
                  </a:moveTo>
                  <a:lnTo>
                    <a:pt x="2723483" y="48652"/>
                  </a:lnTo>
                  <a:lnTo>
                    <a:pt x="2715768" y="76835"/>
                  </a:lnTo>
                  <a:lnTo>
                    <a:pt x="2716861" y="88290"/>
                  </a:lnTo>
                  <a:lnTo>
                    <a:pt x="2740096" y="119876"/>
                  </a:lnTo>
                  <a:lnTo>
                    <a:pt x="2764028" y="125984"/>
                  </a:lnTo>
                  <a:lnTo>
                    <a:pt x="2773499" y="125100"/>
                  </a:lnTo>
                  <a:lnTo>
                    <a:pt x="2808017" y="95853"/>
                  </a:lnTo>
                  <a:lnTo>
                    <a:pt x="2811526" y="76708"/>
                  </a:lnTo>
                  <a:lnTo>
                    <a:pt x="2810646" y="66657"/>
                  </a:lnTo>
                  <a:lnTo>
                    <a:pt x="2782014" y="30670"/>
                  </a:lnTo>
                  <a:lnTo>
                    <a:pt x="2763520" y="27050"/>
                  </a:lnTo>
                  <a:close/>
                </a:path>
                <a:path w="3232784" h="153035">
                  <a:moveTo>
                    <a:pt x="1710436" y="27050"/>
                  </a:moveTo>
                  <a:lnTo>
                    <a:pt x="1670399" y="48652"/>
                  </a:lnTo>
                  <a:lnTo>
                    <a:pt x="1662684" y="76835"/>
                  </a:lnTo>
                  <a:lnTo>
                    <a:pt x="1663777" y="88290"/>
                  </a:lnTo>
                  <a:lnTo>
                    <a:pt x="1687012" y="119876"/>
                  </a:lnTo>
                  <a:lnTo>
                    <a:pt x="1710944" y="125984"/>
                  </a:lnTo>
                  <a:lnTo>
                    <a:pt x="1720415" y="125100"/>
                  </a:lnTo>
                  <a:lnTo>
                    <a:pt x="1754933" y="95853"/>
                  </a:lnTo>
                  <a:lnTo>
                    <a:pt x="1758442" y="76708"/>
                  </a:lnTo>
                  <a:lnTo>
                    <a:pt x="1757562" y="66657"/>
                  </a:lnTo>
                  <a:lnTo>
                    <a:pt x="1728930" y="30670"/>
                  </a:lnTo>
                  <a:lnTo>
                    <a:pt x="1710436" y="27050"/>
                  </a:lnTo>
                  <a:close/>
                </a:path>
                <a:path w="3232784" h="153035">
                  <a:moveTo>
                    <a:pt x="954532" y="27050"/>
                  </a:moveTo>
                  <a:lnTo>
                    <a:pt x="914495" y="48652"/>
                  </a:lnTo>
                  <a:lnTo>
                    <a:pt x="906780" y="76835"/>
                  </a:lnTo>
                  <a:lnTo>
                    <a:pt x="907873" y="88290"/>
                  </a:lnTo>
                  <a:lnTo>
                    <a:pt x="931108" y="119876"/>
                  </a:lnTo>
                  <a:lnTo>
                    <a:pt x="955040" y="125984"/>
                  </a:lnTo>
                  <a:lnTo>
                    <a:pt x="964511" y="125100"/>
                  </a:lnTo>
                  <a:lnTo>
                    <a:pt x="999029" y="95853"/>
                  </a:lnTo>
                  <a:lnTo>
                    <a:pt x="1002538" y="76708"/>
                  </a:lnTo>
                  <a:lnTo>
                    <a:pt x="1001658" y="66657"/>
                  </a:lnTo>
                  <a:lnTo>
                    <a:pt x="973026" y="30670"/>
                  </a:lnTo>
                  <a:lnTo>
                    <a:pt x="954532" y="27050"/>
                  </a:lnTo>
                  <a:close/>
                </a:path>
                <a:path w="3232784" h="153035">
                  <a:moveTo>
                    <a:pt x="3048762" y="3555"/>
                  </a:moveTo>
                  <a:lnTo>
                    <a:pt x="3128264" y="3555"/>
                  </a:lnTo>
                  <a:lnTo>
                    <a:pt x="3128264" y="30734"/>
                  </a:lnTo>
                  <a:lnTo>
                    <a:pt x="3076321" y="30734"/>
                  </a:lnTo>
                  <a:lnTo>
                    <a:pt x="3076321" y="57023"/>
                  </a:lnTo>
                  <a:lnTo>
                    <a:pt x="3128264" y="57023"/>
                  </a:lnTo>
                  <a:lnTo>
                    <a:pt x="3128264" y="83692"/>
                  </a:lnTo>
                  <a:lnTo>
                    <a:pt x="3076321" y="83692"/>
                  </a:lnTo>
                  <a:lnTo>
                    <a:pt x="3076321" y="121920"/>
                  </a:lnTo>
                  <a:lnTo>
                    <a:pt x="3128264" y="121920"/>
                  </a:lnTo>
                  <a:lnTo>
                    <a:pt x="3128264" y="149225"/>
                  </a:lnTo>
                  <a:lnTo>
                    <a:pt x="3048762" y="149225"/>
                  </a:lnTo>
                  <a:lnTo>
                    <a:pt x="3048762" y="3555"/>
                  </a:lnTo>
                  <a:close/>
                </a:path>
                <a:path w="3232784" h="153035">
                  <a:moveTo>
                    <a:pt x="2879852" y="3555"/>
                  </a:moveTo>
                  <a:lnTo>
                    <a:pt x="2906903" y="3555"/>
                  </a:lnTo>
                  <a:lnTo>
                    <a:pt x="2940685" y="105155"/>
                  </a:lnTo>
                  <a:lnTo>
                    <a:pt x="2974721" y="3555"/>
                  </a:lnTo>
                  <a:lnTo>
                    <a:pt x="3001645" y="3555"/>
                  </a:lnTo>
                  <a:lnTo>
                    <a:pt x="3026155" y="149225"/>
                  </a:lnTo>
                  <a:lnTo>
                    <a:pt x="2999359" y="149225"/>
                  </a:lnTo>
                  <a:lnTo>
                    <a:pt x="2983738" y="57276"/>
                  </a:lnTo>
                  <a:lnTo>
                    <a:pt x="2952750" y="149225"/>
                  </a:lnTo>
                  <a:lnTo>
                    <a:pt x="2928366" y="149225"/>
                  </a:lnTo>
                  <a:lnTo>
                    <a:pt x="2897759" y="57276"/>
                  </a:lnTo>
                  <a:lnTo>
                    <a:pt x="2881757" y="149225"/>
                  </a:lnTo>
                  <a:lnTo>
                    <a:pt x="2854705" y="149225"/>
                  </a:lnTo>
                  <a:lnTo>
                    <a:pt x="2879852" y="3555"/>
                  </a:lnTo>
                  <a:close/>
                </a:path>
                <a:path w="3232784" h="153035">
                  <a:moveTo>
                    <a:pt x="2553462" y="3555"/>
                  </a:moveTo>
                  <a:lnTo>
                    <a:pt x="2586228" y="3555"/>
                  </a:lnTo>
                  <a:lnTo>
                    <a:pt x="2601110" y="4054"/>
                  </a:lnTo>
                  <a:lnTo>
                    <a:pt x="2640851" y="16027"/>
                  </a:lnTo>
                  <a:lnTo>
                    <a:pt x="2666365" y="56261"/>
                  </a:lnTo>
                  <a:lnTo>
                    <a:pt x="2668904" y="78486"/>
                  </a:lnTo>
                  <a:lnTo>
                    <a:pt x="2668549" y="86701"/>
                  </a:lnTo>
                  <a:lnTo>
                    <a:pt x="2652494" y="127813"/>
                  </a:lnTo>
                  <a:lnTo>
                    <a:pt x="2610850" y="148304"/>
                  </a:lnTo>
                  <a:lnTo>
                    <a:pt x="2586736" y="149225"/>
                  </a:lnTo>
                  <a:lnTo>
                    <a:pt x="2553462" y="149225"/>
                  </a:lnTo>
                  <a:lnTo>
                    <a:pt x="2553462" y="3555"/>
                  </a:lnTo>
                  <a:close/>
                </a:path>
                <a:path w="3232784" h="153035">
                  <a:moveTo>
                    <a:pt x="2346198" y="3555"/>
                  </a:moveTo>
                  <a:lnTo>
                    <a:pt x="2378964" y="3555"/>
                  </a:lnTo>
                  <a:lnTo>
                    <a:pt x="2393846" y="4054"/>
                  </a:lnTo>
                  <a:lnTo>
                    <a:pt x="2433587" y="16027"/>
                  </a:lnTo>
                  <a:lnTo>
                    <a:pt x="2459101" y="56261"/>
                  </a:lnTo>
                  <a:lnTo>
                    <a:pt x="2461641" y="78486"/>
                  </a:lnTo>
                  <a:lnTo>
                    <a:pt x="2461285" y="86701"/>
                  </a:lnTo>
                  <a:lnTo>
                    <a:pt x="2445230" y="127813"/>
                  </a:lnTo>
                  <a:lnTo>
                    <a:pt x="2403586" y="148304"/>
                  </a:lnTo>
                  <a:lnTo>
                    <a:pt x="2379472" y="149225"/>
                  </a:lnTo>
                  <a:lnTo>
                    <a:pt x="2346198" y="149225"/>
                  </a:lnTo>
                  <a:lnTo>
                    <a:pt x="2346198" y="3555"/>
                  </a:lnTo>
                  <a:close/>
                </a:path>
                <a:path w="3232784" h="153035">
                  <a:moveTo>
                    <a:pt x="2196846" y="3555"/>
                  </a:moveTo>
                  <a:lnTo>
                    <a:pt x="2223389" y="3555"/>
                  </a:lnTo>
                  <a:lnTo>
                    <a:pt x="2285746" y="99440"/>
                  </a:lnTo>
                  <a:lnTo>
                    <a:pt x="2285746" y="3555"/>
                  </a:lnTo>
                  <a:lnTo>
                    <a:pt x="2313432" y="3555"/>
                  </a:lnTo>
                  <a:lnTo>
                    <a:pt x="2313432" y="149225"/>
                  </a:lnTo>
                  <a:lnTo>
                    <a:pt x="2286762" y="149225"/>
                  </a:lnTo>
                  <a:lnTo>
                    <a:pt x="2224532" y="53721"/>
                  </a:lnTo>
                  <a:lnTo>
                    <a:pt x="2224532" y="149225"/>
                  </a:lnTo>
                  <a:lnTo>
                    <a:pt x="2196846" y="149225"/>
                  </a:lnTo>
                  <a:lnTo>
                    <a:pt x="2196846" y="3555"/>
                  </a:lnTo>
                  <a:close/>
                </a:path>
                <a:path w="3232784" h="153035">
                  <a:moveTo>
                    <a:pt x="2091817" y="3555"/>
                  </a:moveTo>
                  <a:lnTo>
                    <a:pt x="2119884" y="3555"/>
                  </a:lnTo>
                  <a:lnTo>
                    <a:pt x="2175891" y="149225"/>
                  </a:lnTo>
                  <a:lnTo>
                    <a:pt x="2147062" y="149225"/>
                  </a:lnTo>
                  <a:lnTo>
                    <a:pt x="2135759" y="119252"/>
                  </a:lnTo>
                  <a:lnTo>
                    <a:pt x="2076323" y="119252"/>
                  </a:lnTo>
                  <a:lnTo>
                    <a:pt x="2064512" y="149225"/>
                  </a:lnTo>
                  <a:lnTo>
                    <a:pt x="2035683" y="149225"/>
                  </a:lnTo>
                  <a:lnTo>
                    <a:pt x="2091817" y="3555"/>
                  </a:lnTo>
                  <a:close/>
                </a:path>
                <a:path w="3232784" h="153035">
                  <a:moveTo>
                    <a:pt x="1811655" y="3555"/>
                  </a:moveTo>
                  <a:lnTo>
                    <a:pt x="1839468" y="3555"/>
                  </a:lnTo>
                  <a:lnTo>
                    <a:pt x="1839468" y="97789"/>
                  </a:lnTo>
                  <a:lnTo>
                    <a:pt x="1839468" y="105917"/>
                  </a:lnTo>
                  <a:lnTo>
                    <a:pt x="1840230" y="111633"/>
                  </a:lnTo>
                  <a:lnTo>
                    <a:pt x="1841627" y="114935"/>
                  </a:lnTo>
                  <a:lnTo>
                    <a:pt x="1843024" y="118363"/>
                  </a:lnTo>
                  <a:lnTo>
                    <a:pt x="1845437" y="121030"/>
                  </a:lnTo>
                  <a:lnTo>
                    <a:pt x="1848612" y="123062"/>
                  </a:lnTo>
                  <a:lnTo>
                    <a:pt x="1851914" y="125095"/>
                  </a:lnTo>
                  <a:lnTo>
                    <a:pt x="1855851" y="125984"/>
                  </a:lnTo>
                  <a:lnTo>
                    <a:pt x="1860550" y="125984"/>
                  </a:lnTo>
                  <a:lnTo>
                    <a:pt x="1865376" y="125984"/>
                  </a:lnTo>
                  <a:lnTo>
                    <a:pt x="1869567" y="124967"/>
                  </a:lnTo>
                  <a:lnTo>
                    <a:pt x="1873123" y="122681"/>
                  </a:lnTo>
                  <a:lnTo>
                    <a:pt x="1876679" y="120396"/>
                  </a:lnTo>
                  <a:lnTo>
                    <a:pt x="1879092" y="117601"/>
                  </a:lnTo>
                  <a:lnTo>
                    <a:pt x="1880489" y="114173"/>
                  </a:lnTo>
                  <a:lnTo>
                    <a:pt x="1881759" y="110616"/>
                  </a:lnTo>
                  <a:lnTo>
                    <a:pt x="1882521" y="104012"/>
                  </a:lnTo>
                  <a:lnTo>
                    <a:pt x="1882521" y="94234"/>
                  </a:lnTo>
                  <a:lnTo>
                    <a:pt x="1882521" y="3555"/>
                  </a:lnTo>
                  <a:lnTo>
                    <a:pt x="1910334" y="3555"/>
                  </a:lnTo>
                  <a:lnTo>
                    <a:pt x="1910334" y="90424"/>
                  </a:lnTo>
                  <a:lnTo>
                    <a:pt x="1902968" y="132079"/>
                  </a:lnTo>
                  <a:lnTo>
                    <a:pt x="1882267" y="149098"/>
                  </a:lnTo>
                  <a:lnTo>
                    <a:pt x="1876171" y="151637"/>
                  </a:lnTo>
                  <a:lnTo>
                    <a:pt x="1869186" y="152908"/>
                  </a:lnTo>
                  <a:lnTo>
                    <a:pt x="1861058" y="152908"/>
                  </a:lnTo>
                  <a:lnTo>
                    <a:pt x="1820164" y="134620"/>
                  </a:lnTo>
                  <a:lnTo>
                    <a:pt x="1811655" y="90424"/>
                  </a:lnTo>
                  <a:lnTo>
                    <a:pt x="1811655" y="3555"/>
                  </a:lnTo>
                  <a:close/>
                </a:path>
                <a:path w="3232784" h="153035">
                  <a:moveTo>
                    <a:pt x="1504696" y="3555"/>
                  </a:moveTo>
                  <a:lnTo>
                    <a:pt x="1532890" y="3555"/>
                  </a:lnTo>
                  <a:lnTo>
                    <a:pt x="1532890" y="58547"/>
                  </a:lnTo>
                  <a:lnTo>
                    <a:pt x="1581404" y="58547"/>
                  </a:lnTo>
                  <a:lnTo>
                    <a:pt x="1581404" y="3555"/>
                  </a:lnTo>
                  <a:lnTo>
                    <a:pt x="1609471" y="3555"/>
                  </a:lnTo>
                  <a:lnTo>
                    <a:pt x="1609471" y="149225"/>
                  </a:lnTo>
                  <a:lnTo>
                    <a:pt x="1581404" y="149225"/>
                  </a:lnTo>
                  <a:lnTo>
                    <a:pt x="1581404" y="85343"/>
                  </a:lnTo>
                  <a:lnTo>
                    <a:pt x="1532890" y="85343"/>
                  </a:lnTo>
                  <a:lnTo>
                    <a:pt x="1532890" y="149225"/>
                  </a:lnTo>
                  <a:lnTo>
                    <a:pt x="1504696" y="149225"/>
                  </a:lnTo>
                  <a:lnTo>
                    <a:pt x="1504696" y="3555"/>
                  </a:lnTo>
                  <a:close/>
                </a:path>
                <a:path w="3232784" h="153035">
                  <a:moveTo>
                    <a:pt x="1405128" y="3555"/>
                  </a:moveTo>
                  <a:lnTo>
                    <a:pt x="1485646" y="3555"/>
                  </a:lnTo>
                  <a:lnTo>
                    <a:pt x="1485646" y="30987"/>
                  </a:lnTo>
                  <a:lnTo>
                    <a:pt x="1459103" y="30987"/>
                  </a:lnTo>
                  <a:lnTo>
                    <a:pt x="1459103" y="149225"/>
                  </a:lnTo>
                  <a:lnTo>
                    <a:pt x="1431036" y="149225"/>
                  </a:lnTo>
                  <a:lnTo>
                    <a:pt x="1431036" y="30987"/>
                  </a:lnTo>
                  <a:lnTo>
                    <a:pt x="1405128" y="30987"/>
                  </a:lnTo>
                  <a:lnTo>
                    <a:pt x="1405128" y="3555"/>
                  </a:lnTo>
                  <a:close/>
                </a:path>
                <a:path w="3232784" h="153035">
                  <a:moveTo>
                    <a:pt x="1255141" y="3555"/>
                  </a:moveTo>
                  <a:lnTo>
                    <a:pt x="1283208" y="3555"/>
                  </a:lnTo>
                  <a:lnTo>
                    <a:pt x="1339215" y="149225"/>
                  </a:lnTo>
                  <a:lnTo>
                    <a:pt x="1310386" y="149225"/>
                  </a:lnTo>
                  <a:lnTo>
                    <a:pt x="1299083" y="119252"/>
                  </a:lnTo>
                  <a:lnTo>
                    <a:pt x="1239647" y="119252"/>
                  </a:lnTo>
                  <a:lnTo>
                    <a:pt x="1227836" y="149225"/>
                  </a:lnTo>
                  <a:lnTo>
                    <a:pt x="1199007" y="149225"/>
                  </a:lnTo>
                  <a:lnTo>
                    <a:pt x="1255141" y="3555"/>
                  </a:lnTo>
                  <a:close/>
                </a:path>
                <a:path w="3232784" h="153035">
                  <a:moveTo>
                    <a:pt x="1057148" y="3555"/>
                  </a:moveTo>
                  <a:lnTo>
                    <a:pt x="1129411" y="3555"/>
                  </a:lnTo>
                  <a:lnTo>
                    <a:pt x="1129411" y="30606"/>
                  </a:lnTo>
                  <a:lnTo>
                    <a:pt x="1084707" y="30606"/>
                  </a:lnTo>
                  <a:lnTo>
                    <a:pt x="1084707" y="57023"/>
                  </a:lnTo>
                  <a:lnTo>
                    <a:pt x="1129411" y="57023"/>
                  </a:lnTo>
                  <a:lnTo>
                    <a:pt x="1129411" y="83692"/>
                  </a:lnTo>
                  <a:lnTo>
                    <a:pt x="1084707" y="83692"/>
                  </a:lnTo>
                  <a:lnTo>
                    <a:pt x="1084707" y="149225"/>
                  </a:lnTo>
                  <a:lnTo>
                    <a:pt x="1057148" y="149225"/>
                  </a:lnTo>
                  <a:lnTo>
                    <a:pt x="1057148" y="3555"/>
                  </a:lnTo>
                  <a:close/>
                </a:path>
                <a:path w="3232784" h="153035">
                  <a:moveTo>
                    <a:pt x="691388" y="3555"/>
                  </a:moveTo>
                  <a:lnTo>
                    <a:pt x="721106" y="3555"/>
                  </a:lnTo>
                  <a:lnTo>
                    <a:pt x="748284" y="56006"/>
                  </a:lnTo>
                  <a:lnTo>
                    <a:pt x="775335" y="3555"/>
                  </a:lnTo>
                  <a:lnTo>
                    <a:pt x="804672" y="3555"/>
                  </a:lnTo>
                  <a:lnTo>
                    <a:pt x="762127" y="86105"/>
                  </a:lnTo>
                  <a:lnTo>
                    <a:pt x="762127" y="149225"/>
                  </a:lnTo>
                  <a:lnTo>
                    <a:pt x="734187" y="149225"/>
                  </a:lnTo>
                  <a:lnTo>
                    <a:pt x="734187" y="86105"/>
                  </a:lnTo>
                  <a:lnTo>
                    <a:pt x="691388" y="3555"/>
                  </a:lnTo>
                  <a:close/>
                </a:path>
                <a:path w="3232784" h="153035">
                  <a:moveTo>
                    <a:pt x="601980" y="3555"/>
                  </a:moveTo>
                  <a:lnTo>
                    <a:pt x="682498" y="3555"/>
                  </a:lnTo>
                  <a:lnTo>
                    <a:pt x="682498" y="30987"/>
                  </a:lnTo>
                  <a:lnTo>
                    <a:pt x="655955" y="30987"/>
                  </a:lnTo>
                  <a:lnTo>
                    <a:pt x="655955" y="149225"/>
                  </a:lnTo>
                  <a:lnTo>
                    <a:pt x="627888" y="149225"/>
                  </a:lnTo>
                  <a:lnTo>
                    <a:pt x="627888" y="30987"/>
                  </a:lnTo>
                  <a:lnTo>
                    <a:pt x="601980" y="30987"/>
                  </a:lnTo>
                  <a:lnTo>
                    <a:pt x="601980" y="3555"/>
                  </a:lnTo>
                  <a:close/>
                </a:path>
                <a:path w="3232784" h="153035">
                  <a:moveTo>
                    <a:pt x="558038" y="3555"/>
                  </a:moveTo>
                  <a:lnTo>
                    <a:pt x="585470" y="3555"/>
                  </a:lnTo>
                  <a:lnTo>
                    <a:pt x="585470" y="149225"/>
                  </a:lnTo>
                  <a:lnTo>
                    <a:pt x="558038" y="149225"/>
                  </a:lnTo>
                  <a:lnTo>
                    <a:pt x="558038" y="3555"/>
                  </a:lnTo>
                  <a:close/>
                </a:path>
                <a:path w="3232784" h="153035">
                  <a:moveTo>
                    <a:pt x="236982" y="3555"/>
                  </a:moveTo>
                  <a:lnTo>
                    <a:pt x="316484" y="3555"/>
                  </a:lnTo>
                  <a:lnTo>
                    <a:pt x="316484" y="30734"/>
                  </a:lnTo>
                  <a:lnTo>
                    <a:pt x="264541" y="30734"/>
                  </a:lnTo>
                  <a:lnTo>
                    <a:pt x="264541" y="57023"/>
                  </a:lnTo>
                  <a:lnTo>
                    <a:pt x="316484" y="57023"/>
                  </a:lnTo>
                  <a:lnTo>
                    <a:pt x="316484" y="83692"/>
                  </a:lnTo>
                  <a:lnTo>
                    <a:pt x="264541" y="83692"/>
                  </a:lnTo>
                  <a:lnTo>
                    <a:pt x="264541" y="121920"/>
                  </a:lnTo>
                  <a:lnTo>
                    <a:pt x="316484" y="121920"/>
                  </a:lnTo>
                  <a:lnTo>
                    <a:pt x="316484" y="149225"/>
                  </a:lnTo>
                  <a:lnTo>
                    <a:pt x="236982" y="149225"/>
                  </a:lnTo>
                  <a:lnTo>
                    <a:pt x="236982" y="3555"/>
                  </a:lnTo>
                  <a:close/>
                </a:path>
                <a:path w="3232784" h="153035">
                  <a:moveTo>
                    <a:pt x="99568" y="3555"/>
                  </a:moveTo>
                  <a:lnTo>
                    <a:pt x="127762" y="3555"/>
                  </a:lnTo>
                  <a:lnTo>
                    <a:pt x="127762" y="58547"/>
                  </a:lnTo>
                  <a:lnTo>
                    <a:pt x="176276" y="58547"/>
                  </a:lnTo>
                  <a:lnTo>
                    <a:pt x="176276" y="3555"/>
                  </a:lnTo>
                  <a:lnTo>
                    <a:pt x="204343" y="3555"/>
                  </a:lnTo>
                  <a:lnTo>
                    <a:pt x="204343" y="149225"/>
                  </a:lnTo>
                  <a:lnTo>
                    <a:pt x="176276" y="149225"/>
                  </a:lnTo>
                  <a:lnTo>
                    <a:pt x="176276" y="85343"/>
                  </a:lnTo>
                  <a:lnTo>
                    <a:pt x="127762" y="85343"/>
                  </a:lnTo>
                  <a:lnTo>
                    <a:pt x="127762" y="149225"/>
                  </a:lnTo>
                  <a:lnTo>
                    <a:pt x="99568" y="149225"/>
                  </a:lnTo>
                  <a:lnTo>
                    <a:pt x="99568" y="3555"/>
                  </a:lnTo>
                  <a:close/>
                </a:path>
                <a:path w="3232784" h="153035">
                  <a:moveTo>
                    <a:pt x="0" y="3555"/>
                  </a:moveTo>
                  <a:lnTo>
                    <a:pt x="80518" y="3555"/>
                  </a:lnTo>
                  <a:lnTo>
                    <a:pt x="80518" y="30987"/>
                  </a:lnTo>
                  <a:lnTo>
                    <a:pt x="53975" y="30987"/>
                  </a:lnTo>
                  <a:lnTo>
                    <a:pt x="53975" y="149225"/>
                  </a:lnTo>
                  <a:lnTo>
                    <a:pt x="25908" y="149225"/>
                  </a:lnTo>
                  <a:lnTo>
                    <a:pt x="25908" y="30987"/>
                  </a:lnTo>
                  <a:lnTo>
                    <a:pt x="0" y="30987"/>
                  </a:lnTo>
                  <a:lnTo>
                    <a:pt x="0" y="3555"/>
                  </a:lnTo>
                  <a:close/>
                </a:path>
                <a:path w="3232784" h="153035">
                  <a:moveTo>
                    <a:pt x="3188080" y="0"/>
                  </a:moveTo>
                  <a:lnTo>
                    <a:pt x="3195320" y="0"/>
                  </a:lnTo>
                  <a:lnTo>
                    <a:pt x="3202304" y="1650"/>
                  </a:lnTo>
                  <a:lnTo>
                    <a:pt x="3230245" y="23367"/>
                  </a:lnTo>
                  <a:lnTo>
                    <a:pt x="3209671" y="41528"/>
                  </a:lnTo>
                  <a:lnTo>
                    <a:pt x="3204237" y="34934"/>
                  </a:lnTo>
                  <a:lnTo>
                    <a:pt x="3198780" y="30210"/>
                  </a:lnTo>
                  <a:lnTo>
                    <a:pt x="3193276" y="27366"/>
                  </a:lnTo>
                  <a:lnTo>
                    <a:pt x="3187700" y="26415"/>
                  </a:lnTo>
                  <a:lnTo>
                    <a:pt x="3184017" y="26415"/>
                  </a:lnTo>
                  <a:lnTo>
                    <a:pt x="3181096" y="27431"/>
                  </a:lnTo>
                  <a:lnTo>
                    <a:pt x="3178810" y="29337"/>
                  </a:lnTo>
                  <a:lnTo>
                    <a:pt x="3176397" y="31368"/>
                  </a:lnTo>
                  <a:lnTo>
                    <a:pt x="3175254" y="33527"/>
                  </a:lnTo>
                  <a:lnTo>
                    <a:pt x="3175254" y="35940"/>
                  </a:lnTo>
                  <a:lnTo>
                    <a:pt x="3175254" y="38480"/>
                  </a:lnTo>
                  <a:lnTo>
                    <a:pt x="3205253" y="67643"/>
                  </a:lnTo>
                  <a:lnTo>
                    <a:pt x="3210845" y="72453"/>
                  </a:lnTo>
                  <a:lnTo>
                    <a:pt x="3229229" y="94614"/>
                  </a:lnTo>
                  <a:lnTo>
                    <a:pt x="3231642" y="99822"/>
                  </a:lnTo>
                  <a:lnTo>
                    <a:pt x="3232785" y="105410"/>
                  </a:lnTo>
                  <a:lnTo>
                    <a:pt x="3232785" y="111633"/>
                  </a:lnTo>
                  <a:lnTo>
                    <a:pt x="3213798" y="146317"/>
                  </a:lnTo>
                  <a:lnTo>
                    <a:pt x="3188080" y="152908"/>
                  </a:lnTo>
                  <a:lnTo>
                    <a:pt x="3180586" y="152431"/>
                  </a:lnTo>
                  <a:lnTo>
                    <a:pt x="3145528" y="128928"/>
                  </a:lnTo>
                  <a:lnTo>
                    <a:pt x="3141218" y="121285"/>
                  </a:lnTo>
                  <a:lnTo>
                    <a:pt x="3164586" y="107187"/>
                  </a:lnTo>
                  <a:lnTo>
                    <a:pt x="3170017" y="115669"/>
                  </a:lnTo>
                  <a:lnTo>
                    <a:pt x="3175841" y="121697"/>
                  </a:lnTo>
                  <a:lnTo>
                    <a:pt x="3182070" y="125297"/>
                  </a:lnTo>
                  <a:lnTo>
                    <a:pt x="3188716" y="126491"/>
                  </a:lnTo>
                  <a:lnTo>
                    <a:pt x="3193542" y="126491"/>
                  </a:lnTo>
                  <a:lnTo>
                    <a:pt x="3197479" y="125095"/>
                  </a:lnTo>
                  <a:lnTo>
                    <a:pt x="3200654" y="122427"/>
                  </a:lnTo>
                  <a:lnTo>
                    <a:pt x="3203955" y="119634"/>
                  </a:lnTo>
                  <a:lnTo>
                    <a:pt x="3205607" y="116459"/>
                  </a:lnTo>
                  <a:lnTo>
                    <a:pt x="3205607" y="112775"/>
                  </a:lnTo>
                  <a:lnTo>
                    <a:pt x="3205607" y="109474"/>
                  </a:lnTo>
                  <a:lnTo>
                    <a:pt x="3204337" y="106172"/>
                  </a:lnTo>
                  <a:lnTo>
                    <a:pt x="3201924" y="102870"/>
                  </a:lnTo>
                  <a:lnTo>
                    <a:pt x="3199511" y="99567"/>
                  </a:lnTo>
                  <a:lnTo>
                    <a:pt x="3194050" y="94487"/>
                  </a:lnTo>
                  <a:lnTo>
                    <a:pt x="3185795" y="87756"/>
                  </a:lnTo>
                  <a:lnTo>
                    <a:pt x="3174938" y="78591"/>
                  </a:lnTo>
                  <a:lnTo>
                    <a:pt x="3148076" y="43814"/>
                  </a:lnTo>
                  <a:lnTo>
                    <a:pt x="3148076" y="36829"/>
                  </a:lnTo>
                  <a:lnTo>
                    <a:pt x="3172475" y="2682"/>
                  </a:lnTo>
                  <a:lnTo>
                    <a:pt x="3179939" y="668"/>
                  </a:lnTo>
                  <a:lnTo>
                    <a:pt x="3188080" y="0"/>
                  </a:lnTo>
                  <a:close/>
                </a:path>
                <a:path w="3232784" h="153035">
                  <a:moveTo>
                    <a:pt x="2763774" y="0"/>
                  </a:moveTo>
                  <a:lnTo>
                    <a:pt x="2805314" y="12537"/>
                  </a:lnTo>
                  <a:lnTo>
                    <a:pt x="2833624" y="47116"/>
                  </a:lnTo>
                  <a:lnTo>
                    <a:pt x="2839212" y="76835"/>
                  </a:lnTo>
                  <a:lnTo>
                    <a:pt x="2837832" y="92144"/>
                  </a:lnTo>
                  <a:lnTo>
                    <a:pt x="2817241" y="130810"/>
                  </a:lnTo>
                  <a:lnTo>
                    <a:pt x="2779075" y="151526"/>
                  </a:lnTo>
                  <a:lnTo>
                    <a:pt x="2764028" y="152908"/>
                  </a:lnTo>
                  <a:lnTo>
                    <a:pt x="2748335" y="151481"/>
                  </a:lnTo>
                  <a:lnTo>
                    <a:pt x="2709545" y="130175"/>
                  </a:lnTo>
                  <a:lnTo>
                    <a:pt x="2689185" y="91402"/>
                  </a:lnTo>
                  <a:lnTo>
                    <a:pt x="2687828" y="76326"/>
                  </a:lnTo>
                  <a:lnTo>
                    <a:pt x="2688468" y="66137"/>
                  </a:lnTo>
                  <a:lnTo>
                    <a:pt x="2703512" y="29662"/>
                  </a:lnTo>
                  <a:lnTo>
                    <a:pt x="2734752" y="5732"/>
                  </a:lnTo>
                  <a:lnTo>
                    <a:pt x="2763774" y="0"/>
                  </a:lnTo>
                  <a:close/>
                </a:path>
                <a:path w="3232784" h="153035">
                  <a:moveTo>
                    <a:pt x="1976501" y="0"/>
                  </a:moveTo>
                  <a:lnTo>
                    <a:pt x="1983740" y="0"/>
                  </a:lnTo>
                  <a:lnTo>
                    <a:pt x="1990725" y="1650"/>
                  </a:lnTo>
                  <a:lnTo>
                    <a:pt x="2018665" y="23367"/>
                  </a:lnTo>
                  <a:lnTo>
                    <a:pt x="1998091" y="41528"/>
                  </a:lnTo>
                  <a:lnTo>
                    <a:pt x="1992657" y="34934"/>
                  </a:lnTo>
                  <a:lnTo>
                    <a:pt x="1987200" y="30210"/>
                  </a:lnTo>
                  <a:lnTo>
                    <a:pt x="1981696" y="27366"/>
                  </a:lnTo>
                  <a:lnTo>
                    <a:pt x="1976120" y="26415"/>
                  </a:lnTo>
                  <a:lnTo>
                    <a:pt x="1972437" y="26415"/>
                  </a:lnTo>
                  <a:lnTo>
                    <a:pt x="1969516" y="27431"/>
                  </a:lnTo>
                  <a:lnTo>
                    <a:pt x="1967230" y="29337"/>
                  </a:lnTo>
                  <a:lnTo>
                    <a:pt x="1964817" y="31368"/>
                  </a:lnTo>
                  <a:lnTo>
                    <a:pt x="1963674" y="33527"/>
                  </a:lnTo>
                  <a:lnTo>
                    <a:pt x="1963674" y="35940"/>
                  </a:lnTo>
                  <a:lnTo>
                    <a:pt x="1963674" y="38480"/>
                  </a:lnTo>
                  <a:lnTo>
                    <a:pt x="1993673" y="67643"/>
                  </a:lnTo>
                  <a:lnTo>
                    <a:pt x="1999265" y="72453"/>
                  </a:lnTo>
                  <a:lnTo>
                    <a:pt x="2017649" y="94614"/>
                  </a:lnTo>
                  <a:lnTo>
                    <a:pt x="2020062" y="99822"/>
                  </a:lnTo>
                  <a:lnTo>
                    <a:pt x="2021205" y="105410"/>
                  </a:lnTo>
                  <a:lnTo>
                    <a:pt x="2021205" y="111633"/>
                  </a:lnTo>
                  <a:lnTo>
                    <a:pt x="2002218" y="146317"/>
                  </a:lnTo>
                  <a:lnTo>
                    <a:pt x="1976501" y="152908"/>
                  </a:lnTo>
                  <a:lnTo>
                    <a:pt x="1969006" y="152431"/>
                  </a:lnTo>
                  <a:lnTo>
                    <a:pt x="1933948" y="128928"/>
                  </a:lnTo>
                  <a:lnTo>
                    <a:pt x="1929638" y="121285"/>
                  </a:lnTo>
                  <a:lnTo>
                    <a:pt x="1953006" y="107187"/>
                  </a:lnTo>
                  <a:lnTo>
                    <a:pt x="1958437" y="115669"/>
                  </a:lnTo>
                  <a:lnTo>
                    <a:pt x="1964261" y="121697"/>
                  </a:lnTo>
                  <a:lnTo>
                    <a:pt x="1970490" y="125297"/>
                  </a:lnTo>
                  <a:lnTo>
                    <a:pt x="1977136" y="126491"/>
                  </a:lnTo>
                  <a:lnTo>
                    <a:pt x="1981962" y="126491"/>
                  </a:lnTo>
                  <a:lnTo>
                    <a:pt x="1985899" y="125095"/>
                  </a:lnTo>
                  <a:lnTo>
                    <a:pt x="1989074" y="122427"/>
                  </a:lnTo>
                  <a:lnTo>
                    <a:pt x="1992376" y="119634"/>
                  </a:lnTo>
                  <a:lnTo>
                    <a:pt x="1994027" y="116459"/>
                  </a:lnTo>
                  <a:lnTo>
                    <a:pt x="1994027" y="112775"/>
                  </a:lnTo>
                  <a:lnTo>
                    <a:pt x="1994027" y="109474"/>
                  </a:lnTo>
                  <a:lnTo>
                    <a:pt x="1992757" y="106172"/>
                  </a:lnTo>
                  <a:lnTo>
                    <a:pt x="1990344" y="102870"/>
                  </a:lnTo>
                  <a:lnTo>
                    <a:pt x="1987931" y="99567"/>
                  </a:lnTo>
                  <a:lnTo>
                    <a:pt x="1982470" y="94487"/>
                  </a:lnTo>
                  <a:lnTo>
                    <a:pt x="1974215" y="87756"/>
                  </a:lnTo>
                  <a:lnTo>
                    <a:pt x="1963358" y="78591"/>
                  </a:lnTo>
                  <a:lnTo>
                    <a:pt x="1936496" y="43814"/>
                  </a:lnTo>
                  <a:lnTo>
                    <a:pt x="1936496" y="36829"/>
                  </a:lnTo>
                  <a:lnTo>
                    <a:pt x="1960895" y="2682"/>
                  </a:lnTo>
                  <a:lnTo>
                    <a:pt x="1968359" y="668"/>
                  </a:lnTo>
                  <a:lnTo>
                    <a:pt x="1976501" y="0"/>
                  </a:lnTo>
                  <a:close/>
                </a:path>
                <a:path w="3232784" h="153035">
                  <a:moveTo>
                    <a:pt x="1710690" y="0"/>
                  </a:moveTo>
                  <a:lnTo>
                    <a:pt x="1752230" y="12537"/>
                  </a:lnTo>
                  <a:lnTo>
                    <a:pt x="1780540" y="47116"/>
                  </a:lnTo>
                  <a:lnTo>
                    <a:pt x="1786128" y="76835"/>
                  </a:lnTo>
                  <a:lnTo>
                    <a:pt x="1784748" y="92144"/>
                  </a:lnTo>
                  <a:lnTo>
                    <a:pt x="1764157" y="130810"/>
                  </a:lnTo>
                  <a:lnTo>
                    <a:pt x="1725991" y="151526"/>
                  </a:lnTo>
                  <a:lnTo>
                    <a:pt x="1710944" y="152908"/>
                  </a:lnTo>
                  <a:lnTo>
                    <a:pt x="1695251" y="151481"/>
                  </a:lnTo>
                  <a:lnTo>
                    <a:pt x="1656461" y="130175"/>
                  </a:lnTo>
                  <a:lnTo>
                    <a:pt x="1636101" y="91402"/>
                  </a:lnTo>
                  <a:lnTo>
                    <a:pt x="1634744" y="76326"/>
                  </a:lnTo>
                  <a:lnTo>
                    <a:pt x="1635384" y="66137"/>
                  </a:lnTo>
                  <a:lnTo>
                    <a:pt x="1650428" y="29662"/>
                  </a:lnTo>
                  <a:lnTo>
                    <a:pt x="1681668" y="5732"/>
                  </a:lnTo>
                  <a:lnTo>
                    <a:pt x="1710690" y="0"/>
                  </a:lnTo>
                  <a:close/>
                </a:path>
                <a:path w="3232784" h="153035">
                  <a:moveTo>
                    <a:pt x="954786" y="0"/>
                  </a:moveTo>
                  <a:lnTo>
                    <a:pt x="996326" y="12537"/>
                  </a:lnTo>
                  <a:lnTo>
                    <a:pt x="1024636" y="47116"/>
                  </a:lnTo>
                  <a:lnTo>
                    <a:pt x="1030224" y="76835"/>
                  </a:lnTo>
                  <a:lnTo>
                    <a:pt x="1028844" y="92144"/>
                  </a:lnTo>
                  <a:lnTo>
                    <a:pt x="1008253" y="130810"/>
                  </a:lnTo>
                  <a:lnTo>
                    <a:pt x="970087" y="151526"/>
                  </a:lnTo>
                  <a:lnTo>
                    <a:pt x="955040" y="152908"/>
                  </a:lnTo>
                  <a:lnTo>
                    <a:pt x="939347" y="151481"/>
                  </a:lnTo>
                  <a:lnTo>
                    <a:pt x="900557" y="130175"/>
                  </a:lnTo>
                  <a:lnTo>
                    <a:pt x="880197" y="91402"/>
                  </a:lnTo>
                  <a:lnTo>
                    <a:pt x="878840" y="76326"/>
                  </a:lnTo>
                  <a:lnTo>
                    <a:pt x="879480" y="66137"/>
                  </a:lnTo>
                  <a:lnTo>
                    <a:pt x="894524" y="29662"/>
                  </a:lnTo>
                  <a:lnTo>
                    <a:pt x="925764" y="5732"/>
                  </a:lnTo>
                  <a:lnTo>
                    <a:pt x="954786" y="0"/>
                  </a:lnTo>
                  <a:close/>
                </a:path>
                <a:path w="3232784" h="153035">
                  <a:moveTo>
                    <a:pt x="471805" y="0"/>
                  </a:moveTo>
                  <a:lnTo>
                    <a:pt x="514552" y="11761"/>
                  </a:lnTo>
                  <a:lnTo>
                    <a:pt x="535305" y="29210"/>
                  </a:lnTo>
                  <a:lnTo>
                    <a:pt x="515874" y="47625"/>
                  </a:lnTo>
                  <a:lnTo>
                    <a:pt x="505678" y="38530"/>
                  </a:lnTo>
                  <a:lnTo>
                    <a:pt x="494887" y="32019"/>
                  </a:lnTo>
                  <a:lnTo>
                    <a:pt x="483477" y="28104"/>
                  </a:lnTo>
                  <a:lnTo>
                    <a:pt x="471424" y="26797"/>
                  </a:lnTo>
                  <a:lnTo>
                    <a:pt x="461373" y="27680"/>
                  </a:lnTo>
                  <a:lnTo>
                    <a:pt x="425497" y="56943"/>
                  </a:lnTo>
                  <a:lnTo>
                    <a:pt x="421894" y="76200"/>
                  </a:lnTo>
                  <a:lnTo>
                    <a:pt x="422296" y="83302"/>
                  </a:lnTo>
                  <a:lnTo>
                    <a:pt x="446151" y="119761"/>
                  </a:lnTo>
                  <a:lnTo>
                    <a:pt x="471932" y="126237"/>
                  </a:lnTo>
                  <a:lnTo>
                    <a:pt x="479933" y="126237"/>
                  </a:lnTo>
                  <a:lnTo>
                    <a:pt x="515874" y="105283"/>
                  </a:lnTo>
                  <a:lnTo>
                    <a:pt x="534670" y="124967"/>
                  </a:lnTo>
                  <a:lnTo>
                    <a:pt x="496784" y="149478"/>
                  </a:lnTo>
                  <a:lnTo>
                    <a:pt x="471424" y="152908"/>
                  </a:lnTo>
                  <a:lnTo>
                    <a:pt x="455233" y="151552"/>
                  </a:lnTo>
                  <a:lnTo>
                    <a:pt x="415925" y="131317"/>
                  </a:lnTo>
                  <a:lnTo>
                    <a:pt x="395565" y="92223"/>
                  </a:lnTo>
                  <a:lnTo>
                    <a:pt x="394208" y="76200"/>
                  </a:lnTo>
                  <a:lnTo>
                    <a:pt x="394827" y="65575"/>
                  </a:lnTo>
                  <a:lnTo>
                    <a:pt x="409590" y="29414"/>
                  </a:lnTo>
                  <a:lnTo>
                    <a:pt x="441640" y="5786"/>
                  </a:lnTo>
                  <a:lnTo>
                    <a:pt x="461400" y="642"/>
                  </a:lnTo>
                  <a:lnTo>
                    <a:pt x="471805" y="0"/>
                  </a:lnTo>
                  <a:close/>
                </a:path>
              </a:pathLst>
            </a:custGeom>
            <a:ln w="9144">
              <a:solidFill>
                <a:srgbClr val="468269"/>
              </a:solidFill>
            </a:ln>
          </p:spPr>
          <p:txBody>
            <a:bodyPr wrap="square" lIns="0" tIns="0" rIns="0" bIns="0" rtlCol="0"/>
            <a:lstStyle/>
            <a:p>
              <a:endParaRPr/>
            </a:p>
          </p:txBody>
        </p:sp>
      </p:grpSp>
      <p:sp>
        <p:nvSpPr>
          <p:cNvPr id="22" name="object 22"/>
          <p:cNvSpPr txBox="1">
            <a:spLocks noGrp="1"/>
          </p:cNvSpPr>
          <p:nvPr>
            <p:ph type="title"/>
          </p:nvPr>
        </p:nvSpPr>
        <p:spPr>
          <a:xfrm>
            <a:off x="3423823" y="2343469"/>
            <a:ext cx="4134294" cy="382156"/>
          </a:xfrm>
          <a:prstGeom prst="rect">
            <a:avLst/>
          </a:prstGeom>
        </p:spPr>
        <p:txBody>
          <a:bodyPr vert="horz" wrap="square" lIns="0" tIns="12700" rIns="0" bIns="0" rtlCol="0">
            <a:spAutoFit/>
          </a:bodyPr>
          <a:lstStyle/>
          <a:p>
            <a:pPr marL="12700">
              <a:lnSpc>
                <a:spcPct val="100000"/>
              </a:lnSpc>
              <a:spcBef>
                <a:spcPts val="100"/>
              </a:spcBef>
            </a:pPr>
            <a:r>
              <a:rPr sz="2400" b="1" dirty="0">
                <a:latin typeface="Verdana"/>
                <a:cs typeface="Verdana"/>
              </a:rPr>
              <a:t>Culture &amp; Agriculture</a:t>
            </a:r>
            <a:endParaRPr sz="2400" dirty="0">
              <a:latin typeface="Verdana"/>
              <a:cs typeface="Verdana"/>
            </a:endParaRPr>
          </a:p>
        </p:txBody>
      </p:sp>
      <p:sp>
        <p:nvSpPr>
          <p:cNvPr id="23" name="object 23"/>
          <p:cNvSpPr txBox="1">
            <a:spLocks noGrp="1"/>
          </p:cNvSpPr>
          <p:nvPr>
            <p:ph type="body" idx="1"/>
          </p:nvPr>
        </p:nvSpPr>
        <p:spPr>
          <a:xfrm>
            <a:off x="685800" y="2993263"/>
            <a:ext cx="7745603" cy="1964640"/>
          </a:xfrm>
          <a:prstGeom prst="rect">
            <a:avLst/>
          </a:prstGeom>
        </p:spPr>
        <p:txBody>
          <a:bodyPr vert="horz" wrap="square" lIns="0" tIns="12700" rIns="0" bIns="0" rtlCol="0">
            <a:spAutoFit/>
          </a:bodyPr>
          <a:lstStyle/>
          <a:p>
            <a:pPr marL="2540635" marR="463550">
              <a:lnSpc>
                <a:spcPct val="100000"/>
              </a:lnSpc>
              <a:spcBef>
                <a:spcPts val="100"/>
              </a:spcBef>
            </a:pPr>
            <a:r>
              <a:rPr dirty="0"/>
              <a:t>El-Oued has </a:t>
            </a:r>
            <a:r>
              <a:rPr lang="fr-FR" dirty="0" err="1"/>
              <a:t>its</a:t>
            </a:r>
            <a:r>
              <a:rPr dirty="0"/>
              <a:t> special type of music and  </a:t>
            </a:r>
            <a:r>
              <a:rPr lang="fr-FR" dirty="0" err="1"/>
              <a:t>songs</a:t>
            </a:r>
            <a:r>
              <a:rPr dirty="0"/>
              <a:t>, it has </a:t>
            </a:r>
            <a:r>
              <a:rPr lang="fr-FR" dirty="0" err="1"/>
              <a:t>also</a:t>
            </a:r>
            <a:r>
              <a:rPr lang="fr-FR" dirty="0"/>
              <a:t> a </a:t>
            </a:r>
            <a:r>
              <a:rPr dirty="0"/>
              <a:t>special traditional  clothing.</a:t>
            </a:r>
            <a:r>
              <a:rPr lang="fr-FR" dirty="0"/>
              <a:t> </a:t>
            </a:r>
          </a:p>
          <a:p>
            <a:pPr marL="2540635" marR="463550">
              <a:lnSpc>
                <a:spcPct val="100000"/>
              </a:lnSpc>
              <a:spcBef>
                <a:spcPts val="100"/>
              </a:spcBef>
            </a:pPr>
            <a:r>
              <a:rPr dirty="0"/>
              <a:t>Oued Souf Oasis has a particularity: its origin  is artificial, man-made, and its cultivated  lands are </a:t>
            </a:r>
            <a:r>
              <a:rPr lang="fr-FR" dirty="0"/>
              <a:t>in the middle of </a:t>
            </a:r>
            <a:r>
              <a:rPr dirty="0"/>
              <a:t>the desert.</a:t>
            </a:r>
          </a:p>
        </p:txBody>
      </p:sp>
      <p:grpSp>
        <p:nvGrpSpPr>
          <p:cNvPr id="24" name="object 24"/>
          <p:cNvGrpSpPr/>
          <p:nvPr/>
        </p:nvGrpSpPr>
        <p:grpSpPr>
          <a:xfrm>
            <a:off x="0" y="1556766"/>
            <a:ext cx="3267519" cy="4085590"/>
            <a:chOff x="0" y="1556766"/>
            <a:chExt cx="3496310" cy="4085590"/>
          </a:xfrm>
        </p:grpSpPr>
        <p:sp>
          <p:nvSpPr>
            <p:cNvPr id="25" name="object 25"/>
            <p:cNvSpPr/>
            <p:nvPr/>
          </p:nvSpPr>
          <p:spPr>
            <a:xfrm>
              <a:off x="966216" y="2830068"/>
              <a:ext cx="2529840" cy="1755647"/>
            </a:xfrm>
            <a:prstGeom prst="rect">
              <a:avLst/>
            </a:prstGeom>
            <a:blipFill>
              <a:blip r:embed="rId9" cstate="print"/>
              <a:stretch>
                <a:fillRect/>
              </a:stretch>
            </a:blipFill>
          </p:spPr>
          <p:txBody>
            <a:bodyPr wrap="square" lIns="0" tIns="0" rIns="0" bIns="0" rtlCol="0"/>
            <a:lstStyle/>
            <a:p>
              <a:endParaRPr/>
            </a:p>
          </p:txBody>
        </p:sp>
        <p:sp>
          <p:nvSpPr>
            <p:cNvPr id="26" name="object 26"/>
            <p:cNvSpPr/>
            <p:nvPr/>
          </p:nvSpPr>
          <p:spPr>
            <a:xfrm>
              <a:off x="1161770" y="3024695"/>
              <a:ext cx="1941576" cy="1167955"/>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0" y="2802636"/>
              <a:ext cx="1464564" cy="1789176"/>
            </a:xfrm>
            <a:prstGeom prst="rect">
              <a:avLst/>
            </a:prstGeom>
            <a:blipFill>
              <a:blip r:embed="rId11" cstate="print"/>
              <a:stretch>
                <a:fillRect/>
              </a:stretch>
            </a:blipFill>
          </p:spPr>
          <p:txBody>
            <a:bodyPr wrap="square" lIns="0" tIns="0" rIns="0" bIns="0" rtlCol="0"/>
            <a:lstStyle/>
            <a:p>
              <a:endParaRPr/>
            </a:p>
          </p:txBody>
        </p:sp>
        <p:sp>
          <p:nvSpPr>
            <p:cNvPr id="28" name="object 28"/>
            <p:cNvSpPr/>
            <p:nvPr/>
          </p:nvSpPr>
          <p:spPr>
            <a:xfrm>
              <a:off x="35496" y="2997885"/>
              <a:ext cx="1035964" cy="1201242"/>
            </a:xfrm>
            <a:prstGeom prst="rect">
              <a:avLst/>
            </a:prstGeom>
            <a:blipFill>
              <a:blip r:embed="rId12" cstate="print"/>
              <a:stretch>
                <a:fillRect/>
              </a:stretch>
            </a:blipFill>
          </p:spPr>
          <p:txBody>
            <a:bodyPr wrap="square" lIns="0" tIns="0" rIns="0" bIns="0" rtlCol="0"/>
            <a:lstStyle/>
            <a:p>
              <a:endParaRPr/>
            </a:p>
          </p:txBody>
        </p:sp>
        <p:sp>
          <p:nvSpPr>
            <p:cNvPr id="29" name="object 29"/>
            <p:cNvSpPr/>
            <p:nvPr/>
          </p:nvSpPr>
          <p:spPr>
            <a:xfrm>
              <a:off x="35495" y="1556766"/>
              <a:ext cx="3067812" cy="1357629"/>
            </a:xfrm>
            <a:prstGeom prst="rect">
              <a:avLst/>
            </a:prstGeom>
            <a:blipFill>
              <a:blip r:embed="rId13" cstate="print"/>
              <a:stretch>
                <a:fillRect/>
              </a:stretch>
            </a:blipFill>
          </p:spPr>
          <p:txBody>
            <a:bodyPr wrap="square" lIns="0" tIns="0" rIns="0" bIns="0" rtlCol="0"/>
            <a:lstStyle/>
            <a:p>
              <a:endParaRPr/>
            </a:p>
          </p:txBody>
        </p:sp>
        <p:sp>
          <p:nvSpPr>
            <p:cNvPr id="30" name="object 30"/>
            <p:cNvSpPr/>
            <p:nvPr/>
          </p:nvSpPr>
          <p:spPr>
            <a:xfrm>
              <a:off x="35496" y="4349216"/>
              <a:ext cx="3067812" cy="1292606"/>
            </a:xfrm>
            <a:prstGeom prst="rect">
              <a:avLst/>
            </a:prstGeom>
            <a:blipFill>
              <a:blip r:embed="rId14" cstate="print"/>
              <a:stretch>
                <a:fillRect/>
              </a:stretch>
            </a:blip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196975"/>
            <a:chOff x="0" y="0"/>
            <a:chExt cx="9144000" cy="1196975"/>
          </a:xfrm>
        </p:grpSpPr>
        <p:sp>
          <p:nvSpPr>
            <p:cNvPr id="3" name="object 3"/>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4" name="object 4"/>
            <p:cNvSpPr/>
            <p:nvPr/>
          </p:nvSpPr>
          <p:spPr>
            <a:xfrm>
              <a:off x="0" y="0"/>
              <a:ext cx="9143999" cy="1196721"/>
            </a:xfrm>
            <a:prstGeom prst="rect">
              <a:avLst/>
            </a:prstGeom>
            <a:blipFill>
              <a:blip r:embed="rId2" cstate="print"/>
              <a:stretch>
                <a:fillRect/>
              </a:stretch>
            </a:blipFill>
          </p:spPr>
          <p:txBody>
            <a:bodyPr wrap="square" lIns="0" tIns="0" rIns="0" bIns="0" rtlCol="0"/>
            <a:lstStyle/>
            <a:p>
              <a:endParaRPr/>
            </a:p>
          </p:txBody>
        </p:sp>
      </p:grpSp>
      <p:sp>
        <p:nvSpPr>
          <p:cNvPr id="5" name="object 5"/>
          <p:cNvSpPr/>
          <p:nvPr/>
        </p:nvSpPr>
        <p:spPr>
          <a:xfrm>
            <a:off x="0" y="5733248"/>
            <a:ext cx="9144000" cy="11247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1196722"/>
            <a:ext cx="9144000" cy="45720"/>
          </a:xfrm>
          <a:custGeom>
            <a:avLst/>
            <a:gdLst/>
            <a:ahLst/>
            <a:cxnLst/>
            <a:rect l="l" t="t" r="r" b="b"/>
            <a:pathLst>
              <a:path w="9144000" h="45719">
                <a:moveTo>
                  <a:pt x="9144000" y="0"/>
                </a:moveTo>
                <a:lnTo>
                  <a:pt x="0" y="0"/>
                </a:lnTo>
                <a:lnTo>
                  <a:pt x="0" y="45718"/>
                </a:lnTo>
                <a:lnTo>
                  <a:pt x="9144000" y="45718"/>
                </a:lnTo>
                <a:lnTo>
                  <a:pt x="9144000" y="0"/>
                </a:lnTo>
                <a:close/>
              </a:path>
            </a:pathLst>
          </a:custGeom>
          <a:solidFill>
            <a:srgbClr val="AF1512"/>
          </a:solidFill>
        </p:spPr>
        <p:txBody>
          <a:bodyPr wrap="square" lIns="0" tIns="0" rIns="0" bIns="0" rtlCol="0"/>
          <a:lstStyle/>
          <a:p>
            <a:endParaRPr/>
          </a:p>
        </p:txBody>
      </p:sp>
      <p:sp>
        <p:nvSpPr>
          <p:cNvPr id="7" name="object 7"/>
          <p:cNvSpPr/>
          <p:nvPr/>
        </p:nvSpPr>
        <p:spPr>
          <a:xfrm>
            <a:off x="6218" y="5687531"/>
            <a:ext cx="9138285" cy="45720"/>
          </a:xfrm>
          <a:custGeom>
            <a:avLst/>
            <a:gdLst/>
            <a:ahLst/>
            <a:cxnLst/>
            <a:rect l="l" t="t" r="r" b="b"/>
            <a:pathLst>
              <a:path w="9138285" h="45720">
                <a:moveTo>
                  <a:pt x="0" y="45718"/>
                </a:moveTo>
                <a:lnTo>
                  <a:pt x="9137781" y="45718"/>
                </a:lnTo>
                <a:lnTo>
                  <a:pt x="9137781" y="0"/>
                </a:lnTo>
                <a:lnTo>
                  <a:pt x="0" y="0"/>
                </a:lnTo>
                <a:lnTo>
                  <a:pt x="0" y="45718"/>
                </a:lnTo>
                <a:close/>
              </a:path>
            </a:pathLst>
          </a:custGeom>
          <a:solidFill>
            <a:srgbClr val="AF1512"/>
          </a:solidFill>
        </p:spPr>
        <p:txBody>
          <a:bodyPr wrap="square" lIns="0" tIns="0" rIns="0" bIns="0" rtlCol="0"/>
          <a:lstStyle/>
          <a:p>
            <a:endParaRPr/>
          </a:p>
        </p:txBody>
      </p:sp>
      <p:sp>
        <p:nvSpPr>
          <p:cNvPr id="8" name="object 8"/>
          <p:cNvSpPr/>
          <p:nvPr/>
        </p:nvSpPr>
        <p:spPr>
          <a:xfrm>
            <a:off x="118413" y="4154779"/>
            <a:ext cx="2016760" cy="146418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52217" y="4182364"/>
            <a:ext cx="2319782" cy="1452245"/>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18413" y="2699766"/>
            <a:ext cx="2016760" cy="130632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18413" y="1340738"/>
            <a:ext cx="2018664" cy="1306322"/>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2286987" y="1152742"/>
            <a:ext cx="6738599" cy="2382062"/>
          </a:xfrm>
          <a:prstGeom prst="rect">
            <a:avLst/>
          </a:prstGeom>
        </p:spPr>
        <p:txBody>
          <a:bodyPr vert="horz" wrap="square" lIns="0" tIns="88265" rIns="0" bIns="0" rtlCol="0">
            <a:spAutoFit/>
          </a:bodyPr>
          <a:lstStyle/>
          <a:p>
            <a:pPr marL="137160" algn="just">
              <a:lnSpc>
                <a:spcPct val="100000"/>
              </a:lnSpc>
              <a:spcBef>
                <a:spcPts val="695"/>
              </a:spcBef>
            </a:pPr>
            <a:r>
              <a:rPr sz="1800" b="1" dirty="0">
                <a:solidFill>
                  <a:srgbClr val="FFFFFF"/>
                </a:solidFill>
                <a:latin typeface="Verdana"/>
                <a:cs typeface="Verdana"/>
              </a:rPr>
              <a:t>Agriculture</a:t>
            </a:r>
            <a:endParaRPr sz="1800" dirty="0">
              <a:latin typeface="Verdana"/>
              <a:cs typeface="Verdana"/>
            </a:endParaRPr>
          </a:p>
          <a:p>
            <a:pPr marL="12700" marR="5080" algn="just">
              <a:lnSpc>
                <a:spcPct val="100000"/>
              </a:lnSpc>
              <a:spcBef>
                <a:spcPts val="600"/>
              </a:spcBef>
            </a:pPr>
            <a:r>
              <a:rPr sz="1800" dirty="0">
                <a:solidFill>
                  <a:srgbClr val="FFFFFF"/>
                </a:solidFill>
                <a:latin typeface="Verdana"/>
                <a:cs typeface="Verdana"/>
              </a:rPr>
              <a:t>Agriculture specialized in date palms and vegetables  (as potatoes) is typical from this site. People in El-  Oued Souf practice a particular style of agriculture. This style of farming produces  "Ghitanes" or palm fields of souf, where the palms  are planted directly on the water, with the roots into  the deep underground, in spots that are protected of  the dunes, called "ghots"</a:t>
            </a:r>
            <a:endParaRPr sz="1800" dirty="0">
              <a:latin typeface="Verdana"/>
              <a:cs typeface="Verdana"/>
            </a:endParaRPr>
          </a:p>
        </p:txBody>
      </p:sp>
      <p:sp>
        <p:nvSpPr>
          <p:cNvPr id="13" name="object 13"/>
          <p:cNvSpPr/>
          <p:nvPr/>
        </p:nvSpPr>
        <p:spPr>
          <a:xfrm>
            <a:off x="4674870" y="4182338"/>
            <a:ext cx="2504948" cy="1430655"/>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grpSp>
        <p:nvGrpSpPr>
          <p:cNvPr id="3" name="object 3"/>
          <p:cNvGrpSpPr/>
          <p:nvPr/>
        </p:nvGrpSpPr>
        <p:grpSpPr>
          <a:xfrm>
            <a:off x="0" y="815339"/>
            <a:ext cx="9144000" cy="1842770"/>
            <a:chOff x="0" y="815339"/>
            <a:chExt cx="9144000" cy="1842770"/>
          </a:xfrm>
        </p:grpSpPr>
        <p:sp>
          <p:nvSpPr>
            <p:cNvPr id="4" name="object 4"/>
            <p:cNvSpPr/>
            <p:nvPr/>
          </p:nvSpPr>
          <p:spPr>
            <a:xfrm>
              <a:off x="0" y="815339"/>
              <a:ext cx="6690359" cy="184251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19074" y="1286636"/>
              <a:ext cx="5798007" cy="80378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02223" y="815339"/>
              <a:ext cx="1440179" cy="18425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01409" y="1647628"/>
              <a:ext cx="208279" cy="104139"/>
            </a:xfrm>
            <a:custGeom>
              <a:avLst/>
              <a:gdLst/>
              <a:ahLst/>
              <a:cxnLst/>
              <a:rect l="l" t="t" r="r" b="b"/>
              <a:pathLst>
                <a:path w="208279" h="104139">
                  <a:moveTo>
                    <a:pt x="207911" y="0"/>
                  </a:moveTo>
                  <a:lnTo>
                    <a:pt x="0" y="0"/>
                  </a:lnTo>
                  <a:lnTo>
                    <a:pt x="0" y="103955"/>
                  </a:lnTo>
                  <a:lnTo>
                    <a:pt x="207911" y="103955"/>
                  </a:lnTo>
                  <a:lnTo>
                    <a:pt x="207911" y="0"/>
                  </a:lnTo>
                  <a:close/>
                </a:path>
              </a:pathLst>
            </a:custGeom>
            <a:solidFill>
              <a:srgbClr val="FFFFFF"/>
            </a:solidFill>
          </p:spPr>
          <p:txBody>
            <a:bodyPr wrap="square" lIns="0" tIns="0" rIns="0" bIns="0" rtlCol="0"/>
            <a:lstStyle/>
            <a:p>
              <a:endParaRPr/>
            </a:p>
          </p:txBody>
        </p:sp>
        <p:sp>
          <p:nvSpPr>
            <p:cNvPr id="8" name="object 8"/>
            <p:cNvSpPr/>
            <p:nvPr/>
          </p:nvSpPr>
          <p:spPr>
            <a:xfrm>
              <a:off x="6201409" y="1647628"/>
              <a:ext cx="208279" cy="104139"/>
            </a:xfrm>
            <a:custGeom>
              <a:avLst/>
              <a:gdLst/>
              <a:ahLst/>
              <a:cxnLst/>
              <a:rect l="l" t="t" r="r" b="b"/>
              <a:pathLst>
                <a:path w="208279" h="104139">
                  <a:moveTo>
                    <a:pt x="0" y="103955"/>
                  </a:moveTo>
                  <a:lnTo>
                    <a:pt x="207911" y="103955"/>
                  </a:lnTo>
                  <a:lnTo>
                    <a:pt x="207911" y="0"/>
                  </a:lnTo>
                  <a:lnTo>
                    <a:pt x="0" y="0"/>
                  </a:lnTo>
                  <a:lnTo>
                    <a:pt x="0" y="103955"/>
                  </a:lnTo>
                  <a:close/>
                </a:path>
              </a:pathLst>
            </a:custGeom>
            <a:ln w="12191">
              <a:solidFill>
                <a:srgbClr val="EBEBEB"/>
              </a:solidFill>
            </a:ln>
          </p:spPr>
          <p:txBody>
            <a:bodyPr wrap="square" lIns="0" tIns="0" rIns="0" bIns="0" rtlCol="0"/>
            <a:lstStyle/>
            <a:p>
              <a:endParaRPr/>
            </a:p>
          </p:txBody>
        </p:sp>
        <p:sp>
          <p:nvSpPr>
            <p:cNvPr id="9" name="object 9"/>
            <p:cNvSpPr/>
            <p:nvPr/>
          </p:nvSpPr>
          <p:spPr>
            <a:xfrm>
              <a:off x="5954268" y="815339"/>
              <a:ext cx="3189732" cy="1842516"/>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520306" y="1304162"/>
              <a:ext cx="2184400" cy="632460"/>
            </a:xfrm>
            <a:custGeom>
              <a:avLst/>
              <a:gdLst/>
              <a:ahLst/>
              <a:cxnLst/>
              <a:rect l="l" t="t" r="r" b="b"/>
              <a:pathLst>
                <a:path w="2184400" h="632460">
                  <a:moveTo>
                    <a:pt x="1842516" y="15239"/>
                  </a:moveTo>
                  <a:lnTo>
                    <a:pt x="1706752" y="15239"/>
                  </a:lnTo>
                  <a:lnTo>
                    <a:pt x="1706752" y="617220"/>
                  </a:lnTo>
                  <a:lnTo>
                    <a:pt x="1844548" y="617220"/>
                  </a:lnTo>
                  <a:lnTo>
                    <a:pt x="1898675" y="616311"/>
                  </a:lnTo>
                  <a:lnTo>
                    <a:pt x="1944100" y="613568"/>
                  </a:lnTo>
                  <a:lnTo>
                    <a:pt x="2008886" y="602488"/>
                  </a:lnTo>
                  <a:lnTo>
                    <a:pt x="2054669" y="581834"/>
                  </a:lnTo>
                  <a:lnTo>
                    <a:pt x="2097024" y="549275"/>
                  </a:lnTo>
                  <a:lnTo>
                    <a:pt x="2133346" y="505840"/>
                  </a:lnTo>
                  <a:lnTo>
                    <a:pt x="2133568" y="505460"/>
                  </a:lnTo>
                  <a:lnTo>
                    <a:pt x="1820545" y="505460"/>
                  </a:lnTo>
                  <a:lnTo>
                    <a:pt x="1820545" y="125729"/>
                  </a:lnTo>
                  <a:lnTo>
                    <a:pt x="2124630" y="125729"/>
                  </a:lnTo>
                  <a:lnTo>
                    <a:pt x="2120562" y="119439"/>
                  </a:lnTo>
                  <a:lnTo>
                    <a:pt x="2095722" y="90455"/>
                  </a:lnTo>
                  <a:lnTo>
                    <a:pt x="2037588" y="47751"/>
                  </a:lnTo>
                  <a:lnTo>
                    <a:pt x="2001464" y="33510"/>
                  </a:lnTo>
                  <a:lnTo>
                    <a:pt x="1956911" y="23352"/>
                  </a:lnTo>
                  <a:lnTo>
                    <a:pt x="1903928" y="17266"/>
                  </a:lnTo>
                  <a:lnTo>
                    <a:pt x="1842516" y="15239"/>
                  </a:lnTo>
                  <a:close/>
                </a:path>
                <a:path w="2184400" h="632460">
                  <a:moveTo>
                    <a:pt x="2124630" y="125729"/>
                  </a:moveTo>
                  <a:lnTo>
                    <a:pt x="1859407" y="125729"/>
                  </a:lnTo>
                  <a:lnTo>
                    <a:pt x="1909175" y="128704"/>
                  </a:lnTo>
                  <a:lnTo>
                    <a:pt x="1951609" y="137620"/>
                  </a:lnTo>
                  <a:lnTo>
                    <a:pt x="1986708" y="152465"/>
                  </a:lnTo>
                  <a:lnTo>
                    <a:pt x="2037957" y="202376"/>
                  </a:lnTo>
                  <a:lnTo>
                    <a:pt x="2054701" y="236870"/>
                  </a:lnTo>
                  <a:lnTo>
                    <a:pt x="2064730" y="276723"/>
                  </a:lnTo>
                  <a:lnTo>
                    <a:pt x="2068068" y="321945"/>
                  </a:lnTo>
                  <a:lnTo>
                    <a:pt x="2066663" y="351855"/>
                  </a:lnTo>
                  <a:lnTo>
                    <a:pt x="2055423" y="404294"/>
                  </a:lnTo>
                  <a:lnTo>
                    <a:pt x="2033539" y="446637"/>
                  </a:lnTo>
                  <a:lnTo>
                    <a:pt x="2004583" y="476978"/>
                  </a:lnTo>
                  <a:lnTo>
                    <a:pt x="1967269" y="495387"/>
                  </a:lnTo>
                  <a:lnTo>
                    <a:pt x="1910310" y="504340"/>
                  </a:lnTo>
                  <a:lnTo>
                    <a:pt x="1873758" y="505460"/>
                  </a:lnTo>
                  <a:lnTo>
                    <a:pt x="2133568" y="505460"/>
                  </a:lnTo>
                  <a:lnTo>
                    <a:pt x="2160904" y="452500"/>
                  </a:lnTo>
                  <a:lnTo>
                    <a:pt x="2178161" y="391366"/>
                  </a:lnTo>
                  <a:lnTo>
                    <a:pt x="2183892" y="324612"/>
                  </a:lnTo>
                  <a:lnTo>
                    <a:pt x="2181318" y="277272"/>
                  </a:lnTo>
                  <a:lnTo>
                    <a:pt x="2173589" y="232981"/>
                  </a:lnTo>
                  <a:lnTo>
                    <a:pt x="2160692" y="191738"/>
                  </a:lnTo>
                  <a:lnTo>
                    <a:pt x="2142617" y="153542"/>
                  </a:lnTo>
                  <a:lnTo>
                    <a:pt x="2124630" y="125729"/>
                  </a:lnTo>
                  <a:close/>
                </a:path>
                <a:path w="2184400" h="632460">
                  <a:moveTo>
                    <a:pt x="314198" y="0"/>
                  </a:moveTo>
                  <a:lnTo>
                    <a:pt x="272714" y="2663"/>
                  </a:lnTo>
                  <a:lnTo>
                    <a:pt x="232648" y="10636"/>
                  </a:lnTo>
                  <a:lnTo>
                    <a:pt x="193986" y="23895"/>
                  </a:lnTo>
                  <a:lnTo>
                    <a:pt x="156718" y="42417"/>
                  </a:lnTo>
                  <a:lnTo>
                    <a:pt x="122114" y="65464"/>
                  </a:lnTo>
                  <a:lnTo>
                    <a:pt x="91440" y="92297"/>
                  </a:lnTo>
                  <a:lnTo>
                    <a:pt x="64670" y="122892"/>
                  </a:lnTo>
                  <a:lnTo>
                    <a:pt x="41783" y="157225"/>
                  </a:lnTo>
                  <a:lnTo>
                    <a:pt x="23520" y="194300"/>
                  </a:lnTo>
                  <a:lnTo>
                    <a:pt x="10461" y="233124"/>
                  </a:lnTo>
                  <a:lnTo>
                    <a:pt x="2617" y="273686"/>
                  </a:lnTo>
                  <a:lnTo>
                    <a:pt x="0" y="315975"/>
                  </a:lnTo>
                  <a:lnTo>
                    <a:pt x="3595" y="366160"/>
                  </a:lnTo>
                  <a:lnTo>
                    <a:pt x="14378" y="413534"/>
                  </a:lnTo>
                  <a:lnTo>
                    <a:pt x="32342" y="458092"/>
                  </a:lnTo>
                  <a:lnTo>
                    <a:pt x="57481" y="499827"/>
                  </a:lnTo>
                  <a:lnTo>
                    <a:pt x="89789" y="538734"/>
                  </a:lnTo>
                  <a:lnTo>
                    <a:pt x="127459" y="572462"/>
                  </a:lnTo>
                  <a:lnTo>
                    <a:pt x="168829" y="598673"/>
                  </a:lnTo>
                  <a:lnTo>
                    <a:pt x="213882" y="617381"/>
                  </a:lnTo>
                  <a:lnTo>
                    <a:pt x="262598" y="628597"/>
                  </a:lnTo>
                  <a:lnTo>
                    <a:pt x="314960" y="632333"/>
                  </a:lnTo>
                  <a:lnTo>
                    <a:pt x="365209" y="628689"/>
                  </a:lnTo>
                  <a:lnTo>
                    <a:pt x="412337" y="617755"/>
                  </a:lnTo>
                  <a:lnTo>
                    <a:pt x="456362" y="599524"/>
                  </a:lnTo>
                  <a:lnTo>
                    <a:pt x="497303" y="573990"/>
                  </a:lnTo>
                  <a:lnTo>
                    <a:pt x="535177" y="541147"/>
                  </a:lnTo>
                  <a:lnTo>
                    <a:pt x="552031" y="521462"/>
                  </a:lnTo>
                  <a:lnTo>
                    <a:pt x="314960" y="521462"/>
                  </a:lnTo>
                  <a:lnTo>
                    <a:pt x="279959" y="518626"/>
                  </a:lnTo>
                  <a:lnTo>
                    <a:pt x="216054" y="495905"/>
                  </a:lnTo>
                  <a:lnTo>
                    <a:pt x="155787" y="444345"/>
                  </a:lnTo>
                  <a:lnTo>
                    <a:pt x="133365" y="407479"/>
                  </a:lnTo>
                  <a:lnTo>
                    <a:pt x="119921" y="365375"/>
                  </a:lnTo>
                  <a:lnTo>
                    <a:pt x="115443" y="318008"/>
                  </a:lnTo>
                  <a:lnTo>
                    <a:pt x="119012" y="275195"/>
                  </a:lnTo>
                  <a:lnTo>
                    <a:pt x="129714" y="236299"/>
                  </a:lnTo>
                  <a:lnTo>
                    <a:pt x="147536" y="201332"/>
                  </a:lnTo>
                  <a:lnTo>
                    <a:pt x="172466" y="170307"/>
                  </a:lnTo>
                  <a:lnTo>
                    <a:pt x="202592" y="144897"/>
                  </a:lnTo>
                  <a:lnTo>
                    <a:pt x="272799" y="115889"/>
                  </a:lnTo>
                  <a:lnTo>
                    <a:pt x="312927" y="112267"/>
                  </a:lnTo>
                  <a:lnTo>
                    <a:pt x="550802" y="112267"/>
                  </a:lnTo>
                  <a:lnTo>
                    <a:pt x="533908" y="92583"/>
                  </a:lnTo>
                  <a:lnTo>
                    <a:pt x="495684" y="59253"/>
                  </a:lnTo>
                  <a:lnTo>
                    <a:pt x="454613" y="33329"/>
                  </a:lnTo>
                  <a:lnTo>
                    <a:pt x="410683" y="14813"/>
                  </a:lnTo>
                  <a:lnTo>
                    <a:pt x="363882" y="3703"/>
                  </a:lnTo>
                  <a:lnTo>
                    <a:pt x="314198" y="0"/>
                  </a:lnTo>
                  <a:close/>
                </a:path>
                <a:path w="2184400" h="632460">
                  <a:moveTo>
                    <a:pt x="550802" y="112267"/>
                  </a:moveTo>
                  <a:lnTo>
                    <a:pt x="312927" y="112267"/>
                  </a:lnTo>
                  <a:lnTo>
                    <a:pt x="352772" y="115982"/>
                  </a:lnTo>
                  <a:lnTo>
                    <a:pt x="389461" y="127126"/>
                  </a:lnTo>
                  <a:lnTo>
                    <a:pt x="423031" y="145700"/>
                  </a:lnTo>
                  <a:lnTo>
                    <a:pt x="453517" y="171703"/>
                  </a:lnTo>
                  <a:lnTo>
                    <a:pt x="478760" y="203160"/>
                  </a:lnTo>
                  <a:lnTo>
                    <a:pt x="496776" y="237902"/>
                  </a:lnTo>
                  <a:lnTo>
                    <a:pt x="507577" y="275931"/>
                  </a:lnTo>
                  <a:lnTo>
                    <a:pt x="511064" y="315975"/>
                  </a:lnTo>
                  <a:lnTo>
                    <a:pt x="511109" y="318008"/>
                  </a:lnTo>
                  <a:lnTo>
                    <a:pt x="507601" y="358699"/>
                  </a:lnTo>
                  <a:lnTo>
                    <a:pt x="496871" y="396748"/>
                  </a:lnTo>
                  <a:lnTo>
                    <a:pt x="478974" y="431367"/>
                  </a:lnTo>
                  <a:lnTo>
                    <a:pt x="453898" y="462534"/>
                  </a:lnTo>
                  <a:lnTo>
                    <a:pt x="423705" y="488297"/>
                  </a:lnTo>
                  <a:lnTo>
                    <a:pt x="354224" y="517773"/>
                  </a:lnTo>
                  <a:lnTo>
                    <a:pt x="314960" y="521462"/>
                  </a:lnTo>
                  <a:lnTo>
                    <a:pt x="552031" y="521462"/>
                  </a:lnTo>
                  <a:lnTo>
                    <a:pt x="593211" y="461632"/>
                  </a:lnTo>
                  <a:lnTo>
                    <a:pt x="611347" y="416998"/>
                  </a:lnTo>
                  <a:lnTo>
                    <a:pt x="622228" y="369121"/>
                  </a:lnTo>
                  <a:lnTo>
                    <a:pt x="625856" y="318008"/>
                  </a:lnTo>
                  <a:lnTo>
                    <a:pt x="622182" y="266436"/>
                  </a:lnTo>
                  <a:lnTo>
                    <a:pt x="611156" y="218102"/>
                  </a:lnTo>
                  <a:lnTo>
                    <a:pt x="592773" y="173011"/>
                  </a:lnTo>
                  <a:lnTo>
                    <a:pt x="567025" y="131169"/>
                  </a:lnTo>
                  <a:lnTo>
                    <a:pt x="550802" y="112267"/>
                  </a:lnTo>
                  <a:close/>
                </a:path>
                <a:path w="2184400" h="632460">
                  <a:moveTo>
                    <a:pt x="1599565" y="15239"/>
                  </a:moveTo>
                  <a:lnTo>
                    <a:pt x="1270889" y="15239"/>
                  </a:lnTo>
                  <a:lnTo>
                    <a:pt x="1270889" y="617220"/>
                  </a:lnTo>
                  <a:lnTo>
                    <a:pt x="1599565" y="617220"/>
                  </a:lnTo>
                  <a:lnTo>
                    <a:pt x="1599565" y="504698"/>
                  </a:lnTo>
                  <a:lnTo>
                    <a:pt x="1384681" y="504698"/>
                  </a:lnTo>
                  <a:lnTo>
                    <a:pt x="1384681" y="346328"/>
                  </a:lnTo>
                  <a:lnTo>
                    <a:pt x="1599565" y="346328"/>
                  </a:lnTo>
                  <a:lnTo>
                    <a:pt x="1599565" y="236220"/>
                  </a:lnTo>
                  <a:lnTo>
                    <a:pt x="1384681" y="236220"/>
                  </a:lnTo>
                  <a:lnTo>
                    <a:pt x="1384681" y="127381"/>
                  </a:lnTo>
                  <a:lnTo>
                    <a:pt x="1599565" y="127381"/>
                  </a:lnTo>
                  <a:lnTo>
                    <a:pt x="1599565" y="15239"/>
                  </a:lnTo>
                  <a:close/>
                </a:path>
                <a:path w="2184400" h="632460">
                  <a:moveTo>
                    <a:pt x="844931" y="15239"/>
                  </a:moveTo>
                  <a:lnTo>
                    <a:pt x="729869" y="15239"/>
                  </a:lnTo>
                  <a:lnTo>
                    <a:pt x="729869" y="374141"/>
                  </a:lnTo>
                  <a:lnTo>
                    <a:pt x="731178" y="424054"/>
                  </a:lnTo>
                  <a:lnTo>
                    <a:pt x="735107" y="466169"/>
                  </a:lnTo>
                  <a:lnTo>
                    <a:pt x="750824" y="527050"/>
                  </a:lnTo>
                  <a:lnTo>
                    <a:pt x="778541" y="568467"/>
                  </a:lnTo>
                  <a:lnTo>
                    <a:pt x="820166" y="602361"/>
                  </a:lnTo>
                  <a:lnTo>
                    <a:pt x="872950" y="624871"/>
                  </a:lnTo>
                  <a:lnTo>
                    <a:pt x="934212" y="632333"/>
                  </a:lnTo>
                  <a:lnTo>
                    <a:pt x="958403" y="631354"/>
                  </a:lnTo>
                  <a:lnTo>
                    <a:pt x="1002166" y="623492"/>
                  </a:lnTo>
                  <a:lnTo>
                    <a:pt x="1040006" y="607685"/>
                  </a:lnTo>
                  <a:lnTo>
                    <a:pt x="1073257" y="583455"/>
                  </a:lnTo>
                  <a:lnTo>
                    <a:pt x="1101500" y="551652"/>
                  </a:lnTo>
                  <a:lnTo>
                    <a:pt x="1119154" y="521462"/>
                  </a:lnTo>
                  <a:lnTo>
                    <a:pt x="931672" y="521462"/>
                  </a:lnTo>
                  <a:lnTo>
                    <a:pt x="917888" y="520678"/>
                  </a:lnTo>
                  <a:lnTo>
                    <a:pt x="873375" y="502225"/>
                  </a:lnTo>
                  <a:lnTo>
                    <a:pt x="849860" y="463377"/>
                  </a:lnTo>
                  <a:lnTo>
                    <a:pt x="844931" y="404495"/>
                  </a:lnTo>
                  <a:lnTo>
                    <a:pt x="844931" y="15239"/>
                  </a:lnTo>
                  <a:close/>
                </a:path>
                <a:path w="2184400" h="632460">
                  <a:moveTo>
                    <a:pt x="1137539" y="15239"/>
                  </a:moveTo>
                  <a:lnTo>
                    <a:pt x="1022603" y="15239"/>
                  </a:lnTo>
                  <a:lnTo>
                    <a:pt x="1022603" y="390271"/>
                  </a:lnTo>
                  <a:lnTo>
                    <a:pt x="1022080" y="418036"/>
                  </a:lnTo>
                  <a:lnTo>
                    <a:pt x="1017889" y="458993"/>
                  </a:lnTo>
                  <a:lnTo>
                    <a:pt x="993987" y="500189"/>
                  </a:lnTo>
                  <a:lnTo>
                    <a:pt x="959866" y="518017"/>
                  </a:lnTo>
                  <a:lnTo>
                    <a:pt x="931672" y="521462"/>
                  </a:lnTo>
                  <a:lnTo>
                    <a:pt x="1119154" y="521462"/>
                  </a:lnTo>
                  <a:lnTo>
                    <a:pt x="1131806" y="479155"/>
                  </a:lnTo>
                  <a:lnTo>
                    <a:pt x="1136898" y="416099"/>
                  </a:lnTo>
                  <a:lnTo>
                    <a:pt x="1137539" y="374141"/>
                  </a:lnTo>
                  <a:lnTo>
                    <a:pt x="1137539" y="15239"/>
                  </a:lnTo>
                  <a:close/>
                </a:path>
              </a:pathLst>
            </a:custGeom>
            <a:solidFill>
              <a:srgbClr val="FFFFFF"/>
            </a:solidFill>
          </p:spPr>
          <p:txBody>
            <a:bodyPr wrap="square" lIns="0" tIns="0" rIns="0" bIns="0" rtlCol="0"/>
            <a:lstStyle/>
            <a:p>
              <a:endParaRPr/>
            </a:p>
          </p:txBody>
        </p:sp>
        <p:sp>
          <p:nvSpPr>
            <p:cNvPr id="11" name="object 11"/>
            <p:cNvSpPr/>
            <p:nvPr/>
          </p:nvSpPr>
          <p:spPr>
            <a:xfrm>
              <a:off x="6520306" y="1304162"/>
              <a:ext cx="2184400" cy="632460"/>
            </a:xfrm>
            <a:custGeom>
              <a:avLst/>
              <a:gdLst/>
              <a:ahLst/>
              <a:cxnLst/>
              <a:rect l="l" t="t" r="r" b="b"/>
              <a:pathLst>
                <a:path w="2184400" h="632460">
                  <a:moveTo>
                    <a:pt x="1820545" y="125729"/>
                  </a:moveTo>
                  <a:lnTo>
                    <a:pt x="1820545" y="505460"/>
                  </a:lnTo>
                  <a:lnTo>
                    <a:pt x="1873758" y="505460"/>
                  </a:lnTo>
                  <a:lnTo>
                    <a:pt x="1941480" y="500983"/>
                  </a:lnTo>
                  <a:lnTo>
                    <a:pt x="1987677" y="487552"/>
                  </a:lnTo>
                  <a:lnTo>
                    <a:pt x="2019871" y="463343"/>
                  </a:lnTo>
                  <a:lnTo>
                    <a:pt x="2045589" y="426847"/>
                  </a:lnTo>
                  <a:lnTo>
                    <a:pt x="2062448" y="379301"/>
                  </a:lnTo>
                  <a:lnTo>
                    <a:pt x="2068068" y="321945"/>
                  </a:lnTo>
                  <a:lnTo>
                    <a:pt x="2064730" y="276723"/>
                  </a:lnTo>
                  <a:lnTo>
                    <a:pt x="2054701" y="236870"/>
                  </a:lnTo>
                  <a:lnTo>
                    <a:pt x="2037957" y="202376"/>
                  </a:lnTo>
                  <a:lnTo>
                    <a:pt x="1986708" y="152465"/>
                  </a:lnTo>
                  <a:lnTo>
                    <a:pt x="1951609" y="137620"/>
                  </a:lnTo>
                  <a:lnTo>
                    <a:pt x="1909175" y="128704"/>
                  </a:lnTo>
                  <a:lnTo>
                    <a:pt x="1859407" y="125729"/>
                  </a:lnTo>
                  <a:lnTo>
                    <a:pt x="1820545" y="125729"/>
                  </a:lnTo>
                  <a:close/>
                </a:path>
                <a:path w="2184400" h="632460">
                  <a:moveTo>
                    <a:pt x="312927" y="112267"/>
                  </a:moveTo>
                  <a:lnTo>
                    <a:pt x="272799" y="115889"/>
                  </a:lnTo>
                  <a:lnTo>
                    <a:pt x="236029" y="126761"/>
                  </a:lnTo>
                  <a:lnTo>
                    <a:pt x="172466" y="170307"/>
                  </a:lnTo>
                  <a:lnTo>
                    <a:pt x="147536" y="201332"/>
                  </a:lnTo>
                  <a:lnTo>
                    <a:pt x="129714" y="236299"/>
                  </a:lnTo>
                  <a:lnTo>
                    <a:pt x="119012" y="275195"/>
                  </a:lnTo>
                  <a:lnTo>
                    <a:pt x="115443" y="318008"/>
                  </a:lnTo>
                  <a:lnTo>
                    <a:pt x="119921" y="365375"/>
                  </a:lnTo>
                  <a:lnTo>
                    <a:pt x="133365" y="407479"/>
                  </a:lnTo>
                  <a:lnTo>
                    <a:pt x="155787" y="444345"/>
                  </a:lnTo>
                  <a:lnTo>
                    <a:pt x="187198" y="475996"/>
                  </a:lnTo>
                  <a:lnTo>
                    <a:pt x="246983" y="510111"/>
                  </a:lnTo>
                  <a:lnTo>
                    <a:pt x="314960" y="521462"/>
                  </a:lnTo>
                  <a:lnTo>
                    <a:pt x="354224" y="517773"/>
                  </a:lnTo>
                  <a:lnTo>
                    <a:pt x="423705" y="488297"/>
                  </a:lnTo>
                  <a:lnTo>
                    <a:pt x="453898" y="462534"/>
                  </a:lnTo>
                  <a:lnTo>
                    <a:pt x="478974" y="431367"/>
                  </a:lnTo>
                  <a:lnTo>
                    <a:pt x="496871" y="396748"/>
                  </a:lnTo>
                  <a:lnTo>
                    <a:pt x="507601" y="358699"/>
                  </a:lnTo>
                  <a:lnTo>
                    <a:pt x="511175" y="317246"/>
                  </a:lnTo>
                  <a:lnTo>
                    <a:pt x="507577" y="275931"/>
                  </a:lnTo>
                  <a:lnTo>
                    <a:pt x="496776" y="237902"/>
                  </a:lnTo>
                  <a:lnTo>
                    <a:pt x="478760" y="203160"/>
                  </a:lnTo>
                  <a:lnTo>
                    <a:pt x="453517" y="171703"/>
                  </a:lnTo>
                  <a:lnTo>
                    <a:pt x="423031" y="145700"/>
                  </a:lnTo>
                  <a:lnTo>
                    <a:pt x="389461" y="127126"/>
                  </a:lnTo>
                  <a:lnTo>
                    <a:pt x="352772" y="115982"/>
                  </a:lnTo>
                  <a:lnTo>
                    <a:pt x="312927" y="112267"/>
                  </a:lnTo>
                  <a:close/>
                </a:path>
                <a:path w="2184400" h="632460">
                  <a:moveTo>
                    <a:pt x="1706752" y="15239"/>
                  </a:moveTo>
                  <a:lnTo>
                    <a:pt x="1842516" y="15239"/>
                  </a:lnTo>
                  <a:lnTo>
                    <a:pt x="1903928" y="17266"/>
                  </a:lnTo>
                  <a:lnTo>
                    <a:pt x="1956911" y="23352"/>
                  </a:lnTo>
                  <a:lnTo>
                    <a:pt x="2001464" y="33510"/>
                  </a:lnTo>
                  <a:lnTo>
                    <a:pt x="2037588" y="47751"/>
                  </a:lnTo>
                  <a:lnTo>
                    <a:pt x="2095722" y="90455"/>
                  </a:lnTo>
                  <a:lnTo>
                    <a:pt x="2120562" y="119439"/>
                  </a:lnTo>
                  <a:lnTo>
                    <a:pt x="2142617" y="153542"/>
                  </a:lnTo>
                  <a:lnTo>
                    <a:pt x="2160692" y="191738"/>
                  </a:lnTo>
                  <a:lnTo>
                    <a:pt x="2173589" y="232981"/>
                  </a:lnTo>
                  <a:lnTo>
                    <a:pt x="2181318" y="277272"/>
                  </a:lnTo>
                  <a:lnTo>
                    <a:pt x="2183892" y="324612"/>
                  </a:lnTo>
                  <a:lnTo>
                    <a:pt x="2182461" y="358685"/>
                  </a:lnTo>
                  <a:lnTo>
                    <a:pt x="2170979" y="422642"/>
                  </a:lnTo>
                  <a:lnTo>
                    <a:pt x="2148208" y="480409"/>
                  </a:lnTo>
                  <a:lnTo>
                    <a:pt x="2116292" y="528796"/>
                  </a:lnTo>
                  <a:lnTo>
                    <a:pt x="2076287" y="567037"/>
                  </a:lnTo>
                  <a:lnTo>
                    <a:pt x="2032194" y="593655"/>
                  </a:lnTo>
                  <a:lnTo>
                    <a:pt x="1980832" y="608968"/>
                  </a:lnTo>
                  <a:lnTo>
                    <a:pt x="1898675" y="616311"/>
                  </a:lnTo>
                  <a:lnTo>
                    <a:pt x="1844548" y="617220"/>
                  </a:lnTo>
                  <a:lnTo>
                    <a:pt x="1706752" y="617220"/>
                  </a:lnTo>
                  <a:lnTo>
                    <a:pt x="1706752" y="15239"/>
                  </a:lnTo>
                  <a:close/>
                </a:path>
                <a:path w="2184400" h="632460">
                  <a:moveTo>
                    <a:pt x="729869" y="15239"/>
                  </a:moveTo>
                  <a:lnTo>
                    <a:pt x="844931" y="15239"/>
                  </a:lnTo>
                  <a:lnTo>
                    <a:pt x="844931" y="404495"/>
                  </a:lnTo>
                  <a:lnTo>
                    <a:pt x="845478" y="427805"/>
                  </a:lnTo>
                  <a:lnTo>
                    <a:pt x="853694" y="475614"/>
                  </a:lnTo>
                  <a:lnTo>
                    <a:pt x="882776" y="509015"/>
                  </a:lnTo>
                  <a:lnTo>
                    <a:pt x="931672" y="521462"/>
                  </a:lnTo>
                  <a:lnTo>
                    <a:pt x="946292" y="520602"/>
                  </a:lnTo>
                  <a:lnTo>
                    <a:pt x="983869" y="507619"/>
                  </a:lnTo>
                  <a:lnTo>
                    <a:pt x="1014222" y="472186"/>
                  </a:lnTo>
                  <a:lnTo>
                    <a:pt x="1022080" y="418036"/>
                  </a:lnTo>
                  <a:lnTo>
                    <a:pt x="1022603" y="390271"/>
                  </a:lnTo>
                  <a:lnTo>
                    <a:pt x="1022603" y="15239"/>
                  </a:lnTo>
                  <a:lnTo>
                    <a:pt x="1137539" y="15239"/>
                  </a:lnTo>
                  <a:lnTo>
                    <a:pt x="1137539" y="374141"/>
                  </a:lnTo>
                  <a:lnTo>
                    <a:pt x="1136898" y="416099"/>
                  </a:lnTo>
                  <a:lnTo>
                    <a:pt x="1131806" y="479155"/>
                  </a:lnTo>
                  <a:lnTo>
                    <a:pt x="1121070" y="517655"/>
                  </a:lnTo>
                  <a:lnTo>
                    <a:pt x="1101500" y="551652"/>
                  </a:lnTo>
                  <a:lnTo>
                    <a:pt x="1073257" y="583455"/>
                  </a:lnTo>
                  <a:lnTo>
                    <a:pt x="1040006" y="607685"/>
                  </a:lnTo>
                  <a:lnTo>
                    <a:pt x="1002166" y="623492"/>
                  </a:lnTo>
                  <a:lnTo>
                    <a:pt x="958403" y="631354"/>
                  </a:lnTo>
                  <a:lnTo>
                    <a:pt x="934212" y="632333"/>
                  </a:lnTo>
                  <a:lnTo>
                    <a:pt x="902515" y="630471"/>
                  </a:lnTo>
                  <a:lnTo>
                    <a:pt x="845504" y="615509"/>
                  </a:lnTo>
                  <a:lnTo>
                    <a:pt x="797615" y="586360"/>
                  </a:lnTo>
                  <a:lnTo>
                    <a:pt x="762944" y="548693"/>
                  </a:lnTo>
                  <a:lnTo>
                    <a:pt x="741656" y="500497"/>
                  </a:lnTo>
                  <a:lnTo>
                    <a:pt x="731178" y="424054"/>
                  </a:lnTo>
                  <a:lnTo>
                    <a:pt x="729869" y="374141"/>
                  </a:lnTo>
                  <a:lnTo>
                    <a:pt x="729869" y="15239"/>
                  </a:lnTo>
                  <a:close/>
                </a:path>
                <a:path w="2184400" h="632460">
                  <a:moveTo>
                    <a:pt x="314198" y="0"/>
                  </a:moveTo>
                  <a:lnTo>
                    <a:pt x="363882" y="3703"/>
                  </a:lnTo>
                  <a:lnTo>
                    <a:pt x="410683" y="14813"/>
                  </a:lnTo>
                  <a:lnTo>
                    <a:pt x="454613" y="33329"/>
                  </a:lnTo>
                  <a:lnTo>
                    <a:pt x="495684" y="59253"/>
                  </a:lnTo>
                  <a:lnTo>
                    <a:pt x="533908" y="92583"/>
                  </a:lnTo>
                  <a:lnTo>
                    <a:pt x="567025" y="131169"/>
                  </a:lnTo>
                  <a:lnTo>
                    <a:pt x="592773" y="173011"/>
                  </a:lnTo>
                  <a:lnTo>
                    <a:pt x="611156" y="218102"/>
                  </a:lnTo>
                  <a:lnTo>
                    <a:pt x="622182" y="266436"/>
                  </a:lnTo>
                  <a:lnTo>
                    <a:pt x="625856" y="318008"/>
                  </a:lnTo>
                  <a:lnTo>
                    <a:pt x="622228" y="369121"/>
                  </a:lnTo>
                  <a:lnTo>
                    <a:pt x="611347" y="416998"/>
                  </a:lnTo>
                  <a:lnTo>
                    <a:pt x="593211" y="461632"/>
                  </a:lnTo>
                  <a:lnTo>
                    <a:pt x="567822" y="503017"/>
                  </a:lnTo>
                  <a:lnTo>
                    <a:pt x="535177" y="541147"/>
                  </a:lnTo>
                  <a:lnTo>
                    <a:pt x="497303" y="573990"/>
                  </a:lnTo>
                  <a:lnTo>
                    <a:pt x="456362" y="599524"/>
                  </a:lnTo>
                  <a:lnTo>
                    <a:pt x="412337" y="617755"/>
                  </a:lnTo>
                  <a:lnTo>
                    <a:pt x="365209" y="628689"/>
                  </a:lnTo>
                  <a:lnTo>
                    <a:pt x="314960" y="632333"/>
                  </a:lnTo>
                  <a:lnTo>
                    <a:pt x="262598" y="628597"/>
                  </a:lnTo>
                  <a:lnTo>
                    <a:pt x="213882" y="617381"/>
                  </a:lnTo>
                  <a:lnTo>
                    <a:pt x="168829" y="598673"/>
                  </a:lnTo>
                  <a:lnTo>
                    <a:pt x="127459" y="572462"/>
                  </a:lnTo>
                  <a:lnTo>
                    <a:pt x="89789" y="538734"/>
                  </a:lnTo>
                  <a:lnTo>
                    <a:pt x="57481" y="499827"/>
                  </a:lnTo>
                  <a:lnTo>
                    <a:pt x="32342" y="458092"/>
                  </a:lnTo>
                  <a:lnTo>
                    <a:pt x="14378" y="413534"/>
                  </a:lnTo>
                  <a:lnTo>
                    <a:pt x="3595" y="366160"/>
                  </a:lnTo>
                  <a:lnTo>
                    <a:pt x="0" y="315975"/>
                  </a:lnTo>
                  <a:lnTo>
                    <a:pt x="2617" y="273686"/>
                  </a:lnTo>
                  <a:lnTo>
                    <a:pt x="10461" y="233124"/>
                  </a:lnTo>
                  <a:lnTo>
                    <a:pt x="23520" y="194300"/>
                  </a:lnTo>
                  <a:lnTo>
                    <a:pt x="41783" y="157225"/>
                  </a:lnTo>
                  <a:lnTo>
                    <a:pt x="64670" y="122892"/>
                  </a:lnTo>
                  <a:lnTo>
                    <a:pt x="91440" y="92297"/>
                  </a:lnTo>
                  <a:lnTo>
                    <a:pt x="122114" y="65464"/>
                  </a:lnTo>
                  <a:lnTo>
                    <a:pt x="156718" y="42417"/>
                  </a:lnTo>
                  <a:lnTo>
                    <a:pt x="193986" y="23895"/>
                  </a:lnTo>
                  <a:lnTo>
                    <a:pt x="232648" y="10636"/>
                  </a:lnTo>
                  <a:lnTo>
                    <a:pt x="272714" y="2663"/>
                  </a:lnTo>
                  <a:lnTo>
                    <a:pt x="314198" y="0"/>
                  </a:lnTo>
                  <a:close/>
                </a:path>
              </a:pathLst>
            </a:custGeom>
            <a:ln w="12192">
              <a:solidFill>
                <a:srgbClr val="EBEBEB"/>
              </a:solidFill>
            </a:ln>
          </p:spPr>
          <p:txBody>
            <a:bodyPr wrap="square" lIns="0" tIns="0" rIns="0" bIns="0" rtlCol="0"/>
            <a:lstStyle/>
            <a:p>
              <a:endParaRPr/>
            </a:p>
          </p:txBody>
        </p:sp>
      </p:grpSp>
      <p:graphicFrame>
        <p:nvGraphicFramePr>
          <p:cNvPr id="12" name="object 12"/>
          <p:cNvGraphicFramePr>
            <a:graphicFrameLocks noGrp="1"/>
          </p:cNvGraphicFramePr>
          <p:nvPr/>
        </p:nvGraphicFramePr>
        <p:xfrm>
          <a:off x="7785100" y="1313307"/>
          <a:ext cx="328293" cy="601978"/>
        </p:xfrm>
        <a:graphic>
          <a:graphicData uri="http://schemas.openxmlformats.org/drawingml/2006/table">
            <a:tbl>
              <a:tblPr firstRow="1" bandRow="1">
                <a:tableStyleId>{2D5ABB26-0587-4C30-8999-92F81FD0307C}</a:tableStyleId>
              </a:tblPr>
              <a:tblGrid>
                <a:gridCol w="113664">
                  <a:extLst>
                    <a:ext uri="{9D8B030D-6E8A-4147-A177-3AD203B41FA5}">
                      <a16:colId xmlns:a16="http://schemas.microsoft.com/office/drawing/2014/main" val="20000"/>
                    </a:ext>
                  </a:extLst>
                </a:gridCol>
                <a:gridCol w="214629">
                  <a:extLst>
                    <a:ext uri="{9D8B030D-6E8A-4147-A177-3AD203B41FA5}">
                      <a16:colId xmlns:a16="http://schemas.microsoft.com/office/drawing/2014/main" val="20001"/>
                    </a:ext>
                  </a:extLst>
                </a:gridCol>
              </a:tblGrid>
              <a:tr h="112141">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T w="12700">
                      <a:solidFill>
                        <a:srgbClr val="EBEBEB"/>
                      </a:solidFill>
                      <a:prstDash val="solid"/>
                    </a:lnT>
                  </a:tcPr>
                </a:tc>
                <a:tc hMerge="1">
                  <a:txBody>
                    <a:bodyPr/>
                    <a:lstStyle/>
                    <a:p>
                      <a:endParaRPr/>
                    </a:p>
                  </a:txBody>
                  <a:tcPr marL="0" marR="0" marT="0" marB="0"/>
                </a:tc>
                <a:extLst>
                  <a:ext uri="{0D108BD9-81ED-4DB2-BD59-A6C34878D82A}">
                    <a16:rowId xmlns:a16="http://schemas.microsoft.com/office/drawing/2014/main" val="10000"/>
                  </a:ext>
                </a:extLst>
              </a:tr>
              <a:tr h="108838">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1"/>
                  </a:ext>
                </a:extLst>
              </a:tr>
              <a:tr h="110108">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58369">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R w="12700">
                      <a:solidFill>
                        <a:srgbClr val="EBEBEB"/>
                      </a:solidFill>
                      <a:prstDash val="solid"/>
                    </a:lnR>
                  </a:tcPr>
                </a:tc>
                <a:tc>
                  <a:txBody>
                    <a:bodyPr/>
                    <a:lstStyle/>
                    <a:p>
                      <a:pPr>
                        <a:lnSpc>
                          <a:spcPct val="100000"/>
                        </a:lnSpc>
                      </a:pPr>
                      <a:endParaRPr sz="900">
                        <a:latin typeface="Times New Roman"/>
                        <a:cs typeface="Times New Roman"/>
                      </a:endParaRPr>
                    </a:p>
                  </a:txBody>
                  <a:tcPr marL="0" marR="0" marT="0" marB="0">
                    <a:lnL w="12700">
                      <a:solidFill>
                        <a:srgbClr val="EBEBEB"/>
                      </a:solidFill>
                      <a:prstDash val="solid"/>
                    </a:lnL>
                    <a:lnT w="12700">
                      <a:solidFill>
                        <a:srgbClr val="EBEBEB"/>
                      </a:solidFill>
                      <a:prstDash val="solid"/>
                    </a:lnT>
                    <a:lnB w="12700">
                      <a:solidFill>
                        <a:srgbClr val="EBEBEB"/>
                      </a:solidFill>
                      <a:prstDash val="solid"/>
                    </a:lnB>
                  </a:tcPr>
                </a:tc>
                <a:extLst>
                  <a:ext uri="{0D108BD9-81ED-4DB2-BD59-A6C34878D82A}">
                    <a16:rowId xmlns:a16="http://schemas.microsoft.com/office/drawing/2014/main" val="10003"/>
                  </a:ext>
                </a:extLst>
              </a:tr>
              <a:tr h="112522">
                <a:tc gridSpan="2">
                  <a:txBody>
                    <a:bodyPr/>
                    <a:lstStyle/>
                    <a:p>
                      <a:pPr>
                        <a:lnSpc>
                          <a:spcPct val="100000"/>
                        </a:lnSpc>
                      </a:pPr>
                      <a:endParaRPr sz="500">
                        <a:latin typeface="Times New Roman"/>
                        <a:cs typeface="Times New Roman"/>
                      </a:endParaRPr>
                    </a:p>
                  </a:txBody>
                  <a:tcPr marL="0" marR="0" marT="0" marB="0">
                    <a:lnL w="12700">
                      <a:solidFill>
                        <a:srgbClr val="EBEBEB"/>
                      </a:solidFill>
                      <a:prstDash val="solid"/>
                    </a:lnL>
                    <a:lnR w="12700">
                      <a:solidFill>
                        <a:srgbClr val="EBEBEB"/>
                      </a:solidFill>
                      <a:prstDash val="solid"/>
                    </a:lnR>
                    <a:lnB w="12700">
                      <a:solidFill>
                        <a:srgbClr val="EBEBEB"/>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bl>
          </a:graphicData>
        </a:graphic>
      </p:graphicFrame>
      <p:sp>
        <p:nvSpPr>
          <p:cNvPr id="13" name="object 13"/>
          <p:cNvSpPr txBox="1"/>
          <p:nvPr/>
        </p:nvSpPr>
        <p:spPr>
          <a:xfrm>
            <a:off x="3365753" y="2324480"/>
            <a:ext cx="285178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Verdana"/>
                <a:cs typeface="Verdana"/>
              </a:rPr>
              <a:t>Echahid </a:t>
            </a:r>
            <a:r>
              <a:rPr sz="1800" spc="5" dirty="0">
                <a:solidFill>
                  <a:srgbClr val="FFFFFF"/>
                </a:solidFill>
                <a:latin typeface="Verdana"/>
                <a:cs typeface="Verdana"/>
              </a:rPr>
              <a:t>Hamma</a:t>
            </a:r>
            <a:r>
              <a:rPr sz="1800" spc="-345" dirty="0">
                <a:solidFill>
                  <a:srgbClr val="FFFFFF"/>
                </a:solidFill>
                <a:latin typeface="Verdana"/>
                <a:cs typeface="Verdana"/>
              </a:rPr>
              <a:t> </a:t>
            </a:r>
            <a:r>
              <a:rPr sz="1800" spc="-35" dirty="0">
                <a:solidFill>
                  <a:srgbClr val="FFFFFF"/>
                </a:solidFill>
                <a:latin typeface="Verdana"/>
                <a:cs typeface="Verdana"/>
              </a:rPr>
              <a:t>Lakhdar</a:t>
            </a:r>
            <a:endParaRPr sz="1800">
              <a:latin typeface="Verdana"/>
              <a:cs typeface="Verdana"/>
            </a:endParaRPr>
          </a:p>
        </p:txBody>
      </p:sp>
      <p:sp>
        <p:nvSpPr>
          <p:cNvPr id="14" name="object 14"/>
          <p:cNvSpPr/>
          <p:nvPr/>
        </p:nvSpPr>
        <p:spPr>
          <a:xfrm>
            <a:off x="1907667" y="2780944"/>
            <a:ext cx="5760592" cy="3356483"/>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745603" y="0"/>
            <a:ext cx="685800" cy="1099820"/>
          </a:xfrm>
          <a:custGeom>
            <a:avLst/>
            <a:gdLst/>
            <a:ahLst/>
            <a:cxnLst/>
            <a:rect l="l" t="t" r="r" b="b"/>
            <a:pathLst>
              <a:path w="685800" h="1099820">
                <a:moveTo>
                  <a:pt x="685800" y="0"/>
                </a:moveTo>
                <a:lnTo>
                  <a:pt x="0" y="0"/>
                </a:lnTo>
                <a:lnTo>
                  <a:pt x="0" y="1099451"/>
                </a:lnTo>
                <a:lnTo>
                  <a:pt x="685800" y="1099451"/>
                </a:lnTo>
                <a:lnTo>
                  <a:pt x="685800" y="0"/>
                </a:lnTo>
                <a:close/>
              </a:path>
            </a:pathLst>
          </a:custGeom>
          <a:solidFill>
            <a:srgbClr val="AF1512"/>
          </a:solidFill>
        </p:spPr>
        <p:txBody>
          <a:bodyPr wrap="square" lIns="0" tIns="0" rIns="0" bIns="0" rtlCol="0"/>
          <a:lstStyle/>
          <a:p>
            <a:endParaRPr/>
          </a:p>
        </p:txBody>
      </p:sp>
      <p:sp>
        <p:nvSpPr>
          <p:cNvPr id="3" name="object 3"/>
          <p:cNvSpPr txBox="1"/>
          <p:nvPr/>
        </p:nvSpPr>
        <p:spPr>
          <a:xfrm>
            <a:off x="362813" y="3345560"/>
            <a:ext cx="8361680" cy="1859483"/>
          </a:xfrm>
          <a:prstGeom prst="rect">
            <a:avLst/>
          </a:prstGeom>
        </p:spPr>
        <p:txBody>
          <a:bodyPr vert="horz" wrap="square" lIns="0" tIns="12700" rIns="0" bIns="0" rtlCol="0">
            <a:spAutoFit/>
          </a:bodyPr>
          <a:lstStyle/>
          <a:p>
            <a:pPr marL="12700" marR="5080" indent="914400">
              <a:lnSpc>
                <a:spcPct val="100000"/>
              </a:lnSpc>
              <a:spcBef>
                <a:spcPts val="100"/>
              </a:spcBef>
            </a:pPr>
            <a:r>
              <a:rPr sz="2400" b="1" dirty="0">
                <a:solidFill>
                  <a:srgbClr val="FFFFFF"/>
                </a:solidFill>
                <a:cs typeface="Verdana"/>
              </a:rPr>
              <a:t>Echahid Hamma Lakhdar University </a:t>
            </a:r>
            <a:r>
              <a:rPr lang="fr-FR" sz="2400" b="1" dirty="0">
                <a:solidFill>
                  <a:srgbClr val="FFFFFF"/>
                </a:solidFill>
                <a:cs typeface="Verdana"/>
              </a:rPr>
              <a:t> </a:t>
            </a:r>
            <a:r>
              <a:rPr sz="2400" b="1" dirty="0">
                <a:solidFill>
                  <a:srgbClr val="FFFFFF"/>
                </a:solidFill>
                <a:cs typeface="Verdana"/>
              </a:rPr>
              <a:t>(El-Oued ) </a:t>
            </a:r>
            <a:r>
              <a:rPr lang="fr-FR" sz="2400" b="1" dirty="0">
                <a:solidFill>
                  <a:srgbClr val="FFFFFF"/>
                </a:solidFill>
                <a:cs typeface="Verdana"/>
              </a:rPr>
              <a:t> </a:t>
            </a:r>
            <a:r>
              <a:rPr sz="2400" b="1" dirty="0">
                <a:solidFill>
                  <a:srgbClr val="FFFFFF"/>
                </a:solidFill>
                <a:cs typeface="Verdana"/>
              </a:rPr>
              <a:t>has  undergone five phases of development since 1995 .It  reached more than 2</a:t>
            </a:r>
            <a:r>
              <a:rPr sz="2400" b="1" dirty="0">
                <a:solidFill>
                  <a:srgbClr val="FFFFFF"/>
                </a:solidFill>
                <a:cs typeface="Arial"/>
              </a:rPr>
              <a:t>7</a:t>
            </a:r>
            <a:r>
              <a:rPr sz="2400" b="1" dirty="0">
                <a:solidFill>
                  <a:srgbClr val="FFFFFF"/>
                </a:solidFill>
                <a:cs typeface="Verdana"/>
              </a:rPr>
              <a:t>,000 students , more than </a:t>
            </a:r>
            <a:r>
              <a:rPr sz="2400" b="1" dirty="0">
                <a:solidFill>
                  <a:srgbClr val="FFFFFF"/>
                </a:solidFill>
                <a:cs typeface="Arial"/>
              </a:rPr>
              <a:t>800  </a:t>
            </a:r>
            <a:r>
              <a:rPr sz="2400" b="1" dirty="0">
                <a:solidFill>
                  <a:srgbClr val="FFFFFF"/>
                </a:solidFill>
                <a:cs typeface="Verdana"/>
              </a:rPr>
              <a:t>professors and more than 600 employees divided across  seven faculties and Institute of Islamic Sciences.</a:t>
            </a:r>
            <a:endParaRPr sz="2400" dirty="0">
              <a:cs typeface="Verdana"/>
            </a:endParaRPr>
          </a:p>
        </p:txBody>
      </p:sp>
      <p:grpSp>
        <p:nvGrpSpPr>
          <p:cNvPr id="4" name="object 4"/>
          <p:cNvGrpSpPr/>
          <p:nvPr/>
        </p:nvGrpSpPr>
        <p:grpSpPr>
          <a:xfrm>
            <a:off x="0" y="575803"/>
            <a:ext cx="9144000" cy="1714500"/>
            <a:chOff x="0" y="1170432"/>
            <a:chExt cx="9144000" cy="1714500"/>
          </a:xfrm>
        </p:grpSpPr>
        <p:sp>
          <p:nvSpPr>
            <p:cNvPr id="5" name="object 5"/>
            <p:cNvSpPr/>
            <p:nvPr/>
          </p:nvSpPr>
          <p:spPr>
            <a:xfrm>
              <a:off x="0" y="1484833"/>
              <a:ext cx="9144000" cy="1236345"/>
            </a:xfrm>
            <a:custGeom>
              <a:avLst/>
              <a:gdLst/>
              <a:ahLst/>
              <a:cxnLst/>
              <a:rect l="l" t="t" r="r" b="b"/>
              <a:pathLst>
                <a:path w="9144000" h="1236345">
                  <a:moveTo>
                    <a:pt x="9144000" y="0"/>
                  </a:moveTo>
                  <a:lnTo>
                    <a:pt x="0" y="0"/>
                  </a:lnTo>
                  <a:lnTo>
                    <a:pt x="0" y="1236141"/>
                  </a:lnTo>
                  <a:lnTo>
                    <a:pt x="9144000" y="1236141"/>
                  </a:lnTo>
                  <a:lnTo>
                    <a:pt x="9144000" y="0"/>
                  </a:lnTo>
                  <a:close/>
                </a:path>
              </a:pathLst>
            </a:custGeom>
            <a:solidFill>
              <a:srgbClr val="570A09"/>
            </a:solidFill>
          </p:spPr>
          <p:txBody>
            <a:bodyPr wrap="square" lIns="0" tIns="0" rIns="0" bIns="0" rtlCol="0"/>
            <a:lstStyle/>
            <a:p>
              <a:endParaRPr/>
            </a:p>
          </p:txBody>
        </p:sp>
        <p:sp>
          <p:nvSpPr>
            <p:cNvPr id="6" name="object 6"/>
            <p:cNvSpPr/>
            <p:nvPr/>
          </p:nvSpPr>
          <p:spPr>
            <a:xfrm>
              <a:off x="177622" y="1412875"/>
              <a:ext cx="2178558" cy="137172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683887" y="1377364"/>
              <a:ext cx="1816862" cy="1371727"/>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2289048" y="1170432"/>
              <a:ext cx="2493264" cy="17145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320669" y="1259126"/>
              <a:ext cx="2386838" cy="160820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402323" y="1170432"/>
              <a:ext cx="2493264" cy="17145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483096" y="1259126"/>
              <a:ext cx="2386838" cy="1545796"/>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82411" y="0"/>
            <a:ext cx="3561715" cy="6858634"/>
            <a:chOff x="5582411" y="0"/>
            <a:chExt cx="3561715" cy="6858634"/>
          </a:xfrm>
        </p:grpSpPr>
        <p:sp>
          <p:nvSpPr>
            <p:cNvPr id="3" name="object 3"/>
            <p:cNvSpPr/>
            <p:nvPr/>
          </p:nvSpPr>
          <p:spPr>
            <a:xfrm>
              <a:off x="7956410" y="0"/>
              <a:ext cx="475615" cy="1099820"/>
            </a:xfrm>
            <a:custGeom>
              <a:avLst/>
              <a:gdLst/>
              <a:ahLst/>
              <a:cxnLst/>
              <a:rect l="l" t="t" r="r" b="b"/>
              <a:pathLst>
                <a:path w="475615" h="1099820">
                  <a:moveTo>
                    <a:pt x="0" y="1099451"/>
                  </a:moveTo>
                  <a:lnTo>
                    <a:pt x="474992" y="1099451"/>
                  </a:lnTo>
                  <a:lnTo>
                    <a:pt x="474992" y="0"/>
                  </a:lnTo>
                  <a:lnTo>
                    <a:pt x="0" y="0"/>
                  </a:lnTo>
                  <a:lnTo>
                    <a:pt x="0" y="1099451"/>
                  </a:lnTo>
                  <a:close/>
                </a:path>
              </a:pathLst>
            </a:custGeom>
            <a:solidFill>
              <a:srgbClr val="AF1512"/>
            </a:solidFill>
          </p:spPr>
          <p:txBody>
            <a:bodyPr wrap="square" lIns="0" tIns="0" rIns="0" bIns="0" rtlCol="0"/>
            <a:lstStyle/>
            <a:p>
              <a:endParaRPr/>
            </a:p>
          </p:txBody>
        </p:sp>
        <p:sp>
          <p:nvSpPr>
            <p:cNvPr id="4" name="object 4"/>
            <p:cNvSpPr/>
            <p:nvPr/>
          </p:nvSpPr>
          <p:spPr>
            <a:xfrm>
              <a:off x="7092314" y="0"/>
              <a:ext cx="864235" cy="6858000"/>
            </a:xfrm>
            <a:custGeom>
              <a:avLst/>
              <a:gdLst/>
              <a:ahLst/>
              <a:cxnLst/>
              <a:rect l="l" t="t" r="r" b="b"/>
              <a:pathLst>
                <a:path w="864234" h="6858000">
                  <a:moveTo>
                    <a:pt x="864095" y="0"/>
                  </a:moveTo>
                  <a:lnTo>
                    <a:pt x="0" y="0"/>
                  </a:lnTo>
                  <a:lnTo>
                    <a:pt x="0" y="6858000"/>
                  </a:lnTo>
                  <a:lnTo>
                    <a:pt x="864095" y="6858000"/>
                  </a:lnTo>
                  <a:lnTo>
                    <a:pt x="864095" y="0"/>
                  </a:lnTo>
                  <a:close/>
                </a:path>
              </a:pathLst>
            </a:custGeom>
            <a:solidFill>
              <a:srgbClr val="0E282A"/>
            </a:solidFill>
          </p:spPr>
          <p:txBody>
            <a:bodyPr wrap="square" lIns="0" tIns="0" rIns="0" bIns="0" rtlCol="0"/>
            <a:lstStyle/>
            <a:p>
              <a:endParaRPr/>
            </a:p>
          </p:txBody>
        </p:sp>
        <p:sp>
          <p:nvSpPr>
            <p:cNvPr id="5" name="object 5"/>
            <p:cNvSpPr/>
            <p:nvPr/>
          </p:nvSpPr>
          <p:spPr>
            <a:xfrm>
              <a:off x="5582411" y="13715"/>
              <a:ext cx="3561588" cy="229666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77610" y="208787"/>
              <a:ext cx="3142106" cy="170802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777610" y="2192781"/>
              <a:ext cx="3142107" cy="184124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774816" y="4566246"/>
              <a:ext cx="3142107" cy="1743075"/>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202184" y="149097"/>
            <a:ext cx="4522216"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4A06E"/>
                </a:solidFill>
                <a:latin typeface="Verdana"/>
                <a:cs typeface="Verdana"/>
              </a:rPr>
              <a:t>FACULTIES and subfields</a:t>
            </a:r>
            <a:endParaRPr sz="2400" dirty="0">
              <a:latin typeface="Verdana"/>
              <a:cs typeface="Verdana"/>
            </a:endParaRPr>
          </a:p>
        </p:txBody>
      </p:sp>
      <p:sp>
        <p:nvSpPr>
          <p:cNvPr id="10" name="object 10"/>
          <p:cNvSpPr/>
          <p:nvPr/>
        </p:nvSpPr>
        <p:spPr>
          <a:xfrm>
            <a:off x="51815" y="537972"/>
            <a:ext cx="3230880" cy="615696"/>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374700" y="610870"/>
            <a:ext cx="2729230" cy="330835"/>
          </a:xfrm>
          <a:prstGeom prst="rect">
            <a:avLst/>
          </a:prstGeom>
        </p:spPr>
        <p:txBody>
          <a:bodyPr vert="horz" wrap="square" lIns="0" tIns="13335" rIns="0" bIns="0" rtlCol="0">
            <a:spAutoFit/>
          </a:bodyPr>
          <a:lstStyle/>
          <a:p>
            <a:pPr marL="12700">
              <a:lnSpc>
                <a:spcPct val="100000"/>
              </a:lnSpc>
              <a:spcBef>
                <a:spcPts val="105"/>
              </a:spcBef>
            </a:pPr>
            <a:r>
              <a:rPr sz="2000" b="1" spc="-165" dirty="0">
                <a:solidFill>
                  <a:srgbClr val="FFFFFF"/>
                </a:solidFill>
                <a:latin typeface="Verdana"/>
                <a:cs typeface="Verdana"/>
              </a:rPr>
              <a:t>Faculty </a:t>
            </a:r>
            <a:r>
              <a:rPr sz="2000" b="1" spc="-190" dirty="0">
                <a:solidFill>
                  <a:srgbClr val="FFFFFF"/>
                </a:solidFill>
                <a:latin typeface="Verdana"/>
                <a:cs typeface="Verdana"/>
              </a:rPr>
              <a:t>of</a:t>
            </a:r>
            <a:r>
              <a:rPr sz="2000" b="1" spc="-130" dirty="0">
                <a:solidFill>
                  <a:srgbClr val="FFFFFF"/>
                </a:solidFill>
                <a:latin typeface="Verdana"/>
                <a:cs typeface="Verdana"/>
              </a:rPr>
              <a:t> </a:t>
            </a:r>
            <a:r>
              <a:rPr sz="2000" b="1" spc="-160" dirty="0">
                <a:solidFill>
                  <a:srgbClr val="FFFFFF"/>
                </a:solidFill>
                <a:latin typeface="Verdana"/>
                <a:cs typeface="Verdana"/>
              </a:rPr>
              <a:t>Technology</a:t>
            </a:r>
            <a:endParaRPr sz="2000">
              <a:latin typeface="Verdana"/>
              <a:cs typeface="Verdana"/>
            </a:endParaRPr>
          </a:p>
        </p:txBody>
      </p:sp>
      <p:sp>
        <p:nvSpPr>
          <p:cNvPr id="13" name="object 13"/>
          <p:cNvSpPr txBox="1"/>
          <p:nvPr/>
        </p:nvSpPr>
        <p:spPr>
          <a:xfrm>
            <a:off x="142656" y="3111246"/>
            <a:ext cx="5572343" cy="321242"/>
          </a:xfrm>
          <a:prstGeom prst="rect">
            <a:avLst/>
          </a:prstGeom>
        </p:spPr>
        <p:txBody>
          <a:bodyPr vert="horz" wrap="square" lIns="0" tIns="13335" rIns="0" bIns="0" rtlCol="0">
            <a:spAutoFit/>
          </a:bodyPr>
          <a:lstStyle/>
          <a:p>
            <a:pPr marL="12700">
              <a:lnSpc>
                <a:spcPct val="100000"/>
              </a:lnSpc>
              <a:spcBef>
                <a:spcPts val="105"/>
              </a:spcBef>
              <a:tabLst>
                <a:tab pos="1043940" algn="l"/>
              </a:tabLst>
            </a:pPr>
            <a:r>
              <a:rPr sz="2000" b="1" dirty="0">
                <a:solidFill>
                  <a:srgbClr val="FFFFFF"/>
                </a:solidFill>
                <a:latin typeface="Verdana"/>
                <a:cs typeface="Verdana"/>
              </a:rPr>
              <a:t>Faculty</a:t>
            </a:r>
            <a:r>
              <a:rPr lang="fr-FR" sz="2000" b="1" dirty="0">
                <a:solidFill>
                  <a:srgbClr val="FFFFFF"/>
                </a:solidFill>
                <a:latin typeface="Verdana"/>
                <a:cs typeface="Verdana"/>
              </a:rPr>
              <a:t> </a:t>
            </a:r>
            <a:r>
              <a:rPr sz="2000" b="1" dirty="0">
                <a:solidFill>
                  <a:srgbClr val="FFFFFF"/>
                </a:solidFill>
                <a:latin typeface="Verdana"/>
                <a:cs typeface="Verdana"/>
              </a:rPr>
              <a:t>Of Nature &amp; Life Sciences</a:t>
            </a:r>
            <a:endParaRPr sz="2000" dirty="0">
              <a:latin typeface="Verdana"/>
              <a:cs typeface="Verdana"/>
            </a:endParaRPr>
          </a:p>
        </p:txBody>
      </p:sp>
      <p:sp>
        <p:nvSpPr>
          <p:cNvPr id="14" name="object 14"/>
          <p:cNvSpPr txBox="1"/>
          <p:nvPr/>
        </p:nvSpPr>
        <p:spPr>
          <a:xfrm>
            <a:off x="619455" y="1031875"/>
            <a:ext cx="1722120" cy="1758950"/>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4965" algn="l"/>
                <a:tab pos="355600" algn="l"/>
              </a:tabLst>
            </a:pPr>
            <a:r>
              <a:rPr sz="1200" b="1" spc="-85" dirty="0">
                <a:solidFill>
                  <a:srgbClr val="FFFFFF"/>
                </a:solidFill>
                <a:latin typeface="Trebuchet MS"/>
                <a:cs typeface="Trebuchet MS"/>
              </a:rPr>
              <a:t>Electrical</a:t>
            </a:r>
            <a:r>
              <a:rPr sz="1200" b="1" spc="-135" dirty="0">
                <a:solidFill>
                  <a:srgbClr val="FFFFFF"/>
                </a:solidFill>
                <a:latin typeface="Trebuchet MS"/>
                <a:cs typeface="Trebuchet MS"/>
              </a:rPr>
              <a:t> </a:t>
            </a:r>
            <a:r>
              <a:rPr sz="1200" b="1" spc="-70" dirty="0">
                <a:solidFill>
                  <a:srgbClr val="FFFFFF"/>
                </a:solidFill>
                <a:latin typeface="Trebuchet MS"/>
                <a:cs typeface="Trebuchet MS"/>
              </a:rPr>
              <a:t>Engineering</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55" dirty="0">
                <a:solidFill>
                  <a:srgbClr val="FFFFFF"/>
                </a:solidFill>
                <a:latin typeface="Trebuchet MS"/>
                <a:cs typeface="Trebuchet MS"/>
              </a:rPr>
              <a:t>Mechanics</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75" dirty="0">
                <a:solidFill>
                  <a:srgbClr val="FFFFFF"/>
                </a:solidFill>
                <a:latin typeface="Trebuchet MS"/>
                <a:cs typeface="Trebuchet MS"/>
              </a:rPr>
              <a:t>Hydraulic</a:t>
            </a:r>
            <a:r>
              <a:rPr lang="fr-FR" sz="1200" b="1" spc="-75" dirty="0">
                <a:solidFill>
                  <a:srgbClr val="FFFFFF"/>
                </a:solidFill>
                <a:latin typeface="Trebuchet MS"/>
                <a:cs typeface="Trebuchet MS"/>
              </a:rPr>
              <a:t>s</a:t>
            </a:r>
            <a:endParaRPr sz="1200" dirty="0">
              <a:latin typeface="Trebuchet MS"/>
              <a:cs typeface="Trebuchet MS"/>
            </a:endParaRPr>
          </a:p>
          <a:p>
            <a:pPr marL="355600" indent="-342900">
              <a:lnSpc>
                <a:spcPct val="100000"/>
              </a:lnSpc>
              <a:spcBef>
                <a:spcPts val="1010"/>
              </a:spcBef>
              <a:buFont typeface="Symbol"/>
              <a:buChar char=""/>
              <a:tabLst>
                <a:tab pos="354965" algn="l"/>
                <a:tab pos="355600" algn="l"/>
              </a:tabLst>
            </a:pPr>
            <a:r>
              <a:rPr sz="1200" b="1" spc="-80" dirty="0">
                <a:solidFill>
                  <a:srgbClr val="FFFFFF"/>
                </a:solidFill>
                <a:latin typeface="Trebuchet MS"/>
                <a:cs typeface="Trebuchet MS"/>
              </a:rPr>
              <a:t>Telecommunications</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70" dirty="0">
                <a:solidFill>
                  <a:srgbClr val="FFFFFF"/>
                </a:solidFill>
                <a:latin typeface="Trebuchet MS"/>
                <a:cs typeface="Trebuchet MS"/>
              </a:rPr>
              <a:t>Process</a:t>
            </a:r>
            <a:r>
              <a:rPr sz="1200" b="1" spc="-130" dirty="0">
                <a:solidFill>
                  <a:srgbClr val="FFFFFF"/>
                </a:solidFill>
                <a:latin typeface="Trebuchet MS"/>
                <a:cs typeface="Trebuchet MS"/>
              </a:rPr>
              <a:t> </a:t>
            </a:r>
            <a:r>
              <a:rPr sz="1200" b="1" spc="-70" dirty="0">
                <a:solidFill>
                  <a:srgbClr val="FFFFFF"/>
                </a:solidFill>
                <a:latin typeface="Trebuchet MS"/>
                <a:cs typeface="Trebuchet MS"/>
              </a:rPr>
              <a:t>Engineering</a:t>
            </a:r>
            <a:endParaRPr sz="1200" dirty="0">
              <a:latin typeface="Trebuchet MS"/>
              <a:cs typeface="Trebuchet MS"/>
            </a:endParaRPr>
          </a:p>
          <a:p>
            <a:pPr marL="355600" indent="-342900">
              <a:lnSpc>
                <a:spcPct val="100000"/>
              </a:lnSpc>
              <a:spcBef>
                <a:spcPts val="1010"/>
              </a:spcBef>
              <a:buFont typeface="Symbol"/>
              <a:buChar char=""/>
              <a:tabLst>
                <a:tab pos="354965" algn="l"/>
                <a:tab pos="355600" algn="l"/>
              </a:tabLst>
            </a:pPr>
            <a:r>
              <a:rPr sz="1200" b="1" spc="-90" dirty="0">
                <a:solidFill>
                  <a:srgbClr val="FFFFFF"/>
                </a:solidFill>
                <a:latin typeface="Verdana"/>
                <a:cs typeface="Verdana"/>
              </a:rPr>
              <a:t>civil</a:t>
            </a:r>
            <a:r>
              <a:rPr sz="1200" b="1" spc="-95" dirty="0">
                <a:solidFill>
                  <a:srgbClr val="FFFFFF"/>
                </a:solidFill>
                <a:latin typeface="Verdana"/>
                <a:cs typeface="Verdana"/>
              </a:rPr>
              <a:t> </a:t>
            </a:r>
            <a:r>
              <a:rPr sz="1200" b="1" spc="-100" dirty="0">
                <a:solidFill>
                  <a:srgbClr val="FFFFFF"/>
                </a:solidFill>
                <a:latin typeface="Verdana"/>
                <a:cs typeface="Verdana"/>
              </a:rPr>
              <a:t>engineering</a:t>
            </a:r>
            <a:endParaRPr sz="1200" dirty="0">
              <a:latin typeface="Verdana"/>
              <a:cs typeface="Verdana"/>
            </a:endParaRPr>
          </a:p>
        </p:txBody>
      </p:sp>
      <p:sp>
        <p:nvSpPr>
          <p:cNvPr id="15" name="object 15"/>
          <p:cNvSpPr txBox="1"/>
          <p:nvPr/>
        </p:nvSpPr>
        <p:spPr>
          <a:xfrm>
            <a:off x="793495" y="3654044"/>
            <a:ext cx="2352040" cy="1447800"/>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4965" algn="l"/>
                <a:tab pos="355600" algn="l"/>
              </a:tabLst>
            </a:pPr>
            <a:r>
              <a:rPr sz="1200" b="1" spc="-70" dirty="0">
                <a:solidFill>
                  <a:srgbClr val="FFFFFF"/>
                </a:solidFill>
                <a:latin typeface="Trebuchet MS"/>
                <a:cs typeface="Trebuchet MS"/>
              </a:rPr>
              <a:t>Biochemistry</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dirty="0">
                <a:solidFill>
                  <a:srgbClr val="FFFFFF"/>
                </a:solidFill>
                <a:latin typeface="Trebuchet MS"/>
                <a:cs typeface="Trebuchet MS"/>
              </a:rPr>
              <a:t>Toxicology</a:t>
            </a:r>
            <a:endParaRPr sz="1200" dirty="0">
              <a:latin typeface="Trebuchet MS"/>
              <a:cs typeface="Trebuchet MS"/>
            </a:endParaRPr>
          </a:p>
          <a:p>
            <a:pPr marL="355600" indent="-342900">
              <a:lnSpc>
                <a:spcPct val="100000"/>
              </a:lnSpc>
              <a:spcBef>
                <a:spcPts val="1000"/>
              </a:spcBef>
              <a:buFont typeface="Symbol"/>
              <a:buChar char=""/>
              <a:tabLst>
                <a:tab pos="354965" algn="l"/>
                <a:tab pos="355600" algn="l"/>
              </a:tabLst>
            </a:pPr>
            <a:r>
              <a:rPr sz="1200" b="1" spc="-60" dirty="0">
                <a:solidFill>
                  <a:srgbClr val="FFFFFF"/>
                </a:solidFill>
                <a:latin typeface="Trebuchet MS"/>
                <a:cs typeface="Trebuchet MS"/>
              </a:rPr>
              <a:t>Physiology and </a:t>
            </a:r>
            <a:r>
              <a:rPr sz="1200" b="1" spc="-50" dirty="0">
                <a:solidFill>
                  <a:srgbClr val="FFFFFF"/>
                </a:solidFill>
                <a:latin typeface="Trebuchet MS"/>
                <a:cs typeface="Trebuchet MS"/>
              </a:rPr>
              <a:t>Biology of</a:t>
            </a:r>
            <a:r>
              <a:rPr sz="1200" b="1" spc="-200" dirty="0">
                <a:solidFill>
                  <a:srgbClr val="FFFFFF"/>
                </a:solidFill>
                <a:latin typeface="Trebuchet MS"/>
                <a:cs typeface="Trebuchet MS"/>
              </a:rPr>
              <a:t> </a:t>
            </a:r>
            <a:r>
              <a:rPr sz="1200" b="1" spc="-70" dirty="0">
                <a:solidFill>
                  <a:srgbClr val="FFFFFF"/>
                </a:solidFill>
                <a:latin typeface="Trebuchet MS"/>
                <a:cs typeface="Trebuchet MS"/>
              </a:rPr>
              <a:t>Plant</a:t>
            </a:r>
            <a:endParaRPr sz="1200" dirty="0">
              <a:latin typeface="Trebuchet MS"/>
              <a:cs typeface="Trebuchet MS"/>
            </a:endParaRPr>
          </a:p>
          <a:p>
            <a:pPr marL="355600" indent="-342900">
              <a:lnSpc>
                <a:spcPct val="100000"/>
              </a:lnSpc>
              <a:spcBef>
                <a:spcPts val="1005"/>
              </a:spcBef>
              <a:buFont typeface="Symbol"/>
              <a:buChar char=""/>
              <a:tabLst>
                <a:tab pos="354965" algn="l"/>
                <a:tab pos="355600" algn="l"/>
              </a:tabLst>
            </a:pPr>
            <a:r>
              <a:rPr sz="1200" b="1" spc="-70" dirty="0">
                <a:solidFill>
                  <a:srgbClr val="FFFFFF"/>
                </a:solidFill>
                <a:latin typeface="Trebuchet MS"/>
                <a:cs typeface="Trebuchet MS"/>
              </a:rPr>
              <a:t>Ecology </a:t>
            </a:r>
            <a:r>
              <a:rPr sz="1200" b="1" spc="-60" dirty="0">
                <a:solidFill>
                  <a:srgbClr val="FFFFFF"/>
                </a:solidFill>
                <a:latin typeface="Trebuchet MS"/>
                <a:cs typeface="Trebuchet MS"/>
              </a:rPr>
              <a:t>and</a:t>
            </a:r>
            <a:r>
              <a:rPr sz="1200" b="1" spc="-114" dirty="0">
                <a:solidFill>
                  <a:srgbClr val="FFFFFF"/>
                </a:solidFill>
                <a:latin typeface="Trebuchet MS"/>
                <a:cs typeface="Trebuchet MS"/>
              </a:rPr>
              <a:t> </a:t>
            </a:r>
            <a:r>
              <a:rPr sz="1200" b="1" spc="-75" dirty="0">
                <a:solidFill>
                  <a:srgbClr val="FFFFFF"/>
                </a:solidFill>
                <a:latin typeface="Trebuchet MS"/>
                <a:cs typeface="Trebuchet MS"/>
              </a:rPr>
              <a:t>Environment</a:t>
            </a:r>
            <a:endParaRPr sz="1200" dirty="0">
              <a:latin typeface="Trebuchet MS"/>
              <a:cs typeface="Trebuchet MS"/>
            </a:endParaRPr>
          </a:p>
          <a:p>
            <a:pPr marL="355600" indent="-342900">
              <a:lnSpc>
                <a:spcPct val="100000"/>
              </a:lnSpc>
              <a:spcBef>
                <a:spcPts val="994"/>
              </a:spcBef>
              <a:buFont typeface="Symbol"/>
              <a:buChar char=""/>
              <a:tabLst>
                <a:tab pos="354965" algn="l"/>
                <a:tab pos="355600" algn="l"/>
              </a:tabLst>
            </a:pPr>
            <a:r>
              <a:rPr sz="1200" b="1" spc="-70" dirty="0">
                <a:solidFill>
                  <a:srgbClr val="FFFFFF"/>
                </a:solidFill>
                <a:latin typeface="Trebuchet MS"/>
                <a:cs typeface="Trebuchet MS"/>
              </a:rPr>
              <a:t>Agriculture</a:t>
            </a:r>
            <a:endParaRPr sz="1200" dirty="0">
              <a:latin typeface="Trebuchet MS"/>
              <a:cs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TotalTime>
  <Words>742</Words>
  <Application>Microsoft Office PowerPoint</Application>
  <PresentationFormat>On-screen Show (4:3)</PresentationFormat>
  <Paragraphs>142</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007 GoldenEye</vt:lpstr>
      <vt:lpstr>Arial</vt:lpstr>
      <vt:lpstr>Calibri</vt:lpstr>
      <vt:lpstr>Symbol</vt:lpstr>
      <vt:lpstr>Times New Roman</vt:lpstr>
      <vt:lpstr>Trebuchet MS</vt:lpstr>
      <vt:lpstr>Verdana</vt:lpstr>
      <vt:lpstr>Wingdings</vt:lpstr>
      <vt:lpstr>Office Theme</vt:lpstr>
      <vt:lpstr>University of El Oued</vt:lpstr>
      <vt:lpstr>PowerPoint Presentation</vt:lpstr>
      <vt:lpstr>PowerPoint Presentation</vt:lpstr>
      <vt:lpstr>Architecture</vt:lpstr>
      <vt:lpstr>Culture &amp; Agriculture</vt:lpstr>
      <vt:lpstr>PowerPoint Presentation</vt:lpstr>
      <vt:lpstr>PowerPoint Presentation</vt:lpstr>
      <vt:lpstr>PowerPoint Presentation</vt:lpstr>
      <vt:lpstr>FACULTIES and subfields</vt:lpstr>
      <vt:lpstr>Faculty Of Economics , Trade Sciences and Management</vt:lpstr>
      <vt:lpstr>Faculty of Exact sciences</vt:lpstr>
      <vt:lpstr>Faculty Of Islamic Sciences</vt:lpstr>
      <vt:lpstr>Education and Training</vt:lpstr>
      <vt:lpstr>PowerPoint Presentation</vt:lpstr>
      <vt:lpstr>Scientific research</vt:lpstr>
      <vt:lpstr>15 international  and national conferences</vt:lpstr>
      <vt:lpstr>More than 60 international agreements</vt:lpstr>
      <vt:lpstr>PowerPoint Presentation</vt:lpstr>
      <vt:lpstr>Students activities</vt:lpstr>
      <vt:lpstr>Student's residence and transportation</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ReLex 02</dc:creator>
  <cp:lastModifiedBy>Zakaria Kerchou</cp:lastModifiedBy>
  <cp:revision>17</cp:revision>
  <dcterms:created xsi:type="dcterms:W3CDTF">2019-12-26T10:40:43Z</dcterms:created>
  <dcterms:modified xsi:type="dcterms:W3CDTF">2020-11-08T13:03:15Z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2018-10-02T00:00:00Z</vt:filetime>
  </property>
  <property fmtid="{D5CDD505-2E9C-101B-9397-08002B2CF9AE}" pid="3" name="Creator">
    <vt:lpwstr>Microsoft® PowerPoint® 2010 Trial</vt:lpwstr>
  </property>
  <property fmtid="{D5CDD505-2E9C-101B-9397-08002B2CF9AE}" pid="4" name="LastSaved">
    <vt:filetime>2019-12-26T00:00:00Z</vt:filetime>
  </property>
</Properties>
</file>