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8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8T15:33:00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4097 10311 24575,'-2'-35'0,"-2"0"0,-2 0 0,-16-52 0,2 2 0,-37-346 0,56 420 0,-2 0 0,1 0 0,-1 0 0,-1 0 0,-6-13 0,-9-28 0,-16-61 0,-71-155 0,79 205 0,-10-29 0,17 39 0,-2 0 0,-3 1 0,-42-65 0,55 97 0,0-1 0,2 0 0,-13-38 0,-2-6 0,-47-89 0,-97-156 0,-115-113 0,130 199 0,131 192 0,-2 2 0,-1 0 0,-1 2 0,-53-43 0,68 59 0,0-1 0,1-1 0,0 0 0,1 0 0,0-1 0,1 0 0,-13-33 0,11 25 0,-1 0 0,-22-33 0,-3 6 0,17 20 0,-40-43 0,49 60 0,1-1 0,0 1 0,1-2 0,1 1 0,-8-18 0,8 13 0,-2 2 0,0-1 0,-13-16 0,-6-6 0,1-2 0,-22-46 0,26 44 0,-57-79 0,20 37 0,41 53 0,-34-37 0,42 54 0,0-1 0,1 0 0,1-1 0,-13-29 0,14 26 0,-2 1 0,0 0 0,-17-23 0,-11-23 0,13 17 0,8 24 0,2-2 0,1 0 0,2 0 0,0-2 0,-10-35 0,16 40 0,0 0 0,-2 1 0,0 0 0,-2 1 0,0 0 0,-17-24 0,-56-105 0,13 19 0,-53-88 0,116 196 0,0 1 0,-9-49 0,-2-4 0,11 34 0,1 0 0,1-1 0,3 1 0,2-1 0,5-63 0,-1-6 0,-3-1199 0,-1 1291 0,-1 0 0,-8-35 0,5 33 0,1 1 0,0-26 0,5-86 0,-3-56 0,-25 3 0,25 174 0,0 1 0,-1 1 0,-1-1 0,0 0 0,-6-12 0,5 13 0,0 0 0,1 0 0,1-1 0,-1 0 0,-2-21 0,-22-154 0,2 26 0,21 134 0,-2 0 0,-9-26 0,-8-30 0,18 56 0,-1 0 0,-1 0 0,-1 1 0,-1 0 0,-2 1 0,-16-28 0,14 26 0,2 0 0,1-2 0,1 1 0,-11-48 0,-8-22 0,-55-100 0,72 172 0,-1 0 0,-2 2 0,0-1 0,-35-38 0,12 13 0,-111-138 0,105 130 0,-3 2 0,-2 2 0,-2 2 0,-61-45 0,-13-20-1365,109 104-5461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4:57.8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4:59.0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5:00.2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5:01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5:04.1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8T15:36:30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687 0 24575,'2'2'0,"0"0"0,0 0 0,0 0 0,-1 0 0,1 1 0,-1-1 0,1 0 0,-1 1 0,0-1 0,1 1 0,-1 0 0,-1-1 0,1 1 0,0 0 0,-1 0 0,1-1 0,-1 1 0,0 0 0,0 0 0,0 0 0,0 0 0,0-1 0,-2 6 0,-1 0 0,-1 1 0,1-1 0,-2 0 0,1-1 0,-1 1 0,-6 6 0,5-7 0,2 0 0,-1 0 0,0 0 0,1 0 0,1 1 0,-6 13 0,-12 135 0,16-114 0,0 75 0,6-76 0,-12 80 0,1-54 0,4 1 0,2 1 0,9 129 0,-3-189 0,1 0 0,0 0 0,0-1 0,0 1 0,1-1 0,1 0 0,-1 0 0,1 0 0,1-1 0,-1 1 0,1-1 0,0 0 0,1-1 0,7 6 0,-3-1 0,0 1 0,0 0 0,15 24 0,4 11 0,52 63 0,6 7 0,41 51 0,-88-118 0,-32-39 0,-1 1 0,-1 0 0,0 0 0,0 0 0,-1 1 0,-1 0 0,6 23 0,-2 3 0,4 53 0,5 23 0,11-31 0,-22-69 0,-1 1 0,0 0 0,-2 0 0,0 0 0,3 26 0,-3 43 0,-9 124 0,2-193 0,0-1 0,-1 1 0,-1-1 0,-9 21 0,-8 25 0,12-30 0,-1-1 0,-22 41 0,20-44 0,1 0 0,-17 56 0,21-49 0,-2 9 0,-18 48 0,25-84 0,-2-1 0,1 1 0,-1-1 0,0 0 0,0 0 0,-1-1 0,1 0 0,-1 1 0,-1-2 0,1 1 0,-13 6 0,9-5 0,0 1 0,0 0 0,1 1 0,-12 11 0,1 4 0,12-15 0,0 1 0,0 1 0,1-1 0,0 1 0,0 0 0,1 0 0,-6 17 0,0 3 0,-2-1 0,-25 41 0,4-8 0,27-49 0,0-1 0,0 0 0,-22 22 0,21-25 0,1 1 0,-1 0 0,1 1 0,1 0 0,-9 16 0,-20 45 0,21-46 0,2 1 0,-14 39 0,-39 160 0,53-184 0,-24 52 0,-7 25 0,18-25 0,13-42 0,-3 1 0,-23 52 0,12-68 0,22-32 0,1 0 0,0-1 0,0 2 0,0-1 0,-4 10 0,-17 40 0,-5 9 0,-39 129 0,65-183-3,0 1 0,-1-1 0,1 0 0,-2 0 0,0 0 0,0-1 0,-12 14 1,-7 11-1340,16-20-5484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8T15:36:33.5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441 0 24575,'-1'18'0,"0"-1"0,-1 0 0,0 0 0,-2 0 0,0-1 0,0 1 0,-2-1 0,0 0 0,-1 0 0,-16 27 0,7-14 0,12-20 0,0-1 0,0 0 0,-1-1 0,0 1 0,-8 7 0,-49 47 0,45-48 0,1 1 0,1 1 0,0 1 0,1 0 0,1 0 0,0 1 0,1 1 0,-13 29 0,-41 106 0,62-145-41,-1 0 0,0 0-1,-1-1 1,0 0 0,-7 8-1,3-4-1075,-2 4-5709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6:39.6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6:40.8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6:42.4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8T15:33:05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24575,'10'9'0,"0"0"0,0-1 0,1 0 0,0 0 0,1-1 0,0-1 0,20 8 0,94 25 0,-91-29 0,12 2 0,63 21 0,-69-21 0,-1-2 0,1-1 0,0-2 0,56 2 0,29 3 0,187 9 0,-133-8 0,-16-1 0,-40-13 0,77 3 0,-193-1 0,0 1 0,1 0 0,-1 0 0,-1 1 0,1 0 0,14 8 0,-14-6 0,1-1 0,0 0 0,1 0 0,-1-1 0,11 2 0,35 1 0,-1-3 0,87-5 0,-75-1 0,82 7 0,792 20 0,-634-26 0,-263 0 0,-1-2 0,1-1 0,-1-2 0,0-2 0,0-2 0,40-17 0,-28 10 0,0-2 0,93-51 0,136-77-291,-219 117-783,-44 21-5752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6:45.9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8T15:40:06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2582 28 24575,'-31'-1'0,"-59"-11"0,58 6 0,-56-2 0,-709 9 0,773 1 0,0 1 0,0 2 0,0 0 0,1 1 0,0 1 0,-40 19 0,23-10 0,23-7 0,0 1 0,1 0 0,1 1 0,0 0 0,0 2 0,1 0 0,-16 18 0,-3 10 0,25-29 0,-1-1 0,0 0 0,-1-1 0,0 0 0,-18 13 0,-6 4 0,0 0 0,2 2 0,1 2 0,2 0 0,-45 63 0,65-79 0,2 1 0,-1 0 0,2 0 0,0 1 0,1-1 0,1 1 0,1 1 0,-3 22 0,3-15 0,-2-1 0,0 0 0,-11 27 0,9-31 0,-1-1 0,0 0 0,-2 0 0,-1-1 0,0 0 0,-1 0 0,-16 17 0,18-23 0,1 0 0,0 1 0,1 0 0,0 0 0,1 1 0,-10 24 0,-23 92 0,26-45 0,12-67 0,0 1 0,-1-1 0,-1 0 0,-9 25 0,5-26 0,0-1 0,-1 0 0,-1-1 0,-12 15 0,-3 3 0,13-12 0,1 0 0,-12 29 0,-1 2 0,-8 18 0,24-50 0,-1 1 0,-1-2 0,0 1 0,-2-1 0,-19 24 0,25-33 0,1 0 0,0 0 0,0 0 0,1 1 0,0-1 0,1 1 0,1 0 0,0 0 0,0 0 0,0 12 0,-5 18 0,2-23 0,0 0 0,-2-1 0,0 0 0,-2 0 0,-17 28 0,13-24 0,1 0 0,-15 38 0,24-52-27,0-1-1,-1 0 0,1 0 1,-1 0-1,0 0 1,-1 0-1,0-1 0,0 0 1,-7 7-1,-2 1-1061,4-2-5737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0:11.5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0:13.3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0:16.7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0:19.1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0:21.4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5:17.79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5397 273,'-521'43,"344"-21,-134 18,-162 16,176-51,1 0,-627 13,395-19,97 37,275-18,-62 9,135-16,-163 42,93-16,33-15,-102 27,215-48,1 1,-1 0,1 1,-1-1,1 1,0 0,0 1,0-1,0 1,1 1,-1-1,1 1,0 0,1 0,-1 0,1 0,0 1,0 0,1 0,-1 0,1 0,1 1,-1-1,1 1,0 0,1-1,0 1,0 0,0 0,1 0,0 9,17 236,-17-245,1 0,1 1,-1-1,1 0,0 0,6 12,-7-17,1 1,0 0,-1-1,1 0,0 1,1-1,-1 0,0 0,1 0,-1 0,1-1,-1 1,1-1,0 1,0-1,-1 0,1 0,0 0,4 0,40 4,0-2,0-1,0-3,55-9,-74 8,67-12,0-3,95-32,-108 27,-19 9,71-7,66-13,-74-1,126-29,-199 53,1 2,100-1,1160 14,-1047-6,-105-5,-2-8,204-43,-121 6,-97 18,274-26,-408 58,1-1,0-1,-1 0,23-9,-21 6,-1 2,1 0,25-4,6 5,-1 3,1 2,-1 1,0 3,74 18,285 49,-144-21,-112-19,78 18,107 20,-303-67,0-1,0-1,0-2,0 0,46-8,-71 7,-1 1,1-2,-1 1,1 0,-1-1,1 1,-1-1,0 0,0 0,0 0,0-1,0 1,0-1,-1 0,1 1,-1-1,0 0,0 0,0-1,0 1,0 0,-1-1,1 1,-1-1,0 1,0-1,0-5,1-10,-1 1,0 0,-2-1,-4-27,1 0,1-251,3 190,0 103,0-1,0 1,0-1,0 1,-1-1,0 1,0-1,0 1,-3-7,2 9,0 0,0 0,0 0,0 0,0 0,0 0,0 0,0 1,-1-1,1 1,-1-1,1 1,-1 0,0 0,1 0,-1 1,0-1,1 0,-4 1,-31-3,0 1,1 2,-1 2,-54 9,77-10,-311 49,3 14,-532 178,815-228,21-7,1-1,-1 0,0-2,0 0,0-1,-24 1,-223 12,250-16,38-9,-9 5,853-305,-699 234,186-73,-306 132,1 3,1 2,75-8,153 5,-20 2,46-30,-272 33,-34 5,-20 1,-159-4,-201 17,180-1,-386 6,212 24,242-20,-202 2,-323 4,-320 30,779-56,-557-26,224-2,201 2,-60 0,-457 30,816-1,1 1,0 3,0 0,-45 16,-52 10,116-30,-33 5,1 1,0 3,-69 25,114-36,0 0,-1 0,1 0,-1 0,1 0,0 0,-1 0,1 0,0 0,-1 0,1 0,-1 0,1 1,0-1,-1 0,1 0,0 0,-1 1,1-1,0 0,-1 0,1 1,0-1,0 0,-1 1,1-1,0 0,0 1,0-1,-1 0,1 1,0-1,0 0,0 1,0-1,0 1,0-1,0 0,0 1,0-1,0 1,0-1,0 0,0 1,26 6,248 3,-190-11,75 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5:38.19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3344 433,'1504'0,"-1415"-3,101-18,-11 0,235-5,193-21,-140 10,-3 28,-269 12,401-2,-592-1,1-1,-1 2,0-1,1 1,-1-1,0 1,0 0,1 0,-1 1,0 0,0-1,7 6,-9-5,1 0,-1 1,0-1,0 1,0 0,0 0,0-1,-1 1,0 0,1 0,-1 1,0-1,0 0,0 0,-1 1,1-1,-1 6,-2 220,-3-79,7-65,17 101,-11-95,6 31,-7-80,-3 0,-1 0,-2 0,-6 57,5-97,-1 1,0 0,1-1,-1 1,0 0,0-1,-1 1,1-1,0 0,-1 1,0-1,1 0,-1 0,0 0,0 0,0 0,0-1,-1 1,1-1,0 1,-1-1,1 0,-1 0,-2 1,-8 3,0-2,-1 1,-22 1,18-2,-158 25,-2-9,-208-3,173-3,16 0,-2518-14,2493 15,1 0,20-15,-4-1,-268 31,281-11,-250-9,406-9,-129 13,13 1,71-14,17-1,1 3,-69 12,14 3,-1-4,-155-4,71 4,3 0,152-12,28 0,-1 0,1-2,0 0,-31-6,45 5,1 0,-1 0,1 0,-1 0,1-1,0 0,0 0,0 0,0 0,1-1,-1 0,1 0,0 0,0-1,1 1,-1-1,1 0,0 0,0 0,-2-7,-1-7,1 1,0-1,2 0,0 0,1 0,1 0,2-29,0 20,-2 0,-6-43,-1 12,3 1,4-114,0-20,-27-13,12 101,13 85,-1 1,-1 0,-1 1,-14-31,10 27,7 14,1 0,-1-1,1 1,0-1,-1-11,3 17,-1 0,1 0,0 0,0 0,0 0,1 1,-1-1,0 0,1 0,-1 0,1 1,0-1,-1 0,1 0,0 1,0-1,0 1,0-1,0 1,1-1,-1 1,0 0,1-1,-1 1,1 0,-1 0,1 0,3-1,28-9,2 2,-1 2,54-6,-37 6,169-19,318 3,-490 20,0-1,73-17,-70 11,102-7,232-6,-247-4,-98 17,-1 2,47-3,363 8,-207 7,4675-4,-4902-1,-1 1,1 1,0 0,-1 2,17 3,-27-4,0-1,0 1,0 0,0 0,0 0,-1 0,1 1,-1 0,1-1,-1 1,0 1,0-1,-1 0,1 1,0-1,-1 1,0 0,0 0,0-1,-1 2,1-1,0 5,4 22,-3-1,0 1,-2 0,-1 0,-7 53,0 30,8 171,-1-281,0-1,0 0,-1 0,1 0,-1 1,0-1,0 0,0 0,0 0,0 0,-1 0,1 0,-1-1,0 1,0 0,0-1,0 0,0 1,-1-1,1 0,-1 0,1 0,-1 0,0-1,0 1,0-1,0 1,0-1,0 0,-4 1,-10 1,0 0,-1-1,1 0,-27-2,20 0,-423 19,-165-15,374-6,265 1,0-2,-1-1,46-12,-39 8,487-150,-203 53,-235 86,-53 13,42-15,-65 18,0 0,-1 0,1-1,-1 0,0 0,0 0,-1 0,1-1,-1 0,4-6,36-57,-39 59,22-46,-21 41,0 0,1 0,14-20,-4 9,17-23,-32 46,1-1,-1 1,0 0,1-1,-1 1,1 0,-1 0,1 1,0-1,0 1,0-1,0 1,4-1,-5 2,0 0,-1 0,1 0,-1 0,1 1,0-1,-1 0,1 1,-1-1,1 1,-1 0,1 0,-1-1,0 1,1 0,-1 0,0 0,0 1,0-1,0 0,0 0,0 1,0-1,0 0,0 1,0-1,0 3,16 45,-17-48,10 44,-2 0,-2 1,0 48,-10 147,0-71,5-115,15 101,-7-77,-8-58,1 1,1-1,1 1,1-1,9 23,-2-14,-2 1,-1 0,-1 1,-2 0,-1 1,-2-1,-1 1,-4 58,1-87,1-1,-1 0,0 0,0 0,0 0,0 0,-1 0,1 0,-1 0,1 0,-1-1,0 1,0-1,-1 1,1-1,0 0,-1 0,1 0,-1 0,0 0,1-1,-1 1,0-1,-6 2,-6 2,0-1,-1-1,1 0,-17 0,-9 2,-53 6,65-9,-56 12,27 7,47-16,-1 0,1-1,-1 0,1-1,-23 3,-162-3,-35 4,-49 15,132-11,-37-1,82-6,-152 24,-85 23,314-47,0 0,-41 13,-31 6,-15-8,-153 0,143-13,-213 32,219-22,-1-4,-140-9,84-2,-1542 3,1675 2,-60 10,-32 2,-39-13,-215 13,227-2,-197-11,154-3,136 5,-130 24,70-6,43-6,70-9,31-2,38-1,428-16,49-1,1270 15,-1380 20,-321-14,640 44,-150-46,-310-8,2540 3,-2813 0,-1 1,0-1,0 1,0 1,10 2,-16-4,0 0,0 1,0-1,0 0,0 1,0-1,0 1,0-1,0 1,0-1,0 1,0 0,0-1,0 1,-1 0,1 0,0 0,-1 0,1-1,0 1,-1 0,1 0,-1 0,0 0,1 0,-1 0,0 1,1-1,-1 0,0 0,0 0,0 0,0 0,0 0,0 0,0 0,-1 0,1 0,0 0,-1 1,1-1,0 0,-1 0,1-1,-1 1,-1 2,-3 4,-1 1,-1-1,1 0,-1-1,0 0,-1 0,1 0,-16 7,-72 34,78-40,-1-2,0 0,0 0,0-2,-32 2,-94-4,85-3,-155 2,-145-5,204-7,-88-3,-1039 16,1096 13,6 0,-109 6,233-15,-89 21,1-1,-70-18,-41 5,124-1,-197-8,158-6,-435 6,-626-7,494-22,428 12,-7 1,296 13,9 0,0 0,0 0,0-1,0 0,-17-5,25 5,1 0,-1 0,0-1,1 1,-1-1,1 1,0-1,-1 0,1 0,0 0,0 0,0 0,0 0,0-1,1 1,-1 0,1-1,0 0,0 1,-1-1,2 0,-1 1,0-1,0 0,1 0,-1-3,-2-48,3 0,7-70,0-1,-8 67,-14-93,11 124,-3-91,6 80,-1 1,-10-47,-34-220,11 52,29 214,0-55,6 59,-3 0,-8-45,-10-14,4-1,4 0,-1-147,15-32,-1 270,1 0,-1 0,0-1,1 1,-1 0,1 0,0 0,0 0,0 0,0 1,1-1,-1 0,1 0,-1 1,1-1,0 1,0 0,1-1,-1 1,0 0,1 0,-1 0,1 1,-1-1,1 1,0-1,0 1,0 0,0 0,3-1,10-1,0 0,0 1,0 0,27 2,-21-1,569 3,-218 1,761-3,-1034 5,142 25,6 1,-12-19,214 24,-274-9,941 120,-783-116,590 26,-743-55,185-6,-341 1,0-2,43-13,6-1,135-20,225-13,99 0,-510 49,-1-1,0-1,22-8,-27 7,-1 1,1 1,0 0,0 2,1 0,24 0,-38 3,0 0,0 0,0 0,-1 1,1-1,-1 1,1 0,-1 0,0 0,1 1,-1-1,0 1,-1 0,1 0,0 0,-1 0,0 0,0 0,0 1,0-1,0 1,0-1,-1 1,0 0,1 5,3 8,-1 1,0-1,-1 1,0 22,-6 203,3 54,13-212,-8-53,3 48,-9 3,0-56,0 1,2 0,1-1,1 1,9 38,1-16,-3 0,-2 1,-3 0,-1 0,-5 68,2-100,1-1,0 1,7 22,-5-20,0 0,1 25,-5 61,0-84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5:53.066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6081 56,'-361'-2,"-377"5,699 0,-1 2,-62 16,4-1,46-14,-1-3,-90-5,7-1,-121 16,-59 1,252-14,-48 0,-111 14,-388 28,-9-43,254-2,-948 3,1060 21,428-14,-109-9,-1-3,80-16,-56 9,179 0,-111 9,25-10,89-1,-74 2,-42 1,-126 10,380-28,-42-1,1 31,-128 2,202-1,483-5,-612-23,83-2,-271 28,82 2,-201-1,1 0,-1 0,0 1,1 0,-1 0,0 0,-1 0,1 1,0 0,-1 0,1 0,-1 0,0 1,0 0,0 0,-1 0,1 0,-1 0,0 1,3 6,1 1,-1 1,0-1,-1 1,0 0,-1 1,4 26,-8-39,0 1,0-1,0 1,0-1,0 1,0-1,-1 1,1-1,0 1,-1-1,0 1,1-1,-1 1,0-1,1 0,-1 1,0-1,0 0,0 0,0 0,0 0,-1 0,1 0,0 0,0 0,-1 0,1-1,0 1,-1 0,1-1,-1 1,-1 0,-56 9,49-9,-566 8,309-13,-108 1,-365 7,439 23,73-3,149-23,57-2,0 2,0 0,0 1,1 1,-28 7,-7 4,0-2,-1-3,-76 3,24-3,-89 2,127-10,0 3,-73 15,72-7,-138 7,-75-21,108 0,-1192 2,1311 5,99 0,57 0,-35-3,406 24,580 13,1748-41,-1635 3,-1132-3,0-1,0-2,0 0,36-13,-49 14,14-5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8T15:33:13.6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24575,'-2'122'0,"5"132"0,10-165 0,-8-56 0,4 58 0,-9-55 0,0 46 0,14 106 0,-8-132 0,-3 93 0,0 11 0,-1-146 0,1 0 0,1 0 0,0 0 0,0 0 0,2-1 0,11 23 0,-10-24 0,0 2 0,-2-1 0,1 1 0,-2 0 0,0 0 0,4 24 0,-6 23-96,-3-41 150,2 0 0,0 1 0,6 25 0,-6-40-141,1-1-1,0 1 1,0-1 0,0 1-1,1-1 1,-1 0-1,1 0 1,0 0 0,1 0-1,-1-1 1,1 1 0,0-1-1,0 0 1,0 0 0,1-1-1,4 4 1,6 2-6739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10.534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1,'1'37,"0"1,2-1,2 0,12 43,-8-34,-2 0,-3 0,0 65,0 1,0-75,2-1,2 0,2 0,15 38,-13-41,-1 1,-2 0,-1 0,6 64,-1 17,-7-77,1 52,-8 675,1-753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13.310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2,'40'0,"18"-1,0 2,82 14,-123-12,0 1,1 1,-1 0,-1 1,1 1,-1 1,0 0,-1 1,0 1,0 0,-1 1,16 16,-5-6,-21-17,0-1,1 1,-1-1,0 1,-1 1,1-1,-1 0,0 1,3 4,10 21,25 34,-31-51,0 0,-1 0,-1 1,-1 0,1 1,-2-1,0 1,-1 0,-1 1,0 0,2 20,-5-21,0 13,0-1,-1 1,-6 35,5-61,0 1,0 0,-1-1,1 1,-1 0,1-1,-1 0,0 1,0-1,0 0,0 0,0 0,0 0,-1 0,1-1,-1 1,1-1,-1 0,0 1,-4 0,-62 17,58-17,-140 19,-18 5,105-4,39-12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17.030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164 0,'1'58,"-5"121,1-152,-1 1,-1 0,-1-1,-14 37,7-20,1 0,-10 78,-5 21,19-101,2 0,-2 77,-4 34,3-64,3 0,8 106,1-54,-5-86,0-22,6 62,-4-87,2 0,-1 0,1 0,0 0,1 0,-1 0,2-1,-1 1,1-1,0 0,1 0,8 10,-9-13,0-1,0 0,0 0,0-1,1 1,-1-1,1 0,-1 0,1-1,0 1,6 0,60 7,-34-6,165 10,-173-13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19.390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0,'9'0,"7"0,6 0,4 0,2 0,0 0,1 0,-5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21.079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0,'5'0,"6"0,5 0,5 0,4 0,1 0,2 0,-1 0,1 0,0 0,0 0,-1 0,0 0,0 0,4 0,2 0,-1 0,-5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23.13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527 0,'-1'12,"-1"1,-1-1,1 0,-2 0,0-1,0 1,-10 17,-13 38,1 49,5 1,-6 142,20-216,-1 1,-18 56,-11 55,24-96,-3 0,-2-2,-3 0,-38 75,-46 93,31-69,66-140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25.477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0 246,'2'-8,"0"0,0 0,1 1,-1-1,2 1,-1 0,1-1,0 2,0-1,8-8,7-13,-15 20,4-7,1 1,0 0,0 0,2 1,13-13,-22 24,1-1,-1 1,1 0,0 0,0 0,0 0,0 1,0-1,0 1,0 0,0 0,1 0,-1 0,0 0,1 1,-1 0,1 0,-1-1,0 2,1-1,-1 0,1 1,-1 0,0 0,1 0,-1 0,0 0,0 0,0 1,0 0,5 3,0 2,1 1,-2-1,1 2,-1-1,0 1,-1 0,0 0,-1 1,8 16,28 43,-29-53,0 2,-1-1,-1 1,0 1,-2 0,0 0,-1 1,-1 0,-1 0,-1 0,0 0,-2 1,0 0,-2 32,0 24,-4 94,3-162,-2 1,1-1,-1 0,-1 0,1 0,-2-1,1 1,-1-1,0 0,-1 0,0-1,0 0,-1 0,-12 11,1-3,-1 0,0-2,0 0,-43 19,36-21,-54 12,12-3,51-14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26.960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0,'1'6,"0"0,0 0,1 0,-1 0,1 0,1-1,-1 1,1-1,0 0,1 1,-1-1,1-1,6 8,-4-5,0 1,0 0,-1 0,7 16,22 67,-13-31,2-1,3 0,3-2,38 58,-18-30,-39-64,1-1,1 0,28 34,-28-42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29.280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188 1,'-2'88,"-5"0,-21 101,20-124,-1 68,-7 50,0-89,-6 169,20-233,-1-1,-1 0,-14 47,10-46,2-1,0 1,-1 50,-6 97,1-21,12-151,0 0,0-1,0 1,1 0,-1-1,1 1,0-1,0 1,1-1,0 0,0 1,0-1,0 0,0 0,1 0,0-1,-1 1,1-1,1 1,5 4,-1-3,-1 0,1-1,0 0,0-1,0 0,1 0,-1-1,1 0,0 0,10 0,24 1,64-5,-62 0,48 4,-90-2,-1 1,0-1,1 0,-1 1,0 0,1-1,-1 1,0 0,0 0,1 0,-1 0,0 1,0-1,0 0,-1 1,1 0,0-1,-1 1,1 0,0 0,-1 0,0 0,2 2,3 13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30.81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1,'13'0,"14"0,7 0,2 0,0 0,-3 0,-5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8T15:33:25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1241 0 24575,'-1182'0'-1365,"1123"0"-5461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32.214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1,'14'0,"22"0,28 0,17 0,4 0,-8 0,-13 0,-13 0,-5 0,-2 0,0 0,-2 0,-4 0,-3 0,-9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34.434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697 0,'-4'0,"0"1,0-1,0 1,0 0,0 0,1 1,-1-1,0 1,1-1,-1 1,1 0,0 1,-4 2,-37 38,30-28,-12 11,2 1,1 2,1 0,1 1,2 1,1 1,1 0,2 1,-15 51,4-2,4 2,3 0,5 1,-6 117,17-152,-3-1,-12 56,8-52,-7 93,13-82,-3 0,-3 0,-3-1,-34 103,15-56,14-46,-28 65,23-93,9-21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37.317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1,'0'1769,"0"-1764,0-1,0 1,0-1,1 1,0-1,0 1,0-1,0 0,1 1,0-1,-1 0,2 0,-1 0,0 0,1-1,4 6,4 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39.05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1869,'0'-782,"4"728,1 2,22-92,-13 79,3 2,3 1,3 1,38-75,-45 106,1 1,39-51,-44 65,31-53,-32 48,1 1,24-28,-25 33,-1 0,0-1,13-27,-4 7,-6 13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42.38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1399 166,'-1'-4,"1"1,-1-1,0 0,0 1,-1-1,1 1,-1-1,1 1,-1 0,0-1,-1 1,1 0,0 0,-1 0,0 1,1-1,-1 1,0-1,0 1,-1 0,1 0,-6-2,-10-5,0 0,-36-10,45 17,-48-14,-1 3,0 2,-110-5,-192 18,154 2,149-6,24 0,-59 5,85-3,1 1,-1 1,0-1,1 1,0 0,-1 1,1 0,0 0,1 1,-1 0,0 0,1 0,-7 7,9-7,0 1,0 0,1 1,0-1,0 1,0-1,1 1,-1 0,1 0,1 0,-1 0,1 0,-1 12,1 10,4 52,0-33,-1 204,-2-229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45.128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673 1,'-484'0,"478"-1,0 2,0-1,1 1,-1 0,0 0,0 1,1-1,-1 1,1 0,0 1,0 0,0-1,0 2,0-1,0 0,1 1,-1 0,-6 8,3-1,0 0,1 1,1 0,0 0,0 0,1 1,-3 16,0 1,1 0,2 0,-2 54,9 97,0-66,-2 487,1-594,-1 0,2 0,-1 1,1-1,0 0,1 0,0-1,0 1,1 0,-1-1,2 0,8 12,3 0,1 0,36 32,-43-44,0 0,0-1,1 0,0 0,0-1,0-1,21 6,84 14,-112-23,124 11,9 2,-112-9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46:48.591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1262 2,'-95'-1,"-107"3,184 0,0 1,0 1,1 1,-1 0,-25 13,-78 45,57-21,2 2,3 3,-71 70,79-62,1 3,4 2,-65 108,87-125,2 1,2 1,2 0,-17 67,29-91,2 0,0 0,1 0,1 43,2-55,0 0,1 0,0 0,1 0,0 0,1 0,0 0,0 0,0-1,1 0,1 0,-1 0,12 14,6 3,-16-17,0 0,0-1,1 0,0 0,1-1,0 0,15 10,44 19,107 52,-160-82,1 0,0-1,0 0,0-1,30 1,81-5,-55-1,190 0,-255 1,0 0,0 0,1-1,-1 1,-1-2,1 1,0 0,0-1,-1 0,0 0,0-1,0 0,0 0,7-7,4-6,-1-1,20-32,-15 21,-6 8,-1 0,-2-1,0-1,-1 0,-1 0,-1-1,-2 0,0-1,4-39,-4-19,-7-130,-2 81,17-40,0-4,-15 153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4:50.4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4:52.3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4:54.0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4:55.3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8T15:34:56.8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3D3D6-8BE7-2402-832E-1B3015CF8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54FC67-F750-CA1D-5078-0A8ECC42D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FCD8BE-4E9C-CB6E-9975-0C8D1215C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FA58E3-8B5C-EA6A-3D70-3AF292EE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D90985-B05E-9161-71BA-62A4FF57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09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7CF623-CE1E-ECE8-7030-40BD3C86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79DA7D-91E1-1580-8476-776537A89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B0C95C-5169-1AF3-48AE-462B190A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C07607-DBE2-81CA-ABEA-6AE951628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5C0367-6239-CD3F-B30C-CE4FF4F8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18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C62AD7-4412-77F7-98BF-EC57B2C6D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71E452-79D2-26F8-D721-6AF58CC1C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79067-E6C3-7D06-DCE9-CF2A7EA3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22E2D4-781C-578C-9715-849F4867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6F1263-8A1C-5C33-A2E8-A9AEBAB2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09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940275-D60E-3B6C-D67B-200D4490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17B571-BAD9-A2C3-5E1C-2A50B1853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1F263A-1288-24F1-4396-D7241ED3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C30494-1EBC-C8D5-DA71-4BF46A86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345509-47EB-8775-B31D-4FD0E695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34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7140A-0117-1E11-4CA4-01CA89DC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860403-2832-B0F2-DB85-69F43DE83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1D6851-F740-A08D-35A1-F5CB481A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FD2E43-9E4F-85F4-22AF-0905E2233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C27449-FA3A-2499-A3CD-25AAFB7A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21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6E5D2-2392-FB9F-8924-A0A377B84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F3E3FB-3DBA-0074-49FA-D3B7E2C38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F6735F-99E8-5493-C591-B17608E68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558616-90A3-BACA-BEB6-ACA676A4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79C9F2-FF4A-587C-B330-8A12833A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AA9E71-2BC2-C260-3661-67FC0EA9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11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2C08E6-ABAB-82E8-C2A2-080C3E4AA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AAE849-7696-A5FD-7E57-920B2B007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20CA0B-A560-ECAA-7746-E8589F561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708FA3E-CEA9-F97F-1E4F-5F1C2FB043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4CC3DB1-63A3-859B-BD44-9FE6AE870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DF984A-3512-D9E4-6D42-F85F5067D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3F3F3D-7959-C064-6C17-6348775D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3F7BA3A-6934-DE78-7359-C36128B3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93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74C9F-A866-A00D-DEDC-94B687BE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844013-BB5A-E992-C91C-73B34966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169D5C-875C-4403-6683-E36EA675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03CE4C-BC2C-E2EA-F419-E6883A12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65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5183F8-E40A-21DE-B152-29B2F3D3E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0BEEDF-ACE7-CAB2-C293-BF69F1F1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72EAF2-22C3-7C09-D501-0D639888A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97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89863-F4AD-7F0F-B4C2-2AB656870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93B7F0-F437-AABE-FB04-EFF62CD0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EC5215-BE31-51B2-C71F-0763E7EE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90ED93-5347-12BD-F2A2-D58D87D4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404789-14BC-F33E-BA77-493CC583A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98D61F-443D-C72F-D037-29ABEBFF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84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1D74BD-A4C6-3268-DC74-9240B328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2135B6-3694-4A95-342A-905E3F0A3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98F546-4080-CBA0-5A0C-917E5B4D1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4AABB8-DC67-0EBD-FA9B-C9466EBB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E3629F-2166-5247-5D89-32B8C08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CD3325-1BAF-3FD8-F2B6-2C2F6F3D2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04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623F4A5-0AE8-9AA2-3788-A7C17C12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0F54D4-8C81-D5A9-0BE6-234494D54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EDB61C-4C24-84C5-1834-3FA00114E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31C69-3450-4715-A924-6625C8480A64}" type="datetimeFigureOut">
              <a:rPr lang="fr-FR" smtClean="0"/>
              <a:t>18/06/2023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05464F-25FE-9AFA-EA6C-0FB17D8FD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21D960-5DDE-11E8-A1CA-A5C82AB8A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1759F-4B67-4524-A20A-F2BA93766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10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18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customXml" Target="../ink/ink14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customXml" Target="../ink/ink10.xml"/><Relationship Id="rId2" Type="http://schemas.openxmlformats.org/officeDocument/2006/relationships/image" Target="../media/image4.png"/><Relationship Id="rId16" Type="http://schemas.openxmlformats.org/officeDocument/2006/relationships/customXml" Target="../ink/ink9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10" Type="http://schemas.openxmlformats.org/officeDocument/2006/relationships/image" Target="../media/image8.png"/><Relationship Id="rId19" Type="http://schemas.openxmlformats.org/officeDocument/2006/relationships/customXml" Target="../ink/ink12.xml"/><Relationship Id="rId4" Type="http://schemas.openxmlformats.org/officeDocument/2006/relationships/image" Target="../media/image5.png"/><Relationship Id="rId9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customXml" Target="../ink/ink20.xml"/><Relationship Id="rId5" Type="http://schemas.openxmlformats.org/officeDocument/2006/relationships/customXml" Target="../ink/ink16.xml"/><Relationship Id="rId10" Type="http://schemas.openxmlformats.org/officeDocument/2006/relationships/customXml" Target="../ink/ink19.xml"/><Relationship Id="rId4" Type="http://schemas.openxmlformats.org/officeDocument/2006/relationships/image" Target="../media/image11.png"/><Relationship Id="rId9" Type="http://schemas.openxmlformats.org/officeDocument/2006/relationships/customXml" Target="../ink/ink18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8.xm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9" Type="http://schemas.openxmlformats.org/officeDocument/2006/relationships/customXml" Target="../ink/ink41.xml"/><Relationship Id="rId21" Type="http://schemas.openxmlformats.org/officeDocument/2006/relationships/customXml" Target="../ink/ink32.xml"/><Relationship Id="rId34" Type="http://schemas.openxmlformats.org/officeDocument/2006/relationships/image" Target="../media/image25.png"/><Relationship Id="rId42" Type="http://schemas.openxmlformats.org/officeDocument/2006/relationships/image" Target="../media/image29.png"/><Relationship Id="rId47" Type="http://schemas.openxmlformats.org/officeDocument/2006/relationships/customXml" Target="../ink/ink45.xml"/><Relationship Id="rId50" Type="http://schemas.openxmlformats.org/officeDocument/2006/relationships/image" Target="../media/image33.png"/><Relationship Id="rId7" Type="http://schemas.openxmlformats.org/officeDocument/2006/relationships/customXml" Target="../ink/ink23.xml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29" Type="http://schemas.openxmlformats.org/officeDocument/2006/relationships/customXml" Target="../ink/ink36.xml"/><Relationship Id="rId11" Type="http://schemas.openxmlformats.org/officeDocument/2006/relationships/customXml" Target="../ink/ink27.xml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37" Type="http://schemas.openxmlformats.org/officeDocument/2006/relationships/customXml" Target="../ink/ink40.xml"/><Relationship Id="rId40" Type="http://schemas.openxmlformats.org/officeDocument/2006/relationships/image" Target="../media/image28.png"/><Relationship Id="rId45" Type="http://schemas.openxmlformats.org/officeDocument/2006/relationships/customXml" Target="../ink/ink44.xml"/><Relationship Id="rId5" Type="http://schemas.openxmlformats.org/officeDocument/2006/relationships/customXml" Target="../ink/ink22.xml"/><Relationship Id="rId15" Type="http://schemas.openxmlformats.org/officeDocument/2006/relationships/customXml" Target="../ink/ink29.xml"/><Relationship Id="rId23" Type="http://schemas.openxmlformats.org/officeDocument/2006/relationships/customXml" Target="../ink/ink33.xml"/><Relationship Id="rId28" Type="http://schemas.openxmlformats.org/officeDocument/2006/relationships/image" Target="../media/image22.png"/><Relationship Id="rId36" Type="http://schemas.openxmlformats.org/officeDocument/2006/relationships/image" Target="../media/image26.png"/><Relationship Id="rId49" Type="http://schemas.openxmlformats.org/officeDocument/2006/relationships/customXml" Target="../ink/ink46.xml"/><Relationship Id="rId10" Type="http://schemas.openxmlformats.org/officeDocument/2006/relationships/customXml" Target="../ink/ink26.xml"/><Relationship Id="rId19" Type="http://schemas.openxmlformats.org/officeDocument/2006/relationships/customXml" Target="../ink/ink31.xml"/><Relationship Id="rId31" Type="http://schemas.openxmlformats.org/officeDocument/2006/relationships/customXml" Target="../ink/ink37.xml"/><Relationship Id="rId44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customXml" Target="../ink/ink25.xml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customXml" Target="../ink/ink35.xml"/><Relationship Id="rId30" Type="http://schemas.openxmlformats.org/officeDocument/2006/relationships/image" Target="../media/image23.png"/><Relationship Id="rId35" Type="http://schemas.openxmlformats.org/officeDocument/2006/relationships/customXml" Target="../ink/ink39.xml"/><Relationship Id="rId43" Type="http://schemas.openxmlformats.org/officeDocument/2006/relationships/customXml" Target="../ink/ink43.xml"/><Relationship Id="rId48" Type="http://schemas.openxmlformats.org/officeDocument/2006/relationships/image" Target="../media/image32.png"/><Relationship Id="rId8" Type="http://schemas.openxmlformats.org/officeDocument/2006/relationships/customXml" Target="../ink/ink24.xml"/><Relationship Id="rId3" Type="http://schemas.openxmlformats.org/officeDocument/2006/relationships/customXml" Target="../ink/ink21.xml"/><Relationship Id="rId12" Type="http://schemas.openxmlformats.org/officeDocument/2006/relationships/image" Target="../media/image14.png"/><Relationship Id="rId17" Type="http://schemas.openxmlformats.org/officeDocument/2006/relationships/customXml" Target="../ink/ink30.xml"/><Relationship Id="rId25" Type="http://schemas.openxmlformats.org/officeDocument/2006/relationships/customXml" Target="../ink/ink34.xml"/><Relationship Id="rId33" Type="http://schemas.openxmlformats.org/officeDocument/2006/relationships/customXml" Target="../ink/ink38.xml"/><Relationship Id="rId38" Type="http://schemas.openxmlformats.org/officeDocument/2006/relationships/image" Target="../media/image27.png"/><Relationship Id="rId46" Type="http://schemas.openxmlformats.org/officeDocument/2006/relationships/image" Target="../media/image31.png"/><Relationship Id="rId20" Type="http://schemas.openxmlformats.org/officeDocument/2006/relationships/image" Target="../media/image18.png"/><Relationship Id="rId41" Type="http://schemas.openxmlformats.org/officeDocument/2006/relationships/customXml" Target="../ink/ink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52784F-556E-2AE5-0E4F-539343F7A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7F905B-68A0-2ACF-8287-5373788CC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955AFFC-B547-5F60-B547-C52341BD29F7}"/>
              </a:ext>
            </a:extLst>
          </p:cNvPr>
          <p:cNvSpPr txBox="1"/>
          <p:nvPr/>
        </p:nvSpPr>
        <p:spPr>
          <a:xfrm>
            <a:off x="6911196" y="3657104"/>
            <a:ext cx="5227607" cy="1692771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DZ" sz="5400" b="1" dirty="0" err="1">
                <a:solidFill>
                  <a:schemeClr val="accent1">
                    <a:lumMod val="75000"/>
                  </a:schemeClr>
                </a:solidFill>
              </a:rPr>
              <a:t>قرقنة</a:t>
            </a:r>
            <a:r>
              <a:rPr lang="ar-DZ" sz="5400" b="1" dirty="0">
                <a:solidFill>
                  <a:schemeClr val="accent1">
                    <a:lumMod val="75000"/>
                  </a:schemeClr>
                </a:solidFill>
              </a:rPr>
              <a:t> شواطئ نظيفة</a:t>
            </a:r>
            <a:endParaRPr lang="fr-FR" sz="5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3200" b="1" dirty="0">
                <a:solidFill>
                  <a:srgbClr val="00B050"/>
                </a:solidFill>
              </a:rPr>
              <a:t>Kerkennah Plages Propres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8407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96A9AB-2893-72A3-209C-977E36BE5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5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30E96C-9F13-354F-0BF1-4B994A644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333" y="-115504"/>
            <a:ext cx="12191998" cy="685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0DF42A-493E-5CBA-6099-2065A402A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06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6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BE43BF-24EB-6490-C602-36DE028A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81" y="0"/>
            <a:ext cx="10287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2FEA6E-FC23-A6C4-A961-EE767BF70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6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B9CD30C-7D3E-607B-8307-C8D135E20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D24A83-EB85-364A-02A5-D22437D6B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2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51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Peut être une image de 9 personnes et texte">
            <a:extLst>
              <a:ext uri="{FF2B5EF4-FFF2-40B4-BE49-F238E27FC236}">
                <a16:creationId xmlns:a16="http://schemas.microsoft.com/office/drawing/2014/main" id="{CD54B9CA-3447-BBB4-16F4-1AF2DCEE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26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F9D8A4-D365-A15D-A324-CD448769F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1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EEDE11-5F8C-7804-9EEA-6CA5CC16E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44" y="0"/>
            <a:ext cx="9144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D9E3E4-65D4-D50D-1B0E-BC06C7B4C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34" y="0"/>
            <a:ext cx="4559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7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317D181-0219-534C-2FE0-9EC2DEF6F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70" y="0"/>
            <a:ext cx="9144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299F87-A374-B93D-E601-557DB55AB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88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23A8A4-DE33-8225-AC2F-53BC04A28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48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04576E-1508-B83B-12BA-7CFE96C55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E10CF0-0385-26A3-5697-08B18061F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312" y="0"/>
            <a:ext cx="4189636" cy="47163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1B0EFC-E1FC-E1E6-99B2-961C6B560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4E00B9A-B277-AB59-36CA-2D67FF4D8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1"/>
          <a:stretch/>
        </p:blipFill>
        <p:spPr>
          <a:xfrm>
            <a:off x="8667750" y="3955983"/>
            <a:ext cx="3873968" cy="29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6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6F1894-F058-3F13-8419-DF5EC7FFD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9" t="14843" r="17571" b="13333"/>
          <a:stretch/>
        </p:blipFill>
        <p:spPr>
          <a:xfrm>
            <a:off x="0" y="-1"/>
            <a:ext cx="1217187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74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382572-4801-A49F-D7D7-FEA868783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5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E0CBEA-AE6B-4C61-98AC-B0EDF4070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88" y="0"/>
            <a:ext cx="4572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0849AF-5ED8-5CB5-3E02-A273D989C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21" y="0"/>
            <a:ext cx="2773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2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066588-E756-AF49-9B9D-04F770F2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E82DAB-F2AC-7747-809A-9E9BDF965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7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1170" y="179088"/>
            <a:ext cx="9144000" cy="2387600"/>
          </a:xfrm>
        </p:spPr>
        <p:txBody>
          <a:bodyPr/>
          <a:lstStyle/>
          <a:p>
            <a:r>
              <a:rPr lang="fr-FR" b="1" dirty="0"/>
              <a:t>Problématique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535" y="2906829"/>
            <a:ext cx="9663763" cy="3465095"/>
          </a:xfrm>
        </p:spPr>
        <p:txBody>
          <a:bodyPr>
            <a:normAutofit fontScale="62500" lnSpcReduction="2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  <a:tabLst>
                <a:tab pos="2159000" algn="l"/>
              </a:tabLst>
            </a:pPr>
            <a:r>
              <a:rPr lang="fr-FR" sz="4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La population de Kerkennah passe de 14,000habitants </a:t>
            </a:r>
            <a:r>
              <a:rPr lang="fr-FR" sz="4000" dirty="0" err="1"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pendan</a:t>
            </a:r>
            <a:r>
              <a:rPr lang="fr-FR" sz="4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l’hiver a plus de 200,000 habitants pendant l’été</a:t>
            </a:r>
          </a:p>
          <a:p>
            <a:pPr algn="l">
              <a:lnSpc>
                <a:spcPct val="107000"/>
              </a:lnSpc>
              <a:spcAft>
                <a:spcPts val="800"/>
              </a:spcAft>
              <a:tabLst>
                <a:tab pos="2159000" algn="l"/>
              </a:tabLst>
            </a:pPr>
            <a:r>
              <a:rPr lang="fr-FR" sz="4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Le mois du Aout est le mois les plus fréquenté (la 2éme semaine est le pic)</a:t>
            </a:r>
            <a:endParaRPr lang="fr-F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tabLst>
                <a:tab pos="2159000" algn="l"/>
              </a:tabLst>
            </a:pPr>
            <a:r>
              <a:rPr lang="fr-FR" sz="4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- 80% du gent fréquente 4 plages</a:t>
            </a:r>
            <a:endParaRPr lang="fr-F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tabLst>
                <a:tab pos="2159000" algn="l"/>
              </a:tabLst>
            </a:pPr>
            <a:r>
              <a:rPr lang="fr-FR" sz="4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- les déchets sont comme le suivant : 40%plastic 30% verre 10% papier 20% organique</a:t>
            </a:r>
            <a:endParaRPr lang="fr-F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276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003BA5E-8DDF-8CC5-39D6-8E0E0055E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1" t="6859" r="3108" b="42968"/>
          <a:stretch/>
        </p:blipFill>
        <p:spPr bwMode="auto">
          <a:xfrm>
            <a:off x="0" y="0"/>
            <a:ext cx="589354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BDEBC7B-3123-A7ED-BB22-668F3071328A}"/>
              </a:ext>
            </a:extLst>
          </p:cNvPr>
          <p:cNvSpPr txBox="1"/>
          <p:nvPr/>
        </p:nvSpPr>
        <p:spPr>
          <a:xfrm>
            <a:off x="6987941" y="1039528"/>
            <a:ext cx="4514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Plage Fon </a:t>
            </a:r>
            <a:r>
              <a:rPr lang="fr-FR" dirty="0" err="1"/>
              <a:t>khal</a:t>
            </a:r>
            <a:r>
              <a:rPr lang="fr-FR" dirty="0"/>
              <a:t> &amp; </a:t>
            </a:r>
            <a:r>
              <a:rPr lang="fr-FR" dirty="0" err="1"/>
              <a:t>Mkarn</a:t>
            </a:r>
            <a:r>
              <a:rPr lang="fr-FR" dirty="0"/>
              <a:t> Khalifa</a:t>
            </a:r>
          </a:p>
          <a:p>
            <a:r>
              <a:rPr lang="fr-FR" dirty="0"/>
              <a:t>Parmi les plages les plus animé</a:t>
            </a:r>
          </a:p>
          <a:p>
            <a:r>
              <a:rPr lang="fr-FR" dirty="0"/>
              <a:t>Equipe permanant de 3 personnes (7/7) </a:t>
            </a:r>
          </a:p>
          <a:p>
            <a:r>
              <a:rPr lang="fr-FR" dirty="0"/>
              <a:t>+mobilisation de bénévolats pendant les weekend (envirent 30 bénévolats)</a:t>
            </a:r>
          </a:p>
          <a:p>
            <a:endParaRPr lang="fr-FR" dirty="0"/>
          </a:p>
          <a:p>
            <a:r>
              <a:rPr lang="fr-FR" dirty="0"/>
              <a:t>         Zone d’encombrement</a:t>
            </a:r>
          </a:p>
          <a:p>
            <a:r>
              <a:rPr lang="fr-FR" dirty="0"/>
              <a:t>       Poubelles planifié</a:t>
            </a:r>
          </a:p>
          <a:p>
            <a:endParaRPr lang="fr-FR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D245D950-3B69-27E3-323B-123137F58F71}"/>
                  </a:ext>
                </a:extLst>
              </p14:cNvPr>
              <p14:cNvContentPartPr/>
              <p14:nvPr/>
            </p14:nvContentPartPr>
            <p14:xfrm>
              <a:off x="988825" y="1495080"/>
              <a:ext cx="1475280" cy="3712320"/>
            </p14:xfrm>
          </p:contentPart>
        </mc:Choice>
        <mc:Fallback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245D950-3B69-27E3-323B-123137F58F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9825" y="1486080"/>
                <a:ext cx="1492920" cy="37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59583EE-86CE-6F05-6BD0-19490A171146}"/>
                  </a:ext>
                </a:extLst>
              </p14:cNvPr>
              <p14:cNvContentPartPr/>
              <p14:nvPr/>
            </p14:nvContentPartPr>
            <p14:xfrm>
              <a:off x="779305" y="802440"/>
              <a:ext cx="1655280" cy="132120"/>
            </p14:xfrm>
          </p:contentPart>
        </mc:Choice>
        <mc:Fallback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59583EE-86CE-6F05-6BD0-19490A1711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0665" y="793440"/>
                <a:ext cx="167292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C2F3C1A-891F-A4B5-993C-D9D8477A5EDE}"/>
                  </a:ext>
                </a:extLst>
              </p14:cNvPr>
              <p14:cNvContentPartPr/>
              <p14:nvPr/>
            </p14:nvContentPartPr>
            <p14:xfrm>
              <a:off x="2665345" y="2223000"/>
              <a:ext cx="79200" cy="633600"/>
            </p14:xfrm>
          </p:contentPart>
        </mc:Choice>
        <mc:Fallback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C2F3C1A-891F-A4B5-993C-D9D8477A5E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56345" y="2214360"/>
                <a:ext cx="96840" cy="65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25C26191-9767-4455-AA90-3305908054D3}"/>
                  </a:ext>
                </a:extLst>
              </p14:cNvPr>
              <p14:cNvContentPartPr/>
              <p14:nvPr/>
            </p14:nvContentPartPr>
            <p14:xfrm>
              <a:off x="7020925" y="2856600"/>
              <a:ext cx="447120" cy="360"/>
            </p14:xfrm>
          </p:contentPart>
        </mc:Choice>
        <mc:Fallback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25C26191-9767-4455-AA90-3305908054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1925" y="2847600"/>
                <a:ext cx="464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049212D8-F188-A7A6-6200-9BDDED0A9948}"/>
                  </a:ext>
                </a:extLst>
              </p14:cNvPr>
              <p14:cNvContentPartPr/>
              <p14:nvPr/>
            </p14:nvContentPartPr>
            <p14:xfrm>
              <a:off x="1154785" y="904320"/>
              <a:ext cx="360" cy="360"/>
            </p14:xfrm>
          </p:contentPart>
        </mc:Choice>
        <mc:Fallback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049212D8-F188-A7A6-6200-9BDDED0A994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1145" y="7966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F18275A1-3B60-C7B3-618B-F3F2612B75E3}"/>
                  </a:ext>
                </a:extLst>
              </p14:cNvPr>
              <p14:cNvContentPartPr/>
              <p14:nvPr/>
            </p14:nvContentPartPr>
            <p14:xfrm>
              <a:off x="1722865" y="904320"/>
              <a:ext cx="360" cy="360"/>
            </p14:xfrm>
          </p:contentPart>
        </mc:Choice>
        <mc:Fallback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F18275A1-3B60-C7B3-618B-F3F2612B75E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68865" y="7966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53AE97B7-8890-7ADF-8363-4368E31A83E4}"/>
                  </a:ext>
                </a:extLst>
              </p14:cNvPr>
              <p14:cNvContentPartPr/>
              <p14:nvPr/>
            </p14:nvContentPartPr>
            <p14:xfrm>
              <a:off x="2329105" y="865800"/>
              <a:ext cx="360" cy="360"/>
            </p14:xfrm>
          </p:contentPart>
        </mc:Choice>
        <mc:Fallback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53AE97B7-8890-7ADF-8363-4368E31A83E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75465" y="7581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35EA068E-CFDD-8D93-C528-2B1F515F39A0}"/>
                  </a:ext>
                </a:extLst>
              </p14:cNvPr>
              <p14:cNvContentPartPr/>
              <p14:nvPr/>
            </p14:nvContentPartPr>
            <p14:xfrm>
              <a:off x="2733385" y="2482920"/>
              <a:ext cx="360" cy="360"/>
            </p14:xfrm>
          </p:contentPart>
        </mc:Choice>
        <mc:Fallback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35EA068E-CFDD-8D93-C528-2B1F515F39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79385" y="23749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AB11E487-467F-770D-E2C5-3A16137F599B}"/>
                  </a:ext>
                </a:extLst>
              </p14:cNvPr>
              <p14:cNvContentPartPr/>
              <p14:nvPr/>
            </p14:nvContentPartPr>
            <p14:xfrm>
              <a:off x="1192945" y="1703160"/>
              <a:ext cx="360" cy="360"/>
            </p14:xfrm>
          </p:contentPart>
        </mc:Choice>
        <mc:Fallback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AB11E487-467F-770D-E2C5-3A16137F59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39305" y="15955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42F769C6-8663-901C-41E6-D16A49517A2E}"/>
                  </a:ext>
                </a:extLst>
              </p14:cNvPr>
              <p14:cNvContentPartPr/>
              <p14:nvPr/>
            </p14:nvContentPartPr>
            <p14:xfrm>
              <a:off x="1385905" y="2415600"/>
              <a:ext cx="360" cy="360"/>
            </p14:xfrm>
          </p:contentPart>
        </mc:Choice>
        <mc:Fallback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42F769C6-8663-901C-41E6-D16A49517A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31905" y="23079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4F691CBE-F7AD-AF35-8C75-F4CFF5E6653C}"/>
                  </a:ext>
                </a:extLst>
              </p14:cNvPr>
              <p14:cNvContentPartPr/>
              <p14:nvPr/>
            </p14:nvContentPartPr>
            <p14:xfrm>
              <a:off x="1424065" y="3281760"/>
              <a:ext cx="360" cy="360"/>
            </p14:xfrm>
          </p:contentPart>
        </mc:Choice>
        <mc:Fallback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4F691CBE-F7AD-AF35-8C75-F4CFF5E665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70065" y="31741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id="{CDAC12FB-7430-6F11-D1D6-562BD260EA91}"/>
                  </a:ext>
                </a:extLst>
              </p14:cNvPr>
              <p14:cNvContentPartPr/>
              <p14:nvPr/>
            </p14:nvContentPartPr>
            <p14:xfrm>
              <a:off x="1799545" y="3840120"/>
              <a:ext cx="360" cy="360"/>
            </p14:xfrm>
          </p:contentPart>
        </mc:Choice>
        <mc:Fallback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CDAC12FB-7430-6F11-D1D6-562BD260EA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45545" y="37324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" name="Encre 21">
                <a:extLst>
                  <a:ext uri="{FF2B5EF4-FFF2-40B4-BE49-F238E27FC236}">
                    <a16:creationId xmlns:a16="http://schemas.microsoft.com/office/drawing/2014/main" id="{4E14BD4C-F012-AA30-9C89-3EFA78878A9A}"/>
                  </a:ext>
                </a:extLst>
              </p14:cNvPr>
              <p14:cNvContentPartPr/>
              <p14:nvPr/>
            </p14:nvContentPartPr>
            <p14:xfrm>
              <a:off x="2242345" y="4754520"/>
              <a:ext cx="360" cy="360"/>
            </p14:xfrm>
          </p:contentPart>
        </mc:Choice>
        <mc:Fallback>
          <p:pic>
            <p:nvPicPr>
              <p:cNvPr id="22" name="Encre 21">
                <a:extLst>
                  <a:ext uri="{FF2B5EF4-FFF2-40B4-BE49-F238E27FC236}">
                    <a16:creationId xmlns:a16="http://schemas.microsoft.com/office/drawing/2014/main" id="{4E14BD4C-F012-AA30-9C89-3EFA78878A9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88345" y="46465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5F7A877-358D-AF86-7AD9-6207F156FD52}"/>
                  </a:ext>
                </a:extLst>
              </p14:cNvPr>
              <p14:cNvContentPartPr/>
              <p14:nvPr/>
            </p14:nvContentPartPr>
            <p14:xfrm>
              <a:off x="7218625" y="3137385"/>
              <a:ext cx="360" cy="360"/>
            </p14:xfrm>
          </p:contentPart>
        </mc:Choice>
        <mc:Fallback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5F7A877-358D-AF86-7AD9-6207F156FD5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4625" y="3029745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062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664DEF-A59C-D970-6551-D6CDF2F9D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1" t="12346" r="34142" b="5350"/>
          <a:stretch/>
        </p:blipFill>
        <p:spPr bwMode="auto">
          <a:xfrm>
            <a:off x="0" y="12032"/>
            <a:ext cx="545431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4C6FBB2-5F71-E672-397E-FFAE781B8F73}"/>
                  </a:ext>
                </a:extLst>
              </p14:cNvPr>
              <p14:cNvContentPartPr/>
              <p14:nvPr/>
            </p14:nvContentPartPr>
            <p14:xfrm>
              <a:off x="2842465" y="1501200"/>
              <a:ext cx="451080" cy="1909080"/>
            </p14:xfrm>
          </p:contentPart>
        </mc:Choice>
        <mc:Fallback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4C6FBB2-5F71-E672-397E-FFAE781B8F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3465" y="1492200"/>
                <a:ext cx="468720" cy="19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5607605A-1B77-1C01-DFF8-CD605819561B}"/>
                  </a:ext>
                </a:extLst>
              </p14:cNvPr>
              <p14:cNvContentPartPr/>
              <p14:nvPr/>
            </p14:nvContentPartPr>
            <p14:xfrm>
              <a:off x="2343865" y="3898080"/>
              <a:ext cx="158760" cy="28044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5607605A-1B77-1C01-DFF8-CD60581956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5225" y="3889080"/>
                <a:ext cx="17640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7630D2A9-8DB7-8601-0625-5EB7132251D7}"/>
                  </a:ext>
                </a:extLst>
              </p14:cNvPr>
              <p14:cNvContentPartPr/>
              <p14:nvPr/>
            </p14:nvContentPartPr>
            <p14:xfrm>
              <a:off x="3224065" y="1789920"/>
              <a:ext cx="36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7630D2A9-8DB7-8601-0625-5EB7132251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70065" y="16819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226A6FE5-4DA7-54B1-9089-E3D86576C446}"/>
                  </a:ext>
                </a:extLst>
              </p14:cNvPr>
              <p14:cNvContentPartPr/>
              <p14:nvPr/>
            </p14:nvContentPartPr>
            <p14:xfrm>
              <a:off x="3368425" y="2675520"/>
              <a:ext cx="360" cy="360"/>
            </p14:xfrm>
          </p:contentPart>
        </mc:Choice>
        <mc:Fallback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226A6FE5-4DA7-54B1-9089-E3D86576C44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14785" y="25675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344A533A-44C0-01C8-AB45-752B89E82CF7}"/>
                  </a:ext>
                </a:extLst>
              </p14:cNvPr>
              <p14:cNvContentPartPr/>
              <p14:nvPr/>
            </p14:nvContentPartPr>
            <p14:xfrm>
              <a:off x="2945065" y="3387600"/>
              <a:ext cx="360" cy="360"/>
            </p14:xfrm>
          </p:contentPart>
        </mc:Choice>
        <mc:Fallback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344A533A-44C0-01C8-AB45-752B89E82C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1065" y="32799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6F0B1F57-0786-D26B-5B71-BE1A55228D4A}"/>
                  </a:ext>
                </a:extLst>
              </p14:cNvPr>
              <p14:cNvContentPartPr/>
              <p14:nvPr/>
            </p14:nvContentPartPr>
            <p14:xfrm>
              <a:off x="2608105" y="4090320"/>
              <a:ext cx="360" cy="360"/>
            </p14:xfrm>
          </p:contentPart>
        </mc:Choice>
        <mc:Fallback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6F0B1F57-0786-D26B-5B71-BE1A55228D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4465" y="3982680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42BB8B9F-A762-E7EA-D0C8-EA14EF1A9098}"/>
              </a:ext>
            </a:extLst>
          </p:cNvPr>
          <p:cNvSpPr txBox="1"/>
          <p:nvPr/>
        </p:nvSpPr>
        <p:spPr>
          <a:xfrm>
            <a:off x="6939815" y="1289785"/>
            <a:ext cx="4071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Plage </a:t>
            </a:r>
            <a:r>
              <a:rPr lang="fr-FR" dirty="0" err="1"/>
              <a:t>Karraba</a:t>
            </a:r>
            <a:r>
              <a:rPr lang="fr-FR" dirty="0"/>
              <a:t> &amp; </a:t>
            </a:r>
            <a:r>
              <a:rPr lang="fr-FR" dirty="0" err="1"/>
              <a:t>Elhasar</a:t>
            </a:r>
            <a:endParaRPr lang="fr-FR" dirty="0"/>
          </a:p>
          <a:p>
            <a:endParaRPr lang="fr-FR" dirty="0"/>
          </a:p>
          <a:p>
            <a:r>
              <a:rPr lang="fr-FR" dirty="0"/>
              <a:t>Un personne permanant (7/7) + mobilisation des </a:t>
            </a:r>
            <a:r>
              <a:rPr lang="fr-FR" dirty="0" err="1"/>
              <a:t>binevolat</a:t>
            </a:r>
            <a:r>
              <a:rPr lang="fr-FR" dirty="0"/>
              <a:t> durant les weekends </a:t>
            </a:r>
          </a:p>
        </p:txBody>
      </p:sp>
    </p:spTree>
    <p:extLst>
      <p:ext uri="{BB962C8B-B14F-4D97-AF65-F5344CB8AC3E}">
        <p14:creationId xmlns:p14="http://schemas.microsoft.com/office/powerpoint/2010/main" val="341193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B902D6-7A6B-0E1D-18E5-BB11F57CE1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1" t="54117" r="3108" b="7897"/>
          <a:stretch/>
        </p:blipFill>
        <p:spPr bwMode="auto">
          <a:xfrm>
            <a:off x="-1" y="0"/>
            <a:ext cx="778442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E1802DFB-6533-141E-B8B6-5CAF37E14039}"/>
                  </a:ext>
                </a:extLst>
              </p14:cNvPr>
              <p14:cNvContentPartPr/>
              <p14:nvPr/>
            </p14:nvContentPartPr>
            <p14:xfrm>
              <a:off x="2217505" y="2742480"/>
              <a:ext cx="929880" cy="87048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E1802DFB-6533-141E-B8B6-5CAF37E140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8865" y="2733840"/>
                <a:ext cx="947520" cy="88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20476819-07A0-93F4-A09B-4442A1C3351B}"/>
                  </a:ext>
                </a:extLst>
              </p14:cNvPr>
              <p14:cNvContentPartPr/>
              <p14:nvPr/>
            </p14:nvContentPartPr>
            <p14:xfrm>
              <a:off x="2983585" y="3281760"/>
              <a:ext cx="36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20476819-07A0-93F4-A09B-4442A1C335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9945" y="31741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3E3F8141-5EC9-AEEE-6E4E-912FBE84A260}"/>
                  </a:ext>
                </a:extLst>
              </p14:cNvPr>
              <p14:cNvContentPartPr/>
              <p14:nvPr/>
            </p14:nvContentPartPr>
            <p14:xfrm>
              <a:off x="2954425" y="2819880"/>
              <a:ext cx="360" cy="360"/>
            </p14:xfrm>
          </p:contentPart>
        </mc:Choice>
        <mc:Fallback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3E3F8141-5EC9-AEEE-6E4E-912FBE84A2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0785" y="27118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C23DB2D9-CB9E-4B1F-B584-B49F9B7D8B1C}"/>
                  </a:ext>
                </a:extLst>
              </p14:cNvPr>
              <p14:cNvContentPartPr/>
              <p14:nvPr/>
            </p14:nvContentPartPr>
            <p14:xfrm>
              <a:off x="2684785" y="3012120"/>
              <a:ext cx="360" cy="360"/>
            </p14:xfrm>
          </p:contentPart>
        </mc:Choice>
        <mc:Fallback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C23DB2D9-CB9E-4B1F-B584-B49F9B7D8B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1145" y="29044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E10C4290-BE43-1265-F2EB-3EE0668719DB}"/>
                  </a:ext>
                </a:extLst>
              </p14:cNvPr>
              <p14:cNvContentPartPr/>
              <p14:nvPr/>
            </p14:nvContentPartPr>
            <p14:xfrm>
              <a:off x="2463745" y="3320280"/>
              <a:ext cx="360" cy="360"/>
            </p14:xfrm>
          </p:contentPart>
        </mc:Choice>
        <mc:Fallback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E10C4290-BE43-1265-F2EB-3EE0668719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9745" y="321264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3D87E20-8233-9C6A-F87A-660162AD60F6}"/>
                  </a:ext>
                </a:extLst>
              </p14:cNvPr>
              <p14:cNvContentPartPr/>
              <p14:nvPr/>
            </p14:nvContentPartPr>
            <p14:xfrm>
              <a:off x="2329105" y="3715200"/>
              <a:ext cx="360" cy="360"/>
            </p14:xfrm>
          </p:contentPart>
        </mc:Choice>
        <mc:Fallback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3D87E20-8233-9C6A-F87A-660162AD60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5465" y="3607200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07D46D5F-FAAA-8B52-3F77-CDA8659942F5}"/>
              </a:ext>
            </a:extLst>
          </p:cNvPr>
          <p:cNvSpPr txBox="1"/>
          <p:nvPr/>
        </p:nvSpPr>
        <p:spPr>
          <a:xfrm>
            <a:off x="8200723" y="837398"/>
            <a:ext cx="3724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Aire Marine Educatif (AME) AL </a:t>
            </a:r>
            <a:r>
              <a:rPr lang="fr-FR" dirty="0" err="1"/>
              <a:t>Khalij</a:t>
            </a:r>
            <a:endParaRPr lang="fr-FR" dirty="0"/>
          </a:p>
          <a:p>
            <a:r>
              <a:rPr lang="fr-FR" dirty="0"/>
              <a:t>La zone les plus </a:t>
            </a:r>
            <a:r>
              <a:rPr lang="fr-FR" dirty="0" err="1"/>
              <a:t>ménacé</a:t>
            </a:r>
            <a:r>
              <a:rPr lang="fr-FR" dirty="0"/>
              <a:t> au iles des Kerkennah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3D672007-0E06-8838-4BD5-96F81C5F52D1}"/>
                  </a:ext>
                </a:extLst>
              </p14:cNvPr>
              <p14:cNvContentPartPr/>
              <p14:nvPr/>
            </p14:nvContentPartPr>
            <p14:xfrm>
              <a:off x="4785025" y="5840280"/>
              <a:ext cx="2711880" cy="447120"/>
            </p14:xfrm>
          </p:contentPart>
        </mc:Choice>
        <mc:Fallback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3D672007-0E06-8838-4BD5-96F81C5F52D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31385" y="5732640"/>
                <a:ext cx="2819520" cy="66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51F1BF98-E8DF-214D-3879-E249001F8066}"/>
                  </a:ext>
                </a:extLst>
              </p14:cNvPr>
              <p14:cNvContentPartPr/>
              <p14:nvPr/>
            </p14:nvContentPartPr>
            <p14:xfrm>
              <a:off x="4638505" y="5676840"/>
              <a:ext cx="3052440" cy="975240"/>
            </p14:xfrm>
          </p:contentPart>
        </mc:Choice>
        <mc:Fallback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51F1BF98-E8DF-214D-3879-E249001F806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84865" y="5568840"/>
                <a:ext cx="3160080" cy="11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7" name="Encre 36">
                <a:extLst>
                  <a:ext uri="{FF2B5EF4-FFF2-40B4-BE49-F238E27FC236}">
                    <a16:creationId xmlns:a16="http://schemas.microsoft.com/office/drawing/2014/main" id="{EA822635-7051-9FBA-43C4-9CFC059C30A8}"/>
                  </a:ext>
                </a:extLst>
              </p14:cNvPr>
              <p14:cNvContentPartPr/>
              <p14:nvPr/>
            </p14:nvContentPartPr>
            <p14:xfrm>
              <a:off x="1911145" y="6486480"/>
              <a:ext cx="2189160" cy="184680"/>
            </p14:xfrm>
          </p:contentPart>
        </mc:Choice>
        <mc:Fallback>
          <p:pic>
            <p:nvPicPr>
              <p:cNvPr id="37" name="Encre 36">
                <a:extLst>
                  <a:ext uri="{FF2B5EF4-FFF2-40B4-BE49-F238E27FC236}">
                    <a16:creationId xmlns:a16="http://schemas.microsoft.com/office/drawing/2014/main" id="{EA822635-7051-9FBA-43C4-9CFC059C30A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57145" y="6378840"/>
                <a:ext cx="22968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8" name="Encre 37">
                <a:extLst>
                  <a:ext uri="{FF2B5EF4-FFF2-40B4-BE49-F238E27FC236}">
                    <a16:creationId xmlns:a16="http://schemas.microsoft.com/office/drawing/2014/main" id="{5BEAB6D9-0502-73E3-DCAE-F82309428527}"/>
                  </a:ext>
                </a:extLst>
              </p14:cNvPr>
              <p14:cNvContentPartPr/>
              <p14:nvPr/>
            </p14:nvContentPartPr>
            <p14:xfrm>
              <a:off x="4745065" y="5678280"/>
              <a:ext cx="68040" cy="742680"/>
            </p14:xfrm>
          </p:contentPart>
        </mc:Choice>
        <mc:Fallback>
          <p:pic>
            <p:nvPicPr>
              <p:cNvPr id="38" name="Encre 37">
                <a:extLst>
                  <a:ext uri="{FF2B5EF4-FFF2-40B4-BE49-F238E27FC236}">
                    <a16:creationId xmlns:a16="http://schemas.microsoft.com/office/drawing/2014/main" id="{5BEAB6D9-0502-73E3-DCAE-F8230942852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709065" y="5606640"/>
                <a:ext cx="139680" cy="8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9" name="Encre 38">
                <a:extLst>
                  <a:ext uri="{FF2B5EF4-FFF2-40B4-BE49-F238E27FC236}">
                    <a16:creationId xmlns:a16="http://schemas.microsoft.com/office/drawing/2014/main" id="{0DC85914-F333-CCB9-1BE9-402CF0D8DFCC}"/>
                  </a:ext>
                </a:extLst>
              </p14:cNvPr>
              <p14:cNvContentPartPr/>
              <p14:nvPr/>
            </p14:nvContentPartPr>
            <p14:xfrm>
              <a:off x="4773865" y="5639400"/>
              <a:ext cx="262080" cy="284040"/>
            </p14:xfrm>
          </p:contentPart>
        </mc:Choice>
        <mc:Fallback>
          <p:pic>
            <p:nvPicPr>
              <p:cNvPr id="39" name="Encre 38">
                <a:extLst>
                  <a:ext uri="{FF2B5EF4-FFF2-40B4-BE49-F238E27FC236}">
                    <a16:creationId xmlns:a16="http://schemas.microsoft.com/office/drawing/2014/main" id="{0DC85914-F333-CCB9-1BE9-402CF0D8DFC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37865" y="5567760"/>
                <a:ext cx="3337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5A15A546-F6C8-8A40-7CEC-7A56C4C3749B}"/>
                  </a:ext>
                </a:extLst>
              </p14:cNvPr>
              <p14:cNvContentPartPr/>
              <p14:nvPr/>
            </p14:nvContentPartPr>
            <p14:xfrm>
              <a:off x="5166985" y="5697720"/>
              <a:ext cx="161640" cy="713160"/>
            </p14:xfrm>
          </p:contentPart>
        </mc:Choice>
        <mc:Fallback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5A15A546-F6C8-8A40-7CEC-7A56C4C3749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30985" y="5625720"/>
                <a:ext cx="233280" cy="85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1" name="Encre 40">
                <a:extLst>
                  <a:ext uri="{FF2B5EF4-FFF2-40B4-BE49-F238E27FC236}">
                    <a16:creationId xmlns:a16="http://schemas.microsoft.com/office/drawing/2014/main" id="{3114D4B8-53FD-9530-B560-DEDD74CDD0E7}"/>
                  </a:ext>
                </a:extLst>
              </p14:cNvPr>
              <p14:cNvContentPartPr/>
              <p14:nvPr/>
            </p14:nvContentPartPr>
            <p14:xfrm>
              <a:off x="5235745" y="6102000"/>
              <a:ext cx="65880" cy="360"/>
            </p14:xfrm>
          </p:contentPart>
        </mc:Choice>
        <mc:Fallback>
          <p:pic>
            <p:nvPicPr>
              <p:cNvPr id="41" name="Encre 40">
                <a:extLst>
                  <a:ext uri="{FF2B5EF4-FFF2-40B4-BE49-F238E27FC236}">
                    <a16:creationId xmlns:a16="http://schemas.microsoft.com/office/drawing/2014/main" id="{3114D4B8-53FD-9530-B560-DEDD74CDD0E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00105" y="6030000"/>
                <a:ext cx="137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2" name="Encre 41">
                <a:extLst>
                  <a:ext uri="{FF2B5EF4-FFF2-40B4-BE49-F238E27FC236}">
                    <a16:creationId xmlns:a16="http://schemas.microsoft.com/office/drawing/2014/main" id="{8441CF4F-9988-64F5-96F4-41F56A3AE24D}"/>
                  </a:ext>
                </a:extLst>
              </p14:cNvPr>
              <p14:cNvContentPartPr/>
              <p14:nvPr/>
            </p14:nvContentPartPr>
            <p14:xfrm>
              <a:off x="5226025" y="5688360"/>
              <a:ext cx="160920" cy="360"/>
            </p14:xfrm>
          </p:contentPart>
        </mc:Choice>
        <mc:Fallback>
          <p:pic>
            <p:nvPicPr>
              <p:cNvPr id="42" name="Encre 41">
                <a:extLst>
                  <a:ext uri="{FF2B5EF4-FFF2-40B4-BE49-F238E27FC236}">
                    <a16:creationId xmlns:a16="http://schemas.microsoft.com/office/drawing/2014/main" id="{8441CF4F-9988-64F5-96F4-41F56A3AE24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90025" y="5616360"/>
                <a:ext cx="2325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3" name="Encre 42">
                <a:extLst>
                  <a:ext uri="{FF2B5EF4-FFF2-40B4-BE49-F238E27FC236}">
                    <a16:creationId xmlns:a16="http://schemas.microsoft.com/office/drawing/2014/main" id="{0D2E7B26-1E51-34E2-F535-7D49577BE458}"/>
                  </a:ext>
                </a:extLst>
              </p14:cNvPr>
              <p14:cNvContentPartPr/>
              <p14:nvPr/>
            </p14:nvContentPartPr>
            <p14:xfrm>
              <a:off x="5469745" y="5755680"/>
              <a:ext cx="190080" cy="639000"/>
            </p14:xfrm>
          </p:contentPart>
        </mc:Choice>
        <mc:Fallback>
          <p:pic>
            <p:nvPicPr>
              <p:cNvPr id="43" name="Encre 42">
                <a:extLst>
                  <a:ext uri="{FF2B5EF4-FFF2-40B4-BE49-F238E27FC236}">
                    <a16:creationId xmlns:a16="http://schemas.microsoft.com/office/drawing/2014/main" id="{0D2E7B26-1E51-34E2-F535-7D49577BE45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33745" y="5683680"/>
                <a:ext cx="26172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4" name="Encre 43">
                <a:extLst>
                  <a:ext uri="{FF2B5EF4-FFF2-40B4-BE49-F238E27FC236}">
                    <a16:creationId xmlns:a16="http://schemas.microsoft.com/office/drawing/2014/main" id="{8ED01F83-B468-931B-63BF-1BD352CD41F4}"/>
                  </a:ext>
                </a:extLst>
              </p14:cNvPr>
              <p14:cNvContentPartPr/>
              <p14:nvPr/>
            </p14:nvContentPartPr>
            <p14:xfrm>
              <a:off x="5678545" y="5686560"/>
              <a:ext cx="164880" cy="374400"/>
            </p14:xfrm>
          </p:contentPart>
        </mc:Choice>
        <mc:Fallback>
          <p:pic>
            <p:nvPicPr>
              <p:cNvPr id="44" name="Encre 43">
                <a:extLst>
                  <a:ext uri="{FF2B5EF4-FFF2-40B4-BE49-F238E27FC236}">
                    <a16:creationId xmlns:a16="http://schemas.microsoft.com/office/drawing/2014/main" id="{8ED01F83-B468-931B-63BF-1BD352CD41F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642545" y="5614560"/>
                <a:ext cx="23652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192D517D-AB5A-ADF6-765D-74302A170AE0}"/>
                  </a:ext>
                </a:extLst>
              </p14:cNvPr>
              <p14:cNvContentPartPr/>
              <p14:nvPr/>
            </p14:nvContentPartPr>
            <p14:xfrm>
              <a:off x="5687905" y="6063840"/>
              <a:ext cx="147600" cy="285480"/>
            </p14:xfrm>
          </p:contentPart>
        </mc:Choice>
        <mc:Fallback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192D517D-AB5A-ADF6-765D-74302A170AE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652265" y="5991840"/>
                <a:ext cx="21924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6" name="Encre 45">
                <a:extLst>
                  <a:ext uri="{FF2B5EF4-FFF2-40B4-BE49-F238E27FC236}">
                    <a16:creationId xmlns:a16="http://schemas.microsoft.com/office/drawing/2014/main" id="{73468A0F-1096-CC22-F966-014088174951}"/>
                  </a:ext>
                </a:extLst>
              </p14:cNvPr>
              <p14:cNvContentPartPr/>
              <p14:nvPr/>
            </p14:nvContentPartPr>
            <p14:xfrm>
              <a:off x="6024865" y="5745960"/>
              <a:ext cx="174600" cy="700920"/>
            </p14:xfrm>
          </p:contentPart>
        </mc:Choice>
        <mc:Fallback>
          <p:pic>
            <p:nvPicPr>
              <p:cNvPr id="46" name="Encre 45">
                <a:extLst>
                  <a:ext uri="{FF2B5EF4-FFF2-40B4-BE49-F238E27FC236}">
                    <a16:creationId xmlns:a16="http://schemas.microsoft.com/office/drawing/2014/main" id="{73468A0F-1096-CC22-F966-01408817495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989225" y="5674320"/>
                <a:ext cx="24624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id="{B23EFA37-8ED5-20D0-6A9F-4C21854F27CB}"/>
                  </a:ext>
                </a:extLst>
              </p14:cNvPr>
              <p14:cNvContentPartPr/>
              <p14:nvPr/>
            </p14:nvContentPartPr>
            <p14:xfrm>
              <a:off x="6131065" y="6092280"/>
              <a:ext cx="74880" cy="360"/>
            </p14:xfrm>
          </p:contentPart>
        </mc:Choice>
        <mc:Fallback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B23EFA37-8ED5-20D0-6A9F-4C21854F27C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95425" y="6020640"/>
                <a:ext cx="146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8" name="Encre 47">
                <a:extLst>
                  <a:ext uri="{FF2B5EF4-FFF2-40B4-BE49-F238E27FC236}">
                    <a16:creationId xmlns:a16="http://schemas.microsoft.com/office/drawing/2014/main" id="{560FA7AA-7519-4E81-3E6A-D66D54CD82E4}"/>
                  </a:ext>
                </a:extLst>
              </p14:cNvPr>
              <p14:cNvContentPartPr/>
              <p14:nvPr/>
            </p14:nvContentPartPr>
            <p14:xfrm>
              <a:off x="6121345" y="5736240"/>
              <a:ext cx="269280" cy="360"/>
            </p14:xfrm>
          </p:contentPart>
        </mc:Choice>
        <mc:Fallback>
          <p:pic>
            <p:nvPicPr>
              <p:cNvPr id="48" name="Encre 47">
                <a:extLst>
                  <a:ext uri="{FF2B5EF4-FFF2-40B4-BE49-F238E27FC236}">
                    <a16:creationId xmlns:a16="http://schemas.microsoft.com/office/drawing/2014/main" id="{560FA7AA-7519-4E81-3E6A-D66D54CD82E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085345" y="5664600"/>
                <a:ext cx="34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2F481560-46E9-8432-4491-A1A40D3219B8}"/>
                  </a:ext>
                </a:extLst>
              </p14:cNvPr>
              <p14:cNvContentPartPr/>
              <p14:nvPr/>
            </p14:nvContentPartPr>
            <p14:xfrm>
              <a:off x="6361465" y="5784480"/>
              <a:ext cx="250920" cy="773640"/>
            </p14:xfrm>
          </p:contentPart>
        </mc:Choice>
        <mc:Fallback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2F481560-46E9-8432-4491-A1A40D3219B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325465" y="5712480"/>
                <a:ext cx="322560" cy="9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0" name="Encre 49">
                <a:extLst>
                  <a:ext uri="{FF2B5EF4-FFF2-40B4-BE49-F238E27FC236}">
                    <a16:creationId xmlns:a16="http://schemas.microsoft.com/office/drawing/2014/main" id="{45EC28B1-985B-0004-F928-71FB70987F88}"/>
                  </a:ext>
                </a:extLst>
              </p14:cNvPr>
              <p14:cNvContentPartPr/>
              <p14:nvPr/>
            </p14:nvContentPartPr>
            <p14:xfrm>
              <a:off x="6631105" y="5813280"/>
              <a:ext cx="14040" cy="669240"/>
            </p14:xfrm>
          </p:contentPart>
        </mc:Choice>
        <mc:Fallback>
          <p:pic>
            <p:nvPicPr>
              <p:cNvPr id="50" name="Encre 49">
                <a:extLst>
                  <a:ext uri="{FF2B5EF4-FFF2-40B4-BE49-F238E27FC236}">
                    <a16:creationId xmlns:a16="http://schemas.microsoft.com/office/drawing/2014/main" id="{45EC28B1-985B-0004-F928-71FB70987F8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595465" y="5741640"/>
                <a:ext cx="85680" cy="81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EE6ACD74-2128-26BC-A853-70A65D01051D}"/>
                  </a:ext>
                </a:extLst>
              </p14:cNvPr>
              <p14:cNvContentPartPr/>
              <p14:nvPr/>
            </p14:nvContentPartPr>
            <p14:xfrm>
              <a:off x="6679705" y="5824080"/>
              <a:ext cx="165600" cy="672840"/>
            </p14:xfrm>
          </p:contentPart>
        </mc:Choice>
        <mc:Fallback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EE6ACD74-2128-26BC-A853-70A65D01051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643705" y="5752080"/>
                <a:ext cx="237240" cy="81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2" name="Encre 51">
                <a:extLst>
                  <a:ext uri="{FF2B5EF4-FFF2-40B4-BE49-F238E27FC236}">
                    <a16:creationId xmlns:a16="http://schemas.microsoft.com/office/drawing/2014/main" id="{761CD0B8-6AB3-F0A8-91C5-D3D21C07DE33}"/>
                  </a:ext>
                </a:extLst>
              </p14:cNvPr>
              <p14:cNvContentPartPr/>
              <p14:nvPr/>
            </p14:nvContentPartPr>
            <p14:xfrm>
              <a:off x="6772945" y="5801760"/>
              <a:ext cx="504000" cy="204480"/>
            </p14:xfrm>
          </p:contentPart>
        </mc:Choice>
        <mc:Fallback>
          <p:pic>
            <p:nvPicPr>
              <p:cNvPr id="52" name="Encre 51">
                <a:extLst>
                  <a:ext uri="{FF2B5EF4-FFF2-40B4-BE49-F238E27FC236}">
                    <a16:creationId xmlns:a16="http://schemas.microsoft.com/office/drawing/2014/main" id="{761CD0B8-6AB3-F0A8-91C5-D3D21C07DE3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36945" y="5729760"/>
                <a:ext cx="57564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3" name="Encre 52">
                <a:extLst>
                  <a:ext uri="{FF2B5EF4-FFF2-40B4-BE49-F238E27FC236}">
                    <a16:creationId xmlns:a16="http://schemas.microsoft.com/office/drawing/2014/main" id="{465CF7C6-5B69-A2BB-56A3-6F57BBE84342}"/>
                  </a:ext>
                </a:extLst>
              </p14:cNvPr>
              <p14:cNvContentPartPr/>
              <p14:nvPr/>
            </p14:nvContentPartPr>
            <p14:xfrm>
              <a:off x="6947545" y="6044400"/>
              <a:ext cx="242280" cy="555480"/>
            </p14:xfrm>
          </p:contentPart>
        </mc:Choice>
        <mc:Fallback>
          <p:pic>
            <p:nvPicPr>
              <p:cNvPr id="53" name="Encre 52">
                <a:extLst>
                  <a:ext uri="{FF2B5EF4-FFF2-40B4-BE49-F238E27FC236}">
                    <a16:creationId xmlns:a16="http://schemas.microsoft.com/office/drawing/2014/main" id="{465CF7C6-5B69-A2BB-56A3-6F57BBE8434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11905" y="5972400"/>
                <a:ext cx="313920" cy="69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4" name="Encre 53">
                <a:extLst>
                  <a:ext uri="{FF2B5EF4-FFF2-40B4-BE49-F238E27FC236}">
                    <a16:creationId xmlns:a16="http://schemas.microsoft.com/office/drawing/2014/main" id="{86D70A7A-3DF5-BEFB-1DAD-742AFB539468}"/>
                  </a:ext>
                </a:extLst>
              </p14:cNvPr>
              <p14:cNvContentPartPr/>
              <p14:nvPr/>
            </p14:nvContentPartPr>
            <p14:xfrm>
              <a:off x="7226185" y="5957280"/>
              <a:ext cx="455040" cy="541440"/>
            </p14:xfrm>
          </p:contentPart>
        </mc:Choice>
        <mc:Fallback>
          <p:pic>
            <p:nvPicPr>
              <p:cNvPr id="54" name="Encre 53">
                <a:extLst>
                  <a:ext uri="{FF2B5EF4-FFF2-40B4-BE49-F238E27FC236}">
                    <a16:creationId xmlns:a16="http://schemas.microsoft.com/office/drawing/2014/main" id="{86D70A7A-3DF5-BEFB-1DAD-742AFB53946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90545" y="5885640"/>
                <a:ext cx="526680" cy="68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7919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EF7B4-140B-9C2D-A7B7-8DD2129AD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418E48-75DF-671D-D13E-1BEDD988C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0D24E9-3AE1-A4C6-8BFD-9B8A24176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038"/>
            <a:ext cx="12192000" cy="703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4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53B246D-2D36-1216-DF80-22B489F9E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51801B-9BFA-09C3-97A0-C07469DDB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/>
          <a:stretch/>
        </p:blipFill>
        <p:spPr>
          <a:xfrm>
            <a:off x="3542096" y="0"/>
            <a:ext cx="8649903" cy="54767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A99FDB-9D6B-A4E3-0A46-FED8A6FB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21" y="3091044"/>
            <a:ext cx="2825217" cy="37669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911F27-FE84-3278-B35F-F949FAB89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38" y="3554128"/>
            <a:ext cx="4405162" cy="33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0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078F9A-46A2-5B00-4ADD-215F0D6EF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999" cy="6857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4DFDD9-CDC4-BBE4-F0A4-E2E122C2A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48" y="0"/>
            <a:ext cx="7639652" cy="50931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FF9AAA-3078-8C84-A6B7-DCFFD7FA1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35" y="3827844"/>
            <a:ext cx="5386939" cy="30301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1AEE47-1C76-4E71-1556-182842656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71" y="4417996"/>
            <a:ext cx="4337784" cy="2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576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141</Words>
  <Application>Microsoft Office PowerPoint</Application>
  <PresentationFormat>Grand écran</PresentationFormat>
  <Paragraphs>19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Thème Office</vt:lpstr>
      <vt:lpstr>Présentation PowerPoint</vt:lpstr>
      <vt:lpstr>Présentation PowerPoint</vt:lpstr>
      <vt:lpstr>Problématique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Ghassen Ben</dc:creator>
  <cp:lastModifiedBy>Ghassen Ben</cp:lastModifiedBy>
  <cp:revision>6</cp:revision>
  <dcterms:created xsi:type="dcterms:W3CDTF">2023-06-18T15:20:29Z</dcterms:created>
  <dcterms:modified xsi:type="dcterms:W3CDTF">2023-06-18T16:17:51Z</dcterms:modified>
</cp:coreProperties>
</file>