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44"/>
  </p:notesMasterIdLst>
  <p:sldIdLst>
    <p:sldId id="256" r:id="rId5"/>
    <p:sldId id="259" r:id="rId6"/>
    <p:sldId id="257" r:id="rId7"/>
    <p:sldId id="282" r:id="rId8"/>
    <p:sldId id="279" r:id="rId9"/>
    <p:sldId id="281" r:id="rId10"/>
    <p:sldId id="280" r:id="rId11"/>
    <p:sldId id="278" r:id="rId12"/>
    <p:sldId id="277" r:id="rId13"/>
    <p:sldId id="305" r:id="rId14"/>
    <p:sldId id="306" r:id="rId15"/>
    <p:sldId id="307" r:id="rId16"/>
    <p:sldId id="308" r:id="rId17"/>
    <p:sldId id="309" r:id="rId18"/>
    <p:sldId id="283" r:id="rId19"/>
    <p:sldId id="275" r:id="rId20"/>
    <p:sldId id="284" r:id="rId21"/>
    <p:sldId id="276" r:id="rId22"/>
    <p:sldId id="274" r:id="rId23"/>
    <p:sldId id="273" r:id="rId24"/>
    <p:sldId id="286" r:id="rId25"/>
    <p:sldId id="287" r:id="rId26"/>
    <p:sldId id="288" r:id="rId27"/>
    <p:sldId id="289" r:id="rId28"/>
    <p:sldId id="298" r:id="rId29"/>
    <p:sldId id="301" r:id="rId30"/>
    <p:sldId id="297" r:id="rId31"/>
    <p:sldId id="285" r:id="rId32"/>
    <p:sldId id="303" r:id="rId33"/>
    <p:sldId id="302" r:id="rId34"/>
    <p:sldId id="315" r:id="rId35"/>
    <p:sldId id="314" r:id="rId36"/>
    <p:sldId id="313" r:id="rId37"/>
    <p:sldId id="312" r:id="rId38"/>
    <p:sldId id="311" r:id="rId39"/>
    <p:sldId id="310" r:id="rId40"/>
    <p:sldId id="316" r:id="rId41"/>
    <p:sldId id="317" r:id="rId42"/>
    <p:sldId id="26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2" autoAdjust="0"/>
    <p:restoredTop sz="94598" autoAdjust="0"/>
  </p:normalViewPr>
  <p:slideViewPr>
    <p:cSldViewPr snapToGrid="0" showGuides="1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fola clinic" userId="58cf22fd9321a8b2" providerId="LiveId" clId="{922F030E-59A6-4CB0-A7C2-70DC8E3BA86A}"/>
    <pc:docChg chg="undo redo custSel addSld delSld modSld sldOrd">
      <pc:chgData name="Tofola clinic" userId="58cf22fd9321a8b2" providerId="LiveId" clId="{922F030E-59A6-4CB0-A7C2-70DC8E3BA86A}" dt="2023-03-30T08:41:18.289" v="2840" actId="113"/>
      <pc:docMkLst>
        <pc:docMk/>
      </pc:docMkLst>
      <pc:sldChg chg="delSp mod">
        <pc:chgData name="Tofola clinic" userId="58cf22fd9321a8b2" providerId="LiveId" clId="{922F030E-59A6-4CB0-A7C2-70DC8E3BA86A}" dt="2023-03-30T08:00:22.870" v="2211" actId="478"/>
        <pc:sldMkLst>
          <pc:docMk/>
          <pc:sldMk cId="3805164132" sldId="257"/>
        </pc:sldMkLst>
        <pc:spChg chg="del">
          <ac:chgData name="Tofola clinic" userId="58cf22fd9321a8b2" providerId="LiveId" clId="{922F030E-59A6-4CB0-A7C2-70DC8E3BA86A}" dt="2023-03-30T08:00:22.870" v="2211" actId="478"/>
          <ac:spMkLst>
            <pc:docMk/>
            <pc:sldMk cId="3805164132" sldId="257"/>
            <ac:spMk id="11" creationId="{6AA17CD5-6A6E-4EE4-BD68-9B358654D56D}"/>
          </ac:spMkLst>
        </pc:spChg>
      </pc:sldChg>
      <pc:sldChg chg="delSp add mod">
        <pc:chgData name="Tofola clinic" userId="58cf22fd9321a8b2" providerId="LiveId" clId="{922F030E-59A6-4CB0-A7C2-70DC8E3BA86A}" dt="2023-03-30T08:00:25.292" v="2212" actId="478"/>
        <pc:sldMkLst>
          <pc:docMk/>
          <pc:sldMk cId="2161760435" sldId="259"/>
        </pc:sldMkLst>
        <pc:spChg chg="del">
          <ac:chgData name="Tofola clinic" userId="58cf22fd9321a8b2" providerId="LiveId" clId="{922F030E-59A6-4CB0-A7C2-70DC8E3BA86A}" dt="2023-03-30T08:00:25.292" v="2212" actId="478"/>
          <ac:spMkLst>
            <pc:docMk/>
            <pc:sldMk cId="2161760435" sldId="259"/>
            <ac:spMk id="14" creationId="{9C838D91-2BF9-4595-90F6-6E2D751F6F13}"/>
          </ac:spMkLst>
        </pc:spChg>
      </pc:sldChg>
      <pc:sldChg chg="del">
        <pc:chgData name="Tofola clinic" userId="58cf22fd9321a8b2" providerId="LiveId" clId="{922F030E-59A6-4CB0-A7C2-70DC8E3BA86A}" dt="2023-03-30T07:10:40.599" v="1433" actId="2696"/>
        <pc:sldMkLst>
          <pc:docMk/>
          <pc:sldMk cId="4226184175" sldId="259"/>
        </pc:sldMkLst>
      </pc:sldChg>
      <pc:sldChg chg="del">
        <pc:chgData name="Tofola clinic" userId="58cf22fd9321a8b2" providerId="LiveId" clId="{922F030E-59A6-4CB0-A7C2-70DC8E3BA86A}" dt="2023-03-30T08:12:24.038" v="2415" actId="47"/>
        <pc:sldMkLst>
          <pc:docMk/>
          <pc:sldMk cId="275256533" sldId="260"/>
        </pc:sldMkLst>
      </pc:sldChg>
      <pc:sldChg chg="del">
        <pc:chgData name="Tofola clinic" userId="58cf22fd9321a8b2" providerId="LiveId" clId="{922F030E-59A6-4CB0-A7C2-70DC8E3BA86A}" dt="2023-03-30T08:12:14.920" v="2408" actId="2696"/>
        <pc:sldMkLst>
          <pc:docMk/>
          <pc:sldMk cId="3551256399" sldId="261"/>
        </pc:sldMkLst>
      </pc:sldChg>
      <pc:sldChg chg="del">
        <pc:chgData name="Tofola clinic" userId="58cf22fd9321a8b2" providerId="LiveId" clId="{922F030E-59A6-4CB0-A7C2-70DC8E3BA86A}" dt="2023-03-30T08:12:17.197" v="2409" actId="47"/>
        <pc:sldMkLst>
          <pc:docMk/>
          <pc:sldMk cId="3848018777" sldId="262"/>
        </pc:sldMkLst>
      </pc:sldChg>
      <pc:sldChg chg="delSp modSp mod">
        <pc:chgData name="Tofola clinic" userId="58cf22fd9321a8b2" providerId="LiveId" clId="{922F030E-59A6-4CB0-A7C2-70DC8E3BA86A}" dt="2023-03-30T08:13:16.540" v="2454" actId="20577"/>
        <pc:sldMkLst>
          <pc:docMk/>
          <pc:sldMk cId="2261619712" sldId="263"/>
        </pc:sldMkLst>
        <pc:spChg chg="mod">
          <ac:chgData name="Tofola clinic" userId="58cf22fd9321a8b2" providerId="LiveId" clId="{922F030E-59A6-4CB0-A7C2-70DC8E3BA86A}" dt="2023-03-30T08:13:12.398" v="2453" actId="113"/>
          <ac:spMkLst>
            <pc:docMk/>
            <pc:sldMk cId="2261619712" sldId="263"/>
            <ac:spMk id="2" creationId="{9540FB38-0113-4F80-BBD4-A9C97FF40720}"/>
          </ac:spMkLst>
        </pc:spChg>
        <pc:spChg chg="mod">
          <ac:chgData name="Tofola clinic" userId="58cf22fd9321a8b2" providerId="LiveId" clId="{922F030E-59A6-4CB0-A7C2-70DC8E3BA86A}" dt="2023-03-30T08:13:16.540" v="2454" actId="20577"/>
          <ac:spMkLst>
            <pc:docMk/>
            <pc:sldMk cId="2261619712" sldId="263"/>
            <ac:spMk id="3" creationId="{75982AA6-9E74-43FC-B452-142C7571DCCC}"/>
          </ac:spMkLst>
        </pc:spChg>
        <pc:spChg chg="del">
          <ac:chgData name="Tofola clinic" userId="58cf22fd9321a8b2" providerId="LiveId" clId="{922F030E-59A6-4CB0-A7C2-70DC8E3BA86A}" dt="2023-03-30T08:12:32.003" v="2416" actId="478"/>
          <ac:spMkLst>
            <pc:docMk/>
            <pc:sldMk cId="2261619712" sldId="263"/>
            <ac:spMk id="8" creationId="{D3E3ABAA-EBF5-4FC5-BEEE-FBA5A228E046}"/>
          </ac:spMkLst>
        </pc:spChg>
      </pc:sldChg>
      <pc:sldChg chg="del">
        <pc:chgData name="Tofola clinic" userId="58cf22fd9321a8b2" providerId="LiveId" clId="{922F030E-59A6-4CB0-A7C2-70DC8E3BA86A}" dt="2023-03-30T08:12:21.531" v="2413" actId="47"/>
        <pc:sldMkLst>
          <pc:docMk/>
          <pc:sldMk cId="1715400757" sldId="264"/>
        </pc:sldMkLst>
      </pc:sldChg>
      <pc:sldChg chg="del">
        <pc:chgData name="Tofola clinic" userId="58cf22fd9321a8b2" providerId="LiveId" clId="{922F030E-59A6-4CB0-A7C2-70DC8E3BA86A}" dt="2023-03-30T08:12:22.512" v="2414" actId="47"/>
        <pc:sldMkLst>
          <pc:docMk/>
          <pc:sldMk cId="3305518317" sldId="265"/>
        </pc:sldMkLst>
      </pc:sldChg>
      <pc:sldChg chg="del">
        <pc:chgData name="Tofola clinic" userId="58cf22fd9321a8b2" providerId="LiveId" clId="{922F030E-59A6-4CB0-A7C2-70DC8E3BA86A}" dt="2023-03-30T08:12:11.756" v="2407" actId="2696"/>
        <pc:sldMkLst>
          <pc:docMk/>
          <pc:sldMk cId="1721841647" sldId="266"/>
        </pc:sldMkLst>
      </pc:sldChg>
      <pc:sldChg chg="del">
        <pc:chgData name="Tofola clinic" userId="58cf22fd9321a8b2" providerId="LiveId" clId="{922F030E-59A6-4CB0-A7C2-70DC8E3BA86A}" dt="2023-03-30T08:12:20.722" v="2412" actId="47"/>
        <pc:sldMkLst>
          <pc:docMk/>
          <pc:sldMk cId="1173985025" sldId="267"/>
        </pc:sldMkLst>
      </pc:sldChg>
      <pc:sldChg chg="del">
        <pc:chgData name="Tofola clinic" userId="58cf22fd9321a8b2" providerId="LiveId" clId="{922F030E-59A6-4CB0-A7C2-70DC8E3BA86A}" dt="2023-03-30T08:12:18.500" v="2410" actId="47"/>
        <pc:sldMkLst>
          <pc:docMk/>
          <pc:sldMk cId="2809739222" sldId="269"/>
        </pc:sldMkLst>
      </pc:sldChg>
      <pc:sldChg chg="del">
        <pc:chgData name="Tofola clinic" userId="58cf22fd9321a8b2" providerId="LiveId" clId="{922F030E-59A6-4CB0-A7C2-70DC8E3BA86A}" dt="2023-03-30T08:12:19.525" v="2411" actId="47"/>
        <pc:sldMkLst>
          <pc:docMk/>
          <pc:sldMk cId="1508071221" sldId="270"/>
        </pc:sldMkLst>
      </pc:sldChg>
      <pc:sldChg chg="addSp delSp modSp del mod">
        <pc:chgData name="Tofola clinic" userId="58cf22fd9321a8b2" providerId="LiveId" clId="{922F030E-59A6-4CB0-A7C2-70DC8E3BA86A}" dt="2023-03-30T06:30:57.921" v="105" actId="2696"/>
        <pc:sldMkLst>
          <pc:docMk/>
          <pc:sldMk cId="1912627180" sldId="271"/>
        </pc:sldMkLst>
        <pc:spChg chg="mod">
          <ac:chgData name="Tofola clinic" userId="58cf22fd9321a8b2" providerId="LiveId" clId="{922F030E-59A6-4CB0-A7C2-70DC8E3BA86A}" dt="2023-03-30T06:29:43.630" v="95" actId="782"/>
          <ac:spMkLst>
            <pc:docMk/>
            <pc:sldMk cId="1912627180" sldId="271"/>
            <ac:spMk id="2" creationId="{6810B93B-2DBD-32AA-39E7-2AB9B5BA4B55}"/>
          </ac:spMkLst>
        </pc:spChg>
        <pc:spChg chg="add del">
          <ac:chgData name="Tofola clinic" userId="58cf22fd9321a8b2" providerId="LiveId" clId="{922F030E-59A6-4CB0-A7C2-70DC8E3BA86A}" dt="2023-03-30T06:22:07.488" v="57" actId="1957"/>
          <ac:spMkLst>
            <pc:docMk/>
            <pc:sldMk cId="1912627180" sldId="271"/>
            <ac:spMk id="3" creationId="{03328C31-7AF4-C047-CA27-A531FE789D1D}"/>
          </ac:spMkLst>
        </pc:spChg>
        <pc:spChg chg="add del">
          <ac:chgData name="Tofola clinic" userId="58cf22fd9321a8b2" providerId="LiveId" clId="{922F030E-59A6-4CB0-A7C2-70DC8E3BA86A}" dt="2023-03-30T06:22:15.203" v="68" actId="478"/>
          <ac:spMkLst>
            <pc:docMk/>
            <pc:sldMk cId="1912627180" sldId="271"/>
            <ac:spMk id="6" creationId="{517489CF-604C-B247-F1CA-25ACC69E3FAB}"/>
          </ac:spMkLst>
        </pc:spChg>
        <pc:spChg chg="add del">
          <ac:chgData name="Tofola clinic" userId="58cf22fd9321a8b2" providerId="LiveId" clId="{922F030E-59A6-4CB0-A7C2-70DC8E3BA86A}" dt="2023-03-30T06:22:15.727" v="69" actId="478"/>
          <ac:spMkLst>
            <pc:docMk/>
            <pc:sldMk cId="1912627180" sldId="271"/>
            <ac:spMk id="7" creationId="{75A55EAA-2E3C-4C58-3D57-8F5887968DC2}"/>
          </ac:spMkLst>
        </pc:spChg>
        <pc:graphicFrameChg chg="add del mod">
          <ac:chgData name="Tofola clinic" userId="58cf22fd9321a8b2" providerId="LiveId" clId="{922F030E-59A6-4CB0-A7C2-70DC8E3BA86A}" dt="2023-03-30T06:22:11.631" v="67" actId="14100"/>
          <ac:graphicFrameMkLst>
            <pc:docMk/>
            <pc:sldMk cId="1912627180" sldId="271"/>
            <ac:graphicFrameMk id="10" creationId="{DB9E0E48-5B8B-F787-6577-B13DA6EAB216}"/>
          </ac:graphicFrameMkLst>
        </pc:graphicFrameChg>
      </pc:sldChg>
      <pc:sldChg chg="addSp delSp modSp del mod">
        <pc:chgData name="Tofola clinic" userId="58cf22fd9321a8b2" providerId="LiveId" clId="{922F030E-59A6-4CB0-A7C2-70DC8E3BA86A}" dt="2023-03-30T06:31:00.734" v="106" actId="2696"/>
        <pc:sldMkLst>
          <pc:docMk/>
          <pc:sldMk cId="3937263001" sldId="272"/>
        </pc:sldMkLst>
        <pc:spChg chg="del">
          <ac:chgData name="Tofola clinic" userId="58cf22fd9321a8b2" providerId="LiveId" clId="{922F030E-59A6-4CB0-A7C2-70DC8E3BA86A}" dt="2023-03-30T06:26:02.664" v="83" actId="1957"/>
          <ac:spMkLst>
            <pc:docMk/>
            <pc:sldMk cId="3937263001" sldId="272"/>
            <ac:spMk id="3" creationId="{03328C31-7AF4-C047-CA27-A531FE789D1D}"/>
          </ac:spMkLst>
        </pc:spChg>
        <pc:graphicFrameChg chg="add mod">
          <ac:chgData name="Tofola clinic" userId="58cf22fd9321a8b2" providerId="LiveId" clId="{922F030E-59A6-4CB0-A7C2-70DC8E3BA86A}" dt="2023-03-30T06:26:02.664" v="83" actId="1957"/>
          <ac:graphicFrameMkLst>
            <pc:docMk/>
            <pc:sldMk cId="3937263001" sldId="272"/>
            <ac:graphicFrameMk id="10" creationId="{9C6A9B61-AB0B-9D67-3820-6A62C7F1BA12}"/>
          </ac:graphicFrameMkLst>
        </pc:graphicFrameChg>
      </pc:sldChg>
      <pc:sldChg chg="del">
        <pc:chgData name="Tofola clinic" userId="58cf22fd9321a8b2" providerId="LiveId" clId="{922F030E-59A6-4CB0-A7C2-70DC8E3BA86A}" dt="2023-03-30T07:33:48.231" v="1751" actId="2696"/>
        <pc:sldMkLst>
          <pc:docMk/>
          <pc:sldMk cId="1089774936" sldId="273"/>
        </pc:sldMkLst>
      </pc:sldChg>
      <pc:sldChg chg="addSp delSp modSp add mod">
        <pc:chgData name="Tofola clinic" userId="58cf22fd9321a8b2" providerId="LiveId" clId="{922F030E-59A6-4CB0-A7C2-70DC8E3BA86A}" dt="2023-03-30T08:00:06.438" v="2207" actId="478"/>
        <pc:sldMkLst>
          <pc:docMk/>
          <pc:sldMk cId="3025454064" sldId="273"/>
        </pc:sldMkLst>
        <pc:spChg chg="del">
          <ac:chgData name="Tofola clinic" userId="58cf22fd9321a8b2" providerId="LiveId" clId="{922F030E-59A6-4CB0-A7C2-70DC8E3BA86A}" dt="2023-03-30T07:35:20.837" v="1766" actId="478"/>
          <ac:spMkLst>
            <pc:docMk/>
            <pc:sldMk cId="3025454064" sldId="273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4:39.102" v="2141" actId="13900"/>
          <ac:spMkLst>
            <pc:docMk/>
            <pc:sldMk cId="3025454064" sldId="273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53:27.118" v="2125" actId="108"/>
          <ac:spMkLst>
            <pc:docMk/>
            <pc:sldMk cId="3025454064" sldId="273"/>
            <ac:spMk id="4" creationId="{E818B778-36D9-84D3-7C76-6B7F02100634}"/>
          </ac:spMkLst>
        </pc:spChg>
        <pc:spChg chg="del">
          <ac:chgData name="Tofola clinic" userId="58cf22fd9321a8b2" providerId="LiveId" clId="{922F030E-59A6-4CB0-A7C2-70DC8E3BA86A}" dt="2023-03-30T08:00:06.438" v="2207" actId="478"/>
          <ac:spMkLst>
            <pc:docMk/>
            <pc:sldMk cId="3025454064" sldId="273"/>
            <ac:spMk id="6" creationId="{517489CF-604C-B247-F1CA-25ACC69E3FAB}"/>
          </ac:spMkLst>
        </pc:spChg>
      </pc:sldChg>
      <pc:sldChg chg="del">
        <pc:chgData name="Tofola clinic" userId="58cf22fd9321a8b2" providerId="LiveId" clId="{922F030E-59A6-4CB0-A7C2-70DC8E3BA86A}" dt="2023-03-30T07:33:48.231" v="1751" actId="2696"/>
        <pc:sldMkLst>
          <pc:docMk/>
          <pc:sldMk cId="882230321" sldId="274"/>
        </pc:sldMkLst>
      </pc:sldChg>
      <pc:sldChg chg="addSp delSp modSp add mod">
        <pc:chgData name="Tofola clinic" userId="58cf22fd9321a8b2" providerId="LiveId" clId="{922F030E-59A6-4CB0-A7C2-70DC8E3BA86A}" dt="2023-03-30T08:00:08.898" v="2208" actId="478"/>
        <pc:sldMkLst>
          <pc:docMk/>
          <pc:sldMk cId="1593652780" sldId="274"/>
        </pc:sldMkLst>
        <pc:spChg chg="del">
          <ac:chgData name="Tofola clinic" userId="58cf22fd9321a8b2" providerId="LiveId" clId="{922F030E-59A6-4CB0-A7C2-70DC8E3BA86A}" dt="2023-03-30T07:35:17.356" v="1765" actId="478"/>
          <ac:spMkLst>
            <pc:docMk/>
            <pc:sldMk cId="1593652780" sldId="274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4:20.043" v="2138" actId="27636"/>
          <ac:spMkLst>
            <pc:docMk/>
            <pc:sldMk cId="1593652780" sldId="274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53:24.549" v="2124" actId="108"/>
          <ac:spMkLst>
            <pc:docMk/>
            <pc:sldMk cId="1593652780" sldId="274"/>
            <ac:spMk id="4" creationId="{E8583822-24B1-8905-5F77-4717831FB7F7}"/>
          </ac:spMkLst>
        </pc:spChg>
        <pc:spChg chg="del">
          <ac:chgData name="Tofola clinic" userId="58cf22fd9321a8b2" providerId="LiveId" clId="{922F030E-59A6-4CB0-A7C2-70DC8E3BA86A}" dt="2023-03-30T08:00:08.898" v="2208" actId="478"/>
          <ac:spMkLst>
            <pc:docMk/>
            <pc:sldMk cId="1593652780" sldId="274"/>
            <ac:spMk id="6" creationId="{517489CF-604C-B247-F1CA-25ACC69E3FAB}"/>
          </ac:spMkLst>
        </pc:spChg>
      </pc:sldChg>
      <pc:sldChg chg="addSp delSp modSp mod">
        <pc:chgData name="Tofola clinic" userId="58cf22fd9321a8b2" providerId="LiveId" clId="{922F030E-59A6-4CB0-A7C2-70DC8E3BA86A}" dt="2023-03-30T07:33:34.370" v="1750" actId="478"/>
        <pc:sldMkLst>
          <pc:docMk/>
          <pc:sldMk cId="2626798607" sldId="275"/>
        </pc:sldMkLst>
        <pc:spChg chg="del">
          <ac:chgData name="Tofola clinic" userId="58cf22fd9321a8b2" providerId="LiveId" clId="{922F030E-59A6-4CB0-A7C2-70DC8E3BA86A}" dt="2023-03-30T07:31:00.940" v="1681"/>
          <ac:spMkLst>
            <pc:docMk/>
            <pc:sldMk cId="2626798607" sldId="275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33:26.494" v="1748" actId="27636"/>
          <ac:spMkLst>
            <pc:docMk/>
            <pc:sldMk cId="2626798607" sldId="275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31:58.256" v="1710" actId="14100"/>
          <ac:spMkLst>
            <pc:docMk/>
            <pc:sldMk cId="2626798607" sldId="275"/>
            <ac:spMk id="4" creationId="{CE68CA99-CD5C-B8E5-FAFE-EDA99B485B18}"/>
          </ac:spMkLst>
        </pc:spChg>
        <pc:spChg chg="del">
          <ac:chgData name="Tofola clinic" userId="58cf22fd9321a8b2" providerId="LiveId" clId="{922F030E-59A6-4CB0-A7C2-70DC8E3BA86A}" dt="2023-03-30T07:33:31.392" v="1749" actId="478"/>
          <ac:spMkLst>
            <pc:docMk/>
            <pc:sldMk cId="2626798607" sldId="275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7:33:34.370" v="1750" actId="478"/>
          <ac:spMkLst>
            <pc:docMk/>
            <pc:sldMk cId="2626798607" sldId="275"/>
            <ac:spMk id="7" creationId="{75A55EAA-2E3C-4C58-3D57-8F5887968DC2}"/>
          </ac:spMkLst>
        </pc:spChg>
      </pc:sldChg>
      <pc:sldChg chg="del ord">
        <pc:chgData name="Tofola clinic" userId="58cf22fd9321a8b2" providerId="LiveId" clId="{922F030E-59A6-4CB0-A7C2-70DC8E3BA86A}" dt="2023-03-30T07:33:48.231" v="1751" actId="2696"/>
        <pc:sldMkLst>
          <pc:docMk/>
          <pc:sldMk cId="3247597655" sldId="276"/>
        </pc:sldMkLst>
      </pc:sldChg>
      <pc:sldChg chg="addSp delSp modSp add mod">
        <pc:chgData name="Tofola clinic" userId="58cf22fd9321a8b2" providerId="LiveId" clId="{922F030E-59A6-4CB0-A7C2-70DC8E3BA86A}" dt="2023-03-30T08:00:10.975" v="2209" actId="478"/>
        <pc:sldMkLst>
          <pc:docMk/>
          <pc:sldMk cId="3417869632" sldId="276"/>
        </pc:sldMkLst>
        <pc:spChg chg="del">
          <ac:chgData name="Tofola clinic" userId="58cf22fd9321a8b2" providerId="LiveId" clId="{922F030E-59A6-4CB0-A7C2-70DC8E3BA86A}" dt="2023-03-30T07:34:07.936" v="1753" actId="478"/>
          <ac:spMkLst>
            <pc:docMk/>
            <pc:sldMk cId="3417869632" sldId="276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3:08.996" v="2122" actId="14100"/>
          <ac:spMkLst>
            <pc:docMk/>
            <pc:sldMk cId="3417869632" sldId="276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53:18.491" v="2123" actId="108"/>
          <ac:spMkLst>
            <pc:docMk/>
            <pc:sldMk cId="3417869632" sldId="276"/>
            <ac:spMk id="4" creationId="{D4FADEFA-7AFB-2341-D3AF-63678A3A485E}"/>
          </ac:spMkLst>
        </pc:spChg>
        <pc:spChg chg="del">
          <ac:chgData name="Tofola clinic" userId="58cf22fd9321a8b2" providerId="LiveId" clId="{922F030E-59A6-4CB0-A7C2-70DC8E3BA86A}" dt="2023-03-30T08:00:10.975" v="2209" actId="478"/>
          <ac:spMkLst>
            <pc:docMk/>
            <pc:sldMk cId="3417869632" sldId="276"/>
            <ac:spMk id="6" creationId="{517489CF-604C-B247-F1CA-25ACC69E3FAB}"/>
          </ac:spMkLst>
        </pc:spChg>
      </pc:sldChg>
      <pc:sldChg chg="addSp delSp modSp mod">
        <pc:chgData name="Tofola clinic" userId="58cf22fd9321a8b2" providerId="LiveId" clId="{922F030E-59A6-4CB0-A7C2-70DC8E3BA86A}" dt="2023-03-30T07:09:54.490" v="1432" actId="120"/>
        <pc:sldMkLst>
          <pc:docMk/>
          <pc:sldMk cId="565587458" sldId="277"/>
        </pc:sldMkLst>
        <pc:spChg chg="mod">
          <ac:chgData name="Tofola clinic" userId="58cf22fd9321a8b2" providerId="LiveId" clId="{922F030E-59A6-4CB0-A7C2-70DC8E3BA86A}" dt="2023-03-30T07:04:23.723" v="1375" actId="27636"/>
          <ac:spMkLst>
            <pc:docMk/>
            <pc:sldMk cId="565587458" sldId="277"/>
            <ac:spMk id="2" creationId="{6810B93B-2DBD-32AA-39E7-2AB9B5BA4B55}"/>
          </ac:spMkLst>
        </pc:spChg>
        <pc:spChg chg="del">
          <ac:chgData name="Tofola clinic" userId="58cf22fd9321a8b2" providerId="LiveId" clId="{922F030E-59A6-4CB0-A7C2-70DC8E3BA86A}" dt="2023-03-30T07:02:48.334" v="1357"/>
          <ac:spMkLst>
            <pc:docMk/>
            <pc:sldMk cId="565587458" sldId="277"/>
            <ac:spMk id="3" creationId="{03328C31-7AF4-C047-CA27-A531FE789D1D}"/>
          </ac:spMkLst>
        </pc:spChg>
        <pc:spChg chg="del">
          <ac:chgData name="Tofola clinic" userId="58cf22fd9321a8b2" providerId="LiveId" clId="{922F030E-59A6-4CB0-A7C2-70DC8E3BA86A}" dt="2023-03-30T07:03:08.787" v="1361" actId="478"/>
          <ac:spMkLst>
            <pc:docMk/>
            <pc:sldMk cId="565587458" sldId="277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7:03:11.464" v="1362" actId="478"/>
          <ac:spMkLst>
            <pc:docMk/>
            <pc:sldMk cId="565587458" sldId="277"/>
            <ac:spMk id="7" creationId="{75A55EAA-2E3C-4C58-3D57-8F5887968DC2}"/>
          </ac:spMkLst>
        </pc:spChg>
        <pc:spChg chg="del">
          <ac:chgData name="Tofola clinic" userId="58cf22fd9321a8b2" providerId="LiveId" clId="{922F030E-59A6-4CB0-A7C2-70DC8E3BA86A}" dt="2023-03-30T07:03:45.272" v="1368" actId="478"/>
          <ac:spMkLst>
            <pc:docMk/>
            <pc:sldMk cId="565587458" sldId="277"/>
            <ac:spMk id="8" creationId="{F95FD594-4F96-CA55-D009-9D96569B3B08}"/>
          </ac:spMkLst>
        </pc:spChg>
        <pc:spChg chg="add del mod">
          <ac:chgData name="Tofola clinic" userId="58cf22fd9321a8b2" providerId="LiveId" clId="{922F030E-59A6-4CB0-A7C2-70DC8E3BA86A}" dt="2023-03-30T07:03:36.696" v="1366" actId="21"/>
          <ac:spMkLst>
            <pc:docMk/>
            <pc:sldMk cId="565587458" sldId="277"/>
            <ac:spMk id="10" creationId="{EB3C32A1-E11F-3AA2-6D29-DA60919762DB}"/>
          </ac:spMkLst>
        </pc:spChg>
        <pc:graphicFrameChg chg="add mod modGraphic">
          <ac:chgData name="Tofola clinic" userId="58cf22fd9321a8b2" providerId="LiveId" clId="{922F030E-59A6-4CB0-A7C2-70DC8E3BA86A}" dt="2023-03-30T07:09:54.490" v="1432" actId="120"/>
          <ac:graphicFrameMkLst>
            <pc:docMk/>
            <pc:sldMk cId="565587458" sldId="277"/>
            <ac:graphicFrameMk id="4" creationId="{86130796-BBA0-6256-503F-61A083B9BAA4}"/>
          </ac:graphicFrameMkLst>
        </pc:graphicFrameChg>
        <pc:picChg chg="del mod">
          <ac:chgData name="Tofola clinic" userId="58cf22fd9321a8b2" providerId="LiveId" clId="{922F030E-59A6-4CB0-A7C2-70DC8E3BA86A}" dt="2023-03-30T07:03:32.669" v="1365" actId="21"/>
          <ac:picMkLst>
            <pc:docMk/>
            <pc:sldMk cId="565587458" sldId="277"/>
            <ac:picMk id="9" creationId="{E59572F9-7E03-C365-E987-4568C2BF4D45}"/>
          </ac:picMkLst>
        </pc:picChg>
      </pc:sldChg>
      <pc:sldChg chg="delSp modSp mod">
        <pc:chgData name="Tofola clinic" userId="58cf22fd9321a8b2" providerId="LiveId" clId="{922F030E-59A6-4CB0-A7C2-70DC8E3BA86A}" dt="2023-03-30T08:00:17.477" v="2210" actId="478"/>
        <pc:sldMkLst>
          <pc:docMk/>
          <pc:sldMk cId="1195186681" sldId="278"/>
        </pc:sldMkLst>
        <pc:spChg chg="mod">
          <ac:chgData name="Tofola clinic" userId="58cf22fd9321a8b2" providerId="LiveId" clId="{922F030E-59A6-4CB0-A7C2-70DC8E3BA86A}" dt="2023-03-30T06:49:48.519" v="562" actId="255"/>
          <ac:spMkLst>
            <pc:docMk/>
            <pc:sldMk cId="1195186681" sldId="278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6:50:04.453" v="565" actId="313"/>
          <ac:spMkLst>
            <pc:docMk/>
            <pc:sldMk cId="1195186681" sldId="278"/>
            <ac:spMk id="3" creationId="{03328C31-7AF4-C047-CA27-A531FE789D1D}"/>
          </ac:spMkLst>
        </pc:spChg>
        <pc:spChg chg="del">
          <ac:chgData name="Tofola clinic" userId="58cf22fd9321a8b2" providerId="LiveId" clId="{922F030E-59A6-4CB0-A7C2-70DC8E3BA86A}" dt="2023-03-30T08:00:17.477" v="2210" actId="478"/>
          <ac:spMkLst>
            <pc:docMk/>
            <pc:sldMk cId="1195186681" sldId="278"/>
            <ac:spMk id="6" creationId="{517489CF-604C-B247-F1CA-25ACC69E3FAB}"/>
          </ac:spMkLst>
        </pc:spChg>
      </pc:sldChg>
      <pc:sldChg chg="del">
        <pc:chgData name="Tofola clinic" userId="58cf22fd9321a8b2" providerId="LiveId" clId="{922F030E-59A6-4CB0-A7C2-70DC8E3BA86A}" dt="2023-03-30T06:31:05.130" v="107" actId="2696"/>
        <pc:sldMkLst>
          <pc:docMk/>
          <pc:sldMk cId="68889084" sldId="279"/>
        </pc:sldMkLst>
      </pc:sldChg>
      <pc:sldChg chg="addSp delSp modSp add mod">
        <pc:chgData name="Tofola clinic" userId="58cf22fd9321a8b2" providerId="LiveId" clId="{922F030E-59A6-4CB0-A7C2-70DC8E3BA86A}" dt="2023-03-30T07:25:29.422" v="1608" actId="313"/>
        <pc:sldMkLst>
          <pc:docMk/>
          <pc:sldMk cId="2459058481" sldId="279"/>
        </pc:sldMkLst>
        <pc:spChg chg="del mod">
          <ac:chgData name="Tofola clinic" userId="58cf22fd9321a8b2" providerId="LiveId" clId="{922F030E-59A6-4CB0-A7C2-70DC8E3BA86A}" dt="2023-03-30T06:31:51.088" v="114" actId="478"/>
          <ac:spMkLst>
            <pc:docMk/>
            <pc:sldMk cId="2459058481" sldId="279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25:29.422" v="1608" actId="313"/>
          <ac:spMkLst>
            <pc:docMk/>
            <pc:sldMk cId="2459058481" sldId="279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6:31:42.393" v="112"/>
          <ac:spMkLst>
            <pc:docMk/>
            <pc:sldMk cId="2459058481" sldId="279"/>
            <ac:spMk id="4" creationId="{38B03E88-72F7-E065-298C-2216501D4735}"/>
          </ac:spMkLst>
        </pc:spChg>
        <pc:spChg chg="del">
          <ac:chgData name="Tofola clinic" userId="58cf22fd9321a8b2" providerId="LiveId" clId="{922F030E-59A6-4CB0-A7C2-70DC8E3BA86A}" dt="2023-03-30T06:59:50.681" v="1266" actId="478"/>
          <ac:spMkLst>
            <pc:docMk/>
            <pc:sldMk cId="2459058481" sldId="279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6:59:53.457" v="1267" actId="478"/>
          <ac:spMkLst>
            <pc:docMk/>
            <pc:sldMk cId="2459058481" sldId="279"/>
            <ac:spMk id="7" creationId="{75A55EAA-2E3C-4C58-3D57-8F5887968DC2}"/>
          </ac:spMkLst>
        </pc:spChg>
      </pc:sldChg>
      <pc:sldChg chg="addSp delSp modSp mod">
        <pc:chgData name="Tofola clinic" userId="58cf22fd9321a8b2" providerId="LiveId" clId="{922F030E-59A6-4CB0-A7C2-70DC8E3BA86A}" dt="2023-03-30T06:30:52.029" v="104" actId="21"/>
        <pc:sldMkLst>
          <pc:docMk/>
          <pc:sldMk cId="2394174055" sldId="280"/>
        </pc:sldMkLst>
        <pc:spChg chg="del">
          <ac:chgData name="Tofola clinic" userId="58cf22fd9321a8b2" providerId="LiveId" clId="{922F030E-59A6-4CB0-A7C2-70DC8E3BA86A}" dt="2023-03-30T06:29:51.737" v="96"/>
          <ac:spMkLst>
            <pc:docMk/>
            <pc:sldMk cId="2394174055" sldId="280"/>
            <ac:spMk id="2" creationId="{6810B93B-2DBD-32AA-39E7-2AB9B5BA4B55}"/>
          </ac:spMkLst>
        </pc:spChg>
        <pc:spChg chg="del">
          <ac:chgData name="Tofola clinic" userId="58cf22fd9321a8b2" providerId="LiveId" clId="{922F030E-59A6-4CB0-A7C2-70DC8E3BA86A}" dt="2023-03-30T06:29:20.473" v="90"/>
          <ac:spMkLst>
            <pc:docMk/>
            <pc:sldMk cId="2394174055" sldId="280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6:29:55.177" v="97" actId="14100"/>
          <ac:spMkLst>
            <pc:docMk/>
            <pc:sldMk cId="2394174055" sldId="280"/>
            <ac:spMk id="5" creationId="{6A36FD0E-283B-8290-97AD-93AF0D061FAE}"/>
          </ac:spMkLst>
        </pc:spChg>
        <pc:spChg chg="del">
          <ac:chgData name="Tofola clinic" userId="58cf22fd9321a8b2" providerId="LiveId" clId="{922F030E-59A6-4CB0-A7C2-70DC8E3BA86A}" dt="2023-03-30T06:30:42.236" v="102" actId="21"/>
          <ac:spMkLst>
            <pc:docMk/>
            <pc:sldMk cId="2394174055" sldId="280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6:30:47.491" v="103" actId="21"/>
          <ac:spMkLst>
            <pc:docMk/>
            <pc:sldMk cId="2394174055" sldId="280"/>
            <ac:spMk id="7" creationId="{75A55EAA-2E3C-4C58-3D57-8F5887968DC2}"/>
          </ac:spMkLst>
        </pc:spChg>
        <pc:spChg chg="del">
          <ac:chgData name="Tofola clinic" userId="58cf22fd9321a8b2" providerId="LiveId" clId="{922F030E-59A6-4CB0-A7C2-70DC8E3BA86A}" dt="2023-03-30T06:30:52.029" v="104" actId="21"/>
          <ac:spMkLst>
            <pc:docMk/>
            <pc:sldMk cId="2394174055" sldId="280"/>
            <ac:spMk id="8" creationId="{F95FD594-4F96-CA55-D009-9D96569B3B08}"/>
          </ac:spMkLst>
        </pc:spChg>
        <pc:graphicFrameChg chg="add mod">
          <ac:chgData name="Tofola clinic" userId="58cf22fd9321a8b2" providerId="LiveId" clId="{922F030E-59A6-4CB0-A7C2-70DC8E3BA86A}" dt="2023-03-30T06:30:30.117" v="101" actId="255"/>
          <ac:graphicFrameMkLst>
            <pc:docMk/>
            <pc:sldMk cId="2394174055" sldId="280"/>
            <ac:graphicFrameMk id="4" creationId="{EC791F6E-C642-B90B-FAAA-67539C86AAF5}"/>
          </ac:graphicFrameMkLst>
        </pc:graphicFrameChg>
      </pc:sldChg>
      <pc:sldChg chg="delSp modSp add mod">
        <pc:chgData name="Tofola clinic" userId="58cf22fd9321a8b2" providerId="LiveId" clId="{922F030E-59A6-4CB0-A7C2-70DC8E3BA86A}" dt="2023-03-30T06:59:16.891" v="1265" actId="13900"/>
        <pc:sldMkLst>
          <pc:docMk/>
          <pc:sldMk cId="3913795598" sldId="281"/>
        </pc:sldMkLst>
        <pc:spChg chg="mod">
          <ac:chgData name="Tofola clinic" userId="58cf22fd9321a8b2" providerId="LiveId" clId="{922F030E-59A6-4CB0-A7C2-70DC8E3BA86A}" dt="2023-03-30T06:57:33.651" v="1239" actId="108"/>
          <ac:spMkLst>
            <pc:docMk/>
            <pc:sldMk cId="3913795598" sldId="281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6:59:16.891" v="1265" actId="13900"/>
          <ac:spMkLst>
            <pc:docMk/>
            <pc:sldMk cId="3913795598" sldId="281"/>
            <ac:spMk id="3" creationId="{03328C31-7AF4-C047-CA27-A531FE789D1D}"/>
          </ac:spMkLst>
        </pc:spChg>
        <pc:spChg chg="del">
          <ac:chgData name="Tofola clinic" userId="58cf22fd9321a8b2" providerId="LiveId" clId="{922F030E-59A6-4CB0-A7C2-70DC8E3BA86A}" dt="2023-03-30T06:58:26.383" v="1251" actId="478"/>
          <ac:spMkLst>
            <pc:docMk/>
            <pc:sldMk cId="3913795598" sldId="281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6:58:23.670" v="1250" actId="478"/>
          <ac:spMkLst>
            <pc:docMk/>
            <pc:sldMk cId="3913795598" sldId="281"/>
            <ac:spMk id="7" creationId="{75A55EAA-2E3C-4C58-3D57-8F5887968DC2}"/>
          </ac:spMkLst>
        </pc:spChg>
      </pc:sldChg>
      <pc:sldChg chg="new del">
        <pc:chgData name="Tofola clinic" userId="58cf22fd9321a8b2" providerId="LiveId" clId="{922F030E-59A6-4CB0-A7C2-70DC8E3BA86A}" dt="2023-03-30T06:50:13.812" v="567" actId="680"/>
        <pc:sldMkLst>
          <pc:docMk/>
          <pc:sldMk cId="4053614957" sldId="281"/>
        </pc:sldMkLst>
      </pc:sldChg>
      <pc:sldChg chg="addSp delSp modSp add mod">
        <pc:chgData name="Tofola clinic" userId="58cf22fd9321a8b2" providerId="LiveId" clId="{922F030E-59A6-4CB0-A7C2-70DC8E3BA86A}" dt="2023-03-30T07:12:02.237" v="1465" actId="478"/>
        <pc:sldMkLst>
          <pc:docMk/>
          <pc:sldMk cId="4054242324" sldId="282"/>
        </pc:sldMkLst>
        <pc:spChg chg="add del mod">
          <ac:chgData name="Tofola clinic" userId="58cf22fd9321a8b2" providerId="LiveId" clId="{922F030E-59A6-4CB0-A7C2-70DC8E3BA86A}" dt="2023-03-30T07:12:00.162" v="1464" actId="478"/>
          <ac:spMkLst>
            <pc:docMk/>
            <pc:sldMk cId="4054242324" sldId="282"/>
            <ac:spMk id="2" creationId="{D4CB4489-FC73-422D-B916-0D61046F5294}"/>
          </ac:spMkLst>
        </pc:spChg>
        <pc:spChg chg="del">
          <ac:chgData name="Tofola clinic" userId="58cf22fd9321a8b2" providerId="LiveId" clId="{922F030E-59A6-4CB0-A7C2-70DC8E3BA86A}" dt="2023-03-30T07:11:56.436" v="1462" actId="478"/>
          <ac:spMkLst>
            <pc:docMk/>
            <pc:sldMk cId="4054242324" sldId="282"/>
            <ac:spMk id="3" creationId="{0957B5A0-5976-4FBC-9F15-908902EAE359}"/>
          </ac:spMkLst>
        </pc:spChg>
        <pc:spChg chg="add del mod">
          <ac:chgData name="Tofola clinic" userId="58cf22fd9321a8b2" providerId="LiveId" clId="{922F030E-59A6-4CB0-A7C2-70DC8E3BA86A}" dt="2023-03-30T07:12:02.237" v="1465" actId="478"/>
          <ac:spMkLst>
            <pc:docMk/>
            <pc:sldMk cId="4054242324" sldId="282"/>
            <ac:spMk id="5" creationId="{898697E4-6966-13CF-A038-868287B0A8E3}"/>
          </ac:spMkLst>
        </pc:spChg>
        <pc:spChg chg="add del mod">
          <ac:chgData name="Tofola clinic" userId="58cf22fd9321a8b2" providerId="LiveId" clId="{922F030E-59A6-4CB0-A7C2-70DC8E3BA86A}" dt="2023-03-30T07:12:00.162" v="1464" actId="478"/>
          <ac:spMkLst>
            <pc:docMk/>
            <pc:sldMk cId="4054242324" sldId="282"/>
            <ac:spMk id="8" creationId="{1EA216E1-EFDC-C44D-CCD7-D674AB0161F8}"/>
          </ac:spMkLst>
        </pc:spChg>
      </pc:sldChg>
      <pc:sldChg chg="modSp add mod">
        <pc:chgData name="Tofola clinic" userId="58cf22fd9321a8b2" providerId="LiveId" clId="{922F030E-59A6-4CB0-A7C2-70DC8E3BA86A}" dt="2023-03-30T07:12:22.957" v="1481" actId="20577"/>
        <pc:sldMkLst>
          <pc:docMk/>
          <pc:sldMk cId="4273833983" sldId="283"/>
        </pc:sldMkLst>
        <pc:spChg chg="mod">
          <ac:chgData name="Tofola clinic" userId="58cf22fd9321a8b2" providerId="LiveId" clId="{922F030E-59A6-4CB0-A7C2-70DC8E3BA86A}" dt="2023-03-30T07:12:22.957" v="1481" actId="20577"/>
          <ac:spMkLst>
            <pc:docMk/>
            <pc:sldMk cId="4273833983" sldId="283"/>
            <ac:spMk id="2" creationId="{D4CB4489-FC73-422D-B916-0D61046F5294}"/>
          </ac:spMkLst>
        </pc:spChg>
      </pc:sldChg>
      <pc:sldChg chg="modSp add mod">
        <pc:chgData name="Tofola clinic" userId="58cf22fd9321a8b2" providerId="LiveId" clId="{922F030E-59A6-4CB0-A7C2-70DC8E3BA86A}" dt="2023-03-30T07:12:44.562" v="1502" actId="20577"/>
        <pc:sldMkLst>
          <pc:docMk/>
          <pc:sldMk cId="3972620633" sldId="284"/>
        </pc:sldMkLst>
        <pc:spChg chg="mod">
          <ac:chgData name="Tofola clinic" userId="58cf22fd9321a8b2" providerId="LiveId" clId="{922F030E-59A6-4CB0-A7C2-70DC8E3BA86A}" dt="2023-03-30T07:12:44.562" v="1502" actId="20577"/>
          <ac:spMkLst>
            <pc:docMk/>
            <pc:sldMk cId="3972620633" sldId="284"/>
            <ac:spMk id="2" creationId="{D4CB4489-FC73-422D-B916-0D61046F5294}"/>
          </ac:spMkLst>
        </pc:spChg>
      </pc:sldChg>
      <pc:sldChg chg="modSp add mod">
        <pc:chgData name="Tofola clinic" userId="58cf22fd9321a8b2" providerId="LiveId" clId="{922F030E-59A6-4CB0-A7C2-70DC8E3BA86A}" dt="2023-03-30T08:03:20.145" v="2231" actId="313"/>
        <pc:sldMkLst>
          <pc:docMk/>
          <pc:sldMk cId="702201712" sldId="285"/>
        </pc:sldMkLst>
        <pc:spChg chg="mod">
          <ac:chgData name="Tofola clinic" userId="58cf22fd9321a8b2" providerId="LiveId" clId="{922F030E-59A6-4CB0-A7C2-70DC8E3BA86A}" dt="2023-03-30T08:03:20.145" v="2231" actId="313"/>
          <ac:spMkLst>
            <pc:docMk/>
            <pc:sldMk cId="702201712" sldId="285"/>
            <ac:spMk id="2" creationId="{D4CB4489-FC73-422D-B916-0D61046F5294}"/>
          </ac:spMkLst>
        </pc:spChg>
      </pc:sldChg>
      <pc:sldChg chg="addSp delSp modSp add mod">
        <pc:chgData name="Tofola clinic" userId="58cf22fd9321a8b2" providerId="LiveId" clId="{922F030E-59A6-4CB0-A7C2-70DC8E3BA86A}" dt="2023-03-30T08:00:04.247" v="2206" actId="478"/>
        <pc:sldMkLst>
          <pc:docMk/>
          <pc:sldMk cId="2164998810" sldId="286"/>
        </pc:sldMkLst>
        <pc:spChg chg="del">
          <ac:chgData name="Tofola clinic" userId="58cf22fd9321a8b2" providerId="LiveId" clId="{922F030E-59A6-4CB0-A7C2-70DC8E3BA86A}" dt="2023-03-30T07:35:25.534" v="1767" actId="478"/>
          <ac:spMkLst>
            <pc:docMk/>
            <pc:sldMk cId="2164998810" sldId="286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4:50.287" v="2142" actId="255"/>
          <ac:spMkLst>
            <pc:docMk/>
            <pc:sldMk cId="2164998810" sldId="286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53:29.540" v="2126" actId="108"/>
          <ac:spMkLst>
            <pc:docMk/>
            <pc:sldMk cId="2164998810" sldId="286"/>
            <ac:spMk id="4" creationId="{03A60B96-D0C6-1983-5C03-A63CAB3DFBED}"/>
          </ac:spMkLst>
        </pc:spChg>
        <pc:spChg chg="del">
          <ac:chgData name="Tofola clinic" userId="58cf22fd9321a8b2" providerId="LiveId" clId="{922F030E-59A6-4CB0-A7C2-70DC8E3BA86A}" dt="2023-03-30T08:00:04.247" v="2206" actId="478"/>
          <ac:spMkLst>
            <pc:docMk/>
            <pc:sldMk cId="2164998810" sldId="286"/>
            <ac:spMk id="6" creationId="{517489CF-604C-B247-F1CA-25ACC69E3FAB}"/>
          </ac:spMkLst>
        </pc:spChg>
      </pc:sldChg>
      <pc:sldChg chg="addSp delSp modSp add mod">
        <pc:chgData name="Tofola clinic" userId="58cf22fd9321a8b2" providerId="LiveId" clId="{922F030E-59A6-4CB0-A7C2-70DC8E3BA86A}" dt="2023-03-30T08:00:01.919" v="2205" actId="478"/>
        <pc:sldMkLst>
          <pc:docMk/>
          <pc:sldMk cId="985785905" sldId="287"/>
        </pc:sldMkLst>
        <pc:spChg chg="del">
          <ac:chgData name="Tofola clinic" userId="58cf22fd9321a8b2" providerId="LiveId" clId="{922F030E-59A6-4CB0-A7C2-70DC8E3BA86A}" dt="2023-03-30T07:35:28.382" v="1768" actId="478"/>
          <ac:spMkLst>
            <pc:docMk/>
            <pc:sldMk cId="985785905" sldId="287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5:04.332" v="2146" actId="27636"/>
          <ac:spMkLst>
            <pc:docMk/>
            <pc:sldMk cId="985785905" sldId="287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53:32.835" v="2127" actId="108"/>
          <ac:spMkLst>
            <pc:docMk/>
            <pc:sldMk cId="985785905" sldId="287"/>
            <ac:spMk id="4" creationId="{95AB5F37-0104-A0C8-5546-075F1A117962}"/>
          </ac:spMkLst>
        </pc:spChg>
        <pc:spChg chg="del">
          <ac:chgData name="Tofola clinic" userId="58cf22fd9321a8b2" providerId="LiveId" clId="{922F030E-59A6-4CB0-A7C2-70DC8E3BA86A}" dt="2023-03-30T08:00:01.919" v="2205" actId="478"/>
          <ac:spMkLst>
            <pc:docMk/>
            <pc:sldMk cId="985785905" sldId="287"/>
            <ac:spMk id="6" creationId="{517489CF-604C-B247-F1CA-25ACC69E3FAB}"/>
          </ac:spMkLst>
        </pc:spChg>
      </pc:sldChg>
      <pc:sldChg chg="addSp delSp modSp add mod">
        <pc:chgData name="Tofola clinic" userId="58cf22fd9321a8b2" providerId="LiveId" clId="{922F030E-59A6-4CB0-A7C2-70DC8E3BA86A}" dt="2023-03-30T08:02:56.463" v="2229" actId="20577"/>
        <pc:sldMkLst>
          <pc:docMk/>
          <pc:sldMk cId="166847432" sldId="288"/>
        </pc:sldMkLst>
        <pc:spChg chg="del">
          <ac:chgData name="Tofola clinic" userId="58cf22fd9321a8b2" providerId="LiveId" clId="{922F030E-59A6-4CB0-A7C2-70DC8E3BA86A}" dt="2023-03-30T07:35:31.611" v="1769" actId="478"/>
          <ac:spMkLst>
            <pc:docMk/>
            <pc:sldMk cId="166847432" sldId="288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5:26.359" v="2149" actId="13900"/>
          <ac:spMkLst>
            <pc:docMk/>
            <pc:sldMk cId="166847432" sldId="288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8:02:56.463" v="2229" actId="20577"/>
          <ac:spMkLst>
            <pc:docMk/>
            <pc:sldMk cId="166847432" sldId="288"/>
            <ac:spMk id="4" creationId="{295E3700-374F-9AE4-679E-6B3FE07E9956}"/>
          </ac:spMkLst>
        </pc:spChg>
        <pc:spChg chg="del">
          <ac:chgData name="Tofola clinic" userId="58cf22fd9321a8b2" providerId="LiveId" clId="{922F030E-59A6-4CB0-A7C2-70DC8E3BA86A}" dt="2023-03-30T07:59:59.499" v="2204" actId="478"/>
          <ac:spMkLst>
            <pc:docMk/>
            <pc:sldMk cId="166847432" sldId="288"/>
            <ac:spMk id="6" creationId="{517489CF-604C-B247-F1CA-25ACC69E3FAB}"/>
          </ac:spMkLst>
        </pc:spChg>
      </pc:sldChg>
      <pc:sldChg chg="addSp delSp modSp add mod">
        <pc:chgData name="Tofola clinic" userId="58cf22fd9321a8b2" providerId="LiveId" clId="{922F030E-59A6-4CB0-A7C2-70DC8E3BA86A}" dt="2023-03-30T07:59:57.313" v="2203" actId="478"/>
        <pc:sldMkLst>
          <pc:docMk/>
          <pc:sldMk cId="2277952480" sldId="289"/>
        </pc:sldMkLst>
        <pc:spChg chg="del">
          <ac:chgData name="Tofola clinic" userId="58cf22fd9321a8b2" providerId="LiveId" clId="{922F030E-59A6-4CB0-A7C2-70DC8E3BA86A}" dt="2023-03-30T07:35:33.953" v="1770" actId="478"/>
          <ac:spMkLst>
            <pc:docMk/>
            <pc:sldMk cId="2277952480" sldId="289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7:55:42.937" v="2152" actId="14100"/>
          <ac:spMkLst>
            <pc:docMk/>
            <pc:sldMk cId="2277952480" sldId="289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7:53:38.755" v="2128" actId="108"/>
          <ac:spMkLst>
            <pc:docMk/>
            <pc:sldMk cId="2277952480" sldId="289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57.313" v="2203" actId="478"/>
          <ac:spMkLst>
            <pc:docMk/>
            <pc:sldMk cId="2277952480" sldId="289"/>
            <ac:spMk id="6" creationId="{517489CF-604C-B247-F1CA-25ACC69E3FAB}"/>
          </ac:spMkLst>
        </pc:spChg>
      </pc:sldChg>
      <pc:sldChg chg="addSp delSp modSp add mod">
        <pc:chgData name="Tofola clinic" userId="58cf22fd9321a8b2" providerId="LiveId" clId="{922F030E-59A6-4CB0-A7C2-70DC8E3BA86A}" dt="2023-03-30T08:31:43.562" v="2678" actId="12"/>
        <pc:sldMkLst>
          <pc:docMk/>
          <pc:sldMk cId="1547828569" sldId="290"/>
        </pc:sldMkLst>
        <pc:spChg chg="del">
          <ac:chgData name="Tofola clinic" userId="58cf22fd9321a8b2" providerId="LiveId" clId="{922F030E-59A6-4CB0-A7C2-70DC8E3BA86A}" dt="2023-03-30T08:01:27.193" v="2213" actId="478"/>
          <ac:spMkLst>
            <pc:docMk/>
            <pc:sldMk cId="1547828569" sldId="290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8:31:43.562" v="2678" actId="12"/>
          <ac:spMkLst>
            <pc:docMk/>
            <pc:sldMk cId="1547828569" sldId="290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8:03:49.948" v="2236" actId="14100"/>
          <ac:spMkLst>
            <pc:docMk/>
            <pc:sldMk cId="1547828569" sldId="290"/>
            <ac:spMk id="4" creationId="{5F57C5C6-58B6-A481-BD8D-4A050367604B}"/>
          </ac:spMkLst>
        </pc:spChg>
        <pc:spChg chg="del">
          <ac:chgData name="Tofola clinic" userId="58cf22fd9321a8b2" providerId="LiveId" clId="{922F030E-59A6-4CB0-A7C2-70DC8E3BA86A}" dt="2023-03-30T08:11:31.896" v="2393" actId="478"/>
          <ac:spMkLst>
            <pc:docMk/>
            <pc:sldMk cId="1547828569" sldId="290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1:34.735" v="2394" actId="478"/>
          <ac:spMkLst>
            <pc:docMk/>
            <pc:sldMk cId="1547828569" sldId="290"/>
            <ac:spMk id="7" creationId="{75A55EAA-2E3C-4C58-3D57-8F5887968DC2}"/>
          </ac:spMkLst>
        </pc:spChg>
      </pc:sldChg>
      <pc:sldChg chg="addSp delSp modSp add mod">
        <pc:chgData name="Tofola clinic" userId="58cf22fd9321a8b2" providerId="LiveId" clId="{922F030E-59A6-4CB0-A7C2-70DC8E3BA86A}" dt="2023-03-30T08:31:35.595" v="2677" actId="12"/>
        <pc:sldMkLst>
          <pc:docMk/>
          <pc:sldMk cId="3680836704" sldId="291"/>
        </pc:sldMkLst>
        <pc:spChg chg="del">
          <ac:chgData name="Tofola clinic" userId="58cf22fd9321a8b2" providerId="LiveId" clId="{922F030E-59A6-4CB0-A7C2-70DC8E3BA86A}" dt="2023-03-30T08:01:30.386" v="2214" actId="478"/>
          <ac:spMkLst>
            <pc:docMk/>
            <pc:sldMk cId="3680836704" sldId="291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8:31:35.595" v="2677" actId="12"/>
          <ac:spMkLst>
            <pc:docMk/>
            <pc:sldMk cId="3680836704" sldId="291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8:04:23.805" v="2248" actId="20577"/>
          <ac:spMkLst>
            <pc:docMk/>
            <pc:sldMk cId="3680836704" sldId="291"/>
            <ac:spMk id="4" creationId="{8DA49CBF-395E-4BF3-9296-EE9663169E9E}"/>
          </ac:spMkLst>
        </pc:spChg>
        <pc:spChg chg="del">
          <ac:chgData name="Tofola clinic" userId="58cf22fd9321a8b2" providerId="LiveId" clId="{922F030E-59A6-4CB0-A7C2-70DC8E3BA86A}" dt="2023-03-30T08:11:37.346" v="2395" actId="478"/>
          <ac:spMkLst>
            <pc:docMk/>
            <pc:sldMk cId="3680836704" sldId="291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1:39.412" v="2396" actId="478"/>
          <ac:spMkLst>
            <pc:docMk/>
            <pc:sldMk cId="3680836704" sldId="291"/>
            <ac:spMk id="7" creationId="{75A55EAA-2E3C-4C58-3D57-8F5887968DC2}"/>
          </ac:spMkLst>
        </pc:spChg>
      </pc:sldChg>
      <pc:sldChg chg="addSp delSp modSp add mod">
        <pc:chgData name="Tofola clinic" userId="58cf22fd9321a8b2" providerId="LiveId" clId="{922F030E-59A6-4CB0-A7C2-70DC8E3BA86A}" dt="2023-03-30T08:34:14.296" v="2707" actId="12"/>
        <pc:sldMkLst>
          <pc:docMk/>
          <pc:sldMk cId="954737272" sldId="292"/>
        </pc:sldMkLst>
        <pc:spChg chg="del">
          <ac:chgData name="Tofola clinic" userId="58cf22fd9321a8b2" providerId="LiveId" clId="{922F030E-59A6-4CB0-A7C2-70DC8E3BA86A}" dt="2023-03-30T08:01:32.940" v="2215" actId="478"/>
          <ac:spMkLst>
            <pc:docMk/>
            <pc:sldMk cId="954737272" sldId="292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8:34:14.296" v="2707" actId="12"/>
          <ac:spMkLst>
            <pc:docMk/>
            <pc:sldMk cId="954737272" sldId="292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8:04:32.544" v="2254" actId="20577"/>
          <ac:spMkLst>
            <pc:docMk/>
            <pc:sldMk cId="954737272" sldId="292"/>
            <ac:spMk id="4" creationId="{8CEA1BDB-1E19-D28E-CD7F-6B5751DB1043}"/>
          </ac:spMkLst>
        </pc:spChg>
        <pc:spChg chg="del">
          <ac:chgData name="Tofola clinic" userId="58cf22fd9321a8b2" providerId="LiveId" clId="{922F030E-59A6-4CB0-A7C2-70DC8E3BA86A}" dt="2023-03-30T08:11:44.210" v="2398" actId="478"/>
          <ac:spMkLst>
            <pc:docMk/>
            <pc:sldMk cId="954737272" sldId="292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1:41.889" v="2397" actId="478"/>
          <ac:spMkLst>
            <pc:docMk/>
            <pc:sldMk cId="954737272" sldId="292"/>
            <ac:spMk id="7" creationId="{75A55EAA-2E3C-4C58-3D57-8F5887968DC2}"/>
          </ac:spMkLst>
        </pc:spChg>
      </pc:sldChg>
      <pc:sldChg chg="addSp delSp modSp add mod">
        <pc:chgData name="Tofola clinic" userId="58cf22fd9321a8b2" providerId="LiveId" clId="{922F030E-59A6-4CB0-A7C2-70DC8E3BA86A}" dt="2023-03-30T08:36:14.107" v="2738" actId="20577"/>
        <pc:sldMkLst>
          <pc:docMk/>
          <pc:sldMk cId="2255586906" sldId="293"/>
        </pc:sldMkLst>
        <pc:spChg chg="del">
          <ac:chgData name="Tofola clinic" userId="58cf22fd9321a8b2" providerId="LiveId" clId="{922F030E-59A6-4CB0-A7C2-70DC8E3BA86A}" dt="2023-03-30T08:01:35.894" v="2216" actId="478"/>
          <ac:spMkLst>
            <pc:docMk/>
            <pc:sldMk cId="2255586906" sldId="293"/>
            <ac:spMk id="2" creationId="{6810B93B-2DBD-32AA-39E7-2AB9B5BA4B55}"/>
          </ac:spMkLst>
        </pc:spChg>
        <pc:spChg chg="mod">
          <ac:chgData name="Tofola clinic" userId="58cf22fd9321a8b2" providerId="LiveId" clId="{922F030E-59A6-4CB0-A7C2-70DC8E3BA86A}" dt="2023-03-30T08:36:14.107" v="2738" actId="20577"/>
          <ac:spMkLst>
            <pc:docMk/>
            <pc:sldMk cId="2255586906" sldId="293"/>
            <ac:spMk id="3" creationId="{03328C31-7AF4-C047-CA27-A531FE789D1D}"/>
          </ac:spMkLst>
        </pc:spChg>
        <pc:spChg chg="add mod">
          <ac:chgData name="Tofola clinic" userId="58cf22fd9321a8b2" providerId="LiveId" clId="{922F030E-59A6-4CB0-A7C2-70DC8E3BA86A}" dt="2023-03-30T08:04:41.475" v="2260" actId="20577"/>
          <ac:spMkLst>
            <pc:docMk/>
            <pc:sldMk cId="2255586906" sldId="293"/>
            <ac:spMk id="4" creationId="{078B35DF-5D00-516A-1ED0-FFB4CBCB2B43}"/>
          </ac:spMkLst>
        </pc:spChg>
        <pc:spChg chg="del">
          <ac:chgData name="Tofola clinic" userId="58cf22fd9321a8b2" providerId="LiveId" clId="{922F030E-59A6-4CB0-A7C2-70DC8E3BA86A}" dt="2023-03-30T08:11:49.424" v="2400" actId="478"/>
          <ac:spMkLst>
            <pc:docMk/>
            <pc:sldMk cId="2255586906" sldId="293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1:47.117" v="2399" actId="478"/>
          <ac:spMkLst>
            <pc:docMk/>
            <pc:sldMk cId="2255586906" sldId="293"/>
            <ac:spMk id="7" creationId="{75A55EAA-2E3C-4C58-3D57-8F5887968DC2}"/>
          </ac:spMkLst>
        </pc:spChg>
      </pc:sldChg>
      <pc:sldChg chg="delSp modSp add mod">
        <pc:chgData name="Tofola clinic" userId="58cf22fd9321a8b2" providerId="LiveId" clId="{922F030E-59A6-4CB0-A7C2-70DC8E3BA86A}" dt="2023-03-30T07:58:53.099" v="2189" actId="14100"/>
        <pc:sldMkLst>
          <pc:docMk/>
          <pc:sldMk cId="1730494380" sldId="294"/>
        </pc:sldMkLst>
        <pc:spChg chg="mod">
          <ac:chgData name="Tofola clinic" userId="58cf22fd9321a8b2" providerId="LiveId" clId="{922F030E-59A6-4CB0-A7C2-70DC8E3BA86A}" dt="2023-03-30T07:58:53.099" v="2189" actId="14100"/>
          <ac:spMkLst>
            <pc:docMk/>
            <pc:sldMk cId="1730494380" sldId="294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7:53:57.373" v="2134" actId="108"/>
          <ac:spMkLst>
            <pc:docMk/>
            <pc:sldMk cId="1730494380" sldId="294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8:50.243" v="2188" actId="478"/>
          <ac:spMkLst>
            <pc:docMk/>
            <pc:sldMk cId="1730494380" sldId="294"/>
            <ac:spMk id="6" creationId="{517489CF-604C-B247-F1CA-25ACC69E3FAB}"/>
          </ac:spMkLst>
        </pc:spChg>
      </pc:sldChg>
      <pc:sldChg chg="delSp modSp add mod">
        <pc:chgData name="Tofola clinic" userId="58cf22fd9321a8b2" providerId="LiveId" clId="{922F030E-59A6-4CB0-A7C2-70DC8E3BA86A}" dt="2023-03-30T07:59:47.544" v="2199" actId="478"/>
        <pc:sldMkLst>
          <pc:docMk/>
          <pc:sldMk cId="1644426438" sldId="295"/>
        </pc:sldMkLst>
        <pc:spChg chg="mod">
          <ac:chgData name="Tofola clinic" userId="58cf22fd9321a8b2" providerId="LiveId" clId="{922F030E-59A6-4CB0-A7C2-70DC8E3BA86A}" dt="2023-03-30T07:58:17.077" v="2182" actId="27636"/>
          <ac:spMkLst>
            <pc:docMk/>
            <pc:sldMk cId="1644426438" sldId="295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7:53:53.885" v="2133" actId="108"/>
          <ac:spMkLst>
            <pc:docMk/>
            <pc:sldMk cId="1644426438" sldId="295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47.544" v="2199" actId="478"/>
          <ac:spMkLst>
            <pc:docMk/>
            <pc:sldMk cId="1644426438" sldId="295"/>
            <ac:spMk id="6" creationId="{517489CF-604C-B247-F1CA-25ACC69E3FAB}"/>
          </ac:spMkLst>
        </pc:spChg>
      </pc:sldChg>
      <pc:sldChg chg="delSp modSp add mod">
        <pc:chgData name="Tofola clinic" userId="58cf22fd9321a8b2" providerId="LiveId" clId="{922F030E-59A6-4CB0-A7C2-70DC8E3BA86A}" dt="2023-03-30T07:59:49.897" v="2200" actId="478"/>
        <pc:sldMkLst>
          <pc:docMk/>
          <pc:sldMk cId="2729315829" sldId="296"/>
        </pc:sldMkLst>
        <pc:spChg chg="mod">
          <ac:chgData name="Tofola clinic" userId="58cf22fd9321a8b2" providerId="LiveId" clId="{922F030E-59A6-4CB0-A7C2-70DC8E3BA86A}" dt="2023-03-30T07:58:10.109" v="2180" actId="27636"/>
          <ac:spMkLst>
            <pc:docMk/>
            <pc:sldMk cId="2729315829" sldId="296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7:53:51.582" v="2132" actId="108"/>
          <ac:spMkLst>
            <pc:docMk/>
            <pc:sldMk cId="2729315829" sldId="296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49.897" v="2200" actId="478"/>
          <ac:spMkLst>
            <pc:docMk/>
            <pc:sldMk cId="2729315829" sldId="296"/>
            <ac:spMk id="6" creationId="{517489CF-604C-B247-F1CA-25ACC69E3FAB}"/>
          </ac:spMkLst>
        </pc:spChg>
      </pc:sldChg>
      <pc:sldChg chg="delSp modSp add mod">
        <pc:chgData name="Tofola clinic" userId="58cf22fd9321a8b2" providerId="LiveId" clId="{922F030E-59A6-4CB0-A7C2-70DC8E3BA86A}" dt="2023-03-30T07:59:52.097" v="2201" actId="478"/>
        <pc:sldMkLst>
          <pc:docMk/>
          <pc:sldMk cId="4019873666" sldId="297"/>
        </pc:sldMkLst>
        <pc:spChg chg="mod">
          <ac:chgData name="Tofola clinic" userId="58cf22fd9321a8b2" providerId="LiveId" clId="{922F030E-59A6-4CB0-A7C2-70DC8E3BA86A}" dt="2023-03-30T07:57:55.389" v="2176" actId="27636"/>
          <ac:spMkLst>
            <pc:docMk/>
            <pc:sldMk cId="4019873666" sldId="297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7:53:48.843" v="2131" actId="108"/>
          <ac:spMkLst>
            <pc:docMk/>
            <pc:sldMk cId="4019873666" sldId="297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52.097" v="2201" actId="478"/>
          <ac:spMkLst>
            <pc:docMk/>
            <pc:sldMk cId="4019873666" sldId="297"/>
            <ac:spMk id="6" creationId="{517489CF-604C-B247-F1CA-25ACC69E3FAB}"/>
          </ac:spMkLst>
        </pc:spChg>
      </pc:sldChg>
      <pc:sldChg chg="delSp modSp add mod">
        <pc:chgData name="Tofola clinic" userId="58cf22fd9321a8b2" providerId="LiveId" clId="{922F030E-59A6-4CB0-A7C2-70DC8E3BA86A}" dt="2023-03-30T08:02:25.533" v="2226" actId="108"/>
        <pc:sldMkLst>
          <pc:docMk/>
          <pc:sldMk cId="1096824557" sldId="298"/>
        </pc:sldMkLst>
        <pc:spChg chg="mod">
          <ac:chgData name="Tofola clinic" userId="58cf22fd9321a8b2" providerId="LiveId" clId="{922F030E-59A6-4CB0-A7C2-70DC8E3BA86A}" dt="2023-03-30T07:57:11.053" v="2168" actId="27636"/>
          <ac:spMkLst>
            <pc:docMk/>
            <pc:sldMk cId="1096824557" sldId="298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8:02:25.533" v="2226" actId="108"/>
          <ac:spMkLst>
            <pc:docMk/>
            <pc:sldMk cId="1096824557" sldId="298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6:05.478" v="2155" actId="478"/>
          <ac:spMkLst>
            <pc:docMk/>
            <pc:sldMk cId="1096824557" sldId="298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7:56:07.862" v="2156" actId="478"/>
          <ac:spMkLst>
            <pc:docMk/>
            <pc:sldMk cId="1096824557" sldId="298"/>
            <ac:spMk id="7" creationId="{75A55EAA-2E3C-4C58-3D57-8F5887968DC2}"/>
          </ac:spMkLst>
        </pc:spChg>
        <pc:spChg chg="del">
          <ac:chgData name="Tofola clinic" userId="58cf22fd9321a8b2" providerId="LiveId" clId="{922F030E-59A6-4CB0-A7C2-70DC8E3BA86A}" dt="2023-03-30T07:56:09.771" v="2157" actId="478"/>
          <ac:spMkLst>
            <pc:docMk/>
            <pc:sldMk cId="1096824557" sldId="298"/>
            <ac:spMk id="8" creationId="{F95FD594-4F96-CA55-D009-9D96569B3B08}"/>
          </ac:spMkLst>
        </pc:spChg>
      </pc:sldChg>
      <pc:sldChg chg="delSp modSp add mod">
        <pc:chgData name="Tofola clinic" userId="58cf22fd9321a8b2" providerId="LiveId" clId="{922F030E-59A6-4CB0-A7C2-70DC8E3BA86A}" dt="2023-03-30T08:02:07.071" v="2223" actId="14100"/>
        <pc:sldMkLst>
          <pc:docMk/>
          <pc:sldMk cId="768638297" sldId="299"/>
        </pc:sldMkLst>
        <pc:spChg chg="mod">
          <ac:chgData name="Tofola clinic" userId="58cf22fd9321a8b2" providerId="LiveId" clId="{922F030E-59A6-4CB0-A7C2-70DC8E3BA86A}" dt="2023-03-30T07:59:11.051" v="2191" actId="255"/>
          <ac:spMkLst>
            <pc:docMk/>
            <pc:sldMk cId="768638297" sldId="299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8:02:07.071" v="2223" actId="14100"/>
          <ac:spMkLst>
            <pc:docMk/>
            <pc:sldMk cId="768638297" sldId="299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44.134" v="2198" actId="478"/>
          <ac:spMkLst>
            <pc:docMk/>
            <pc:sldMk cId="768638297" sldId="299"/>
            <ac:spMk id="6" creationId="{517489CF-604C-B247-F1CA-25ACC69E3FAB}"/>
          </ac:spMkLst>
        </pc:spChg>
      </pc:sldChg>
      <pc:sldChg chg="delSp modSp add mod">
        <pc:chgData name="Tofola clinic" userId="58cf22fd9321a8b2" providerId="LiveId" clId="{922F030E-59A6-4CB0-A7C2-70DC8E3BA86A}" dt="2023-03-30T07:59:40.035" v="2197" actId="478"/>
        <pc:sldMkLst>
          <pc:docMk/>
          <pc:sldMk cId="4006846550" sldId="300"/>
        </pc:sldMkLst>
        <pc:spChg chg="mod">
          <ac:chgData name="Tofola clinic" userId="58cf22fd9321a8b2" providerId="LiveId" clId="{922F030E-59A6-4CB0-A7C2-70DC8E3BA86A}" dt="2023-03-30T07:59:32.677" v="2195" actId="255"/>
          <ac:spMkLst>
            <pc:docMk/>
            <pc:sldMk cId="4006846550" sldId="300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7:54:02.507" v="2136" actId="108"/>
          <ac:spMkLst>
            <pc:docMk/>
            <pc:sldMk cId="4006846550" sldId="300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37.929" v="2196" actId="478"/>
          <ac:spMkLst>
            <pc:docMk/>
            <pc:sldMk cId="4006846550" sldId="300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7:59:40.035" v="2197" actId="478"/>
          <ac:spMkLst>
            <pc:docMk/>
            <pc:sldMk cId="4006846550" sldId="300"/>
            <ac:spMk id="7" creationId="{75A55EAA-2E3C-4C58-3D57-8F5887968DC2}"/>
          </ac:spMkLst>
        </pc:spChg>
      </pc:sldChg>
      <pc:sldChg chg="delSp modSp add mod">
        <pc:chgData name="Tofola clinic" userId="58cf22fd9321a8b2" providerId="LiveId" clId="{922F030E-59A6-4CB0-A7C2-70DC8E3BA86A}" dt="2023-03-30T07:59:54.236" v="2202" actId="478"/>
        <pc:sldMkLst>
          <pc:docMk/>
          <pc:sldMk cId="664367620" sldId="301"/>
        </pc:sldMkLst>
        <pc:spChg chg="mod">
          <ac:chgData name="Tofola clinic" userId="58cf22fd9321a8b2" providerId="LiveId" clId="{922F030E-59A6-4CB0-A7C2-70DC8E3BA86A}" dt="2023-03-30T07:57:26.311" v="2172" actId="27636"/>
          <ac:spMkLst>
            <pc:docMk/>
            <pc:sldMk cId="664367620" sldId="301"/>
            <ac:spMk id="3" creationId="{03328C31-7AF4-C047-CA27-A531FE789D1D}"/>
          </ac:spMkLst>
        </pc:spChg>
        <pc:spChg chg="mod">
          <ac:chgData name="Tofola clinic" userId="58cf22fd9321a8b2" providerId="LiveId" clId="{922F030E-59A6-4CB0-A7C2-70DC8E3BA86A}" dt="2023-03-30T07:56:44.629" v="2163" actId="14100"/>
          <ac:spMkLst>
            <pc:docMk/>
            <pc:sldMk cId="664367620" sldId="301"/>
            <ac:spMk id="4" creationId="{0C520CEC-60B5-4293-22FE-6408798BDCFE}"/>
          </ac:spMkLst>
        </pc:spChg>
        <pc:spChg chg="del">
          <ac:chgData name="Tofola clinic" userId="58cf22fd9321a8b2" providerId="LiveId" clId="{922F030E-59A6-4CB0-A7C2-70DC8E3BA86A}" dt="2023-03-30T07:59:54.236" v="2202" actId="478"/>
          <ac:spMkLst>
            <pc:docMk/>
            <pc:sldMk cId="664367620" sldId="301"/>
            <ac:spMk id="6" creationId="{517489CF-604C-B247-F1CA-25ACC69E3FAB}"/>
          </ac:spMkLst>
        </pc:spChg>
      </pc:sldChg>
      <pc:sldChg chg="addSp delSp modSp add mod">
        <pc:chgData name="Tofola clinic" userId="58cf22fd9321a8b2" providerId="LiveId" clId="{922F030E-59A6-4CB0-A7C2-70DC8E3BA86A}" dt="2023-03-30T08:40:45.428" v="2838" actId="14100"/>
        <pc:sldMkLst>
          <pc:docMk/>
          <pc:sldMk cId="3485648262" sldId="302"/>
        </pc:sldMkLst>
        <pc:spChg chg="add mod">
          <ac:chgData name="Tofola clinic" userId="58cf22fd9321a8b2" providerId="LiveId" clId="{922F030E-59A6-4CB0-A7C2-70DC8E3BA86A}" dt="2023-03-30T08:05:14.014" v="2289" actId="20577"/>
          <ac:spMkLst>
            <pc:docMk/>
            <pc:sldMk cId="3485648262" sldId="302"/>
            <ac:spMk id="2" creationId="{063F3410-4ED2-C880-8371-F84930E460B8}"/>
          </ac:spMkLst>
        </pc:spChg>
        <pc:spChg chg="mod">
          <ac:chgData name="Tofola clinic" userId="58cf22fd9321a8b2" providerId="LiveId" clId="{922F030E-59A6-4CB0-A7C2-70DC8E3BA86A}" dt="2023-03-30T08:40:45.428" v="2838" actId="14100"/>
          <ac:spMkLst>
            <pc:docMk/>
            <pc:sldMk cId="3485648262" sldId="302"/>
            <ac:spMk id="3" creationId="{03328C31-7AF4-C047-CA27-A531FE789D1D}"/>
          </ac:spMkLst>
        </pc:spChg>
        <pc:spChg chg="del">
          <ac:chgData name="Tofola clinic" userId="58cf22fd9321a8b2" providerId="LiveId" clId="{922F030E-59A6-4CB0-A7C2-70DC8E3BA86A}" dt="2023-03-30T08:12:05.269" v="2406" actId="478"/>
          <ac:spMkLst>
            <pc:docMk/>
            <pc:sldMk cId="3485648262" sldId="302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2:03.379" v="2405" actId="478"/>
          <ac:spMkLst>
            <pc:docMk/>
            <pc:sldMk cId="3485648262" sldId="302"/>
            <ac:spMk id="7" creationId="{75A55EAA-2E3C-4C58-3D57-8F5887968DC2}"/>
          </ac:spMkLst>
        </pc:spChg>
      </pc:sldChg>
      <pc:sldChg chg="addSp delSp modSp add mod">
        <pc:chgData name="Tofola clinic" userId="58cf22fd9321a8b2" providerId="LiveId" clId="{922F030E-59A6-4CB0-A7C2-70DC8E3BA86A}" dt="2023-03-30T08:38:58.566" v="2800" actId="255"/>
        <pc:sldMkLst>
          <pc:docMk/>
          <pc:sldMk cId="1495391923" sldId="303"/>
        </pc:sldMkLst>
        <pc:spChg chg="add mod">
          <ac:chgData name="Tofola clinic" userId="58cf22fd9321a8b2" providerId="LiveId" clId="{922F030E-59A6-4CB0-A7C2-70DC8E3BA86A}" dt="2023-03-30T08:05:18.747" v="2290" actId="20577"/>
          <ac:spMkLst>
            <pc:docMk/>
            <pc:sldMk cId="1495391923" sldId="303"/>
            <ac:spMk id="2" creationId="{269CC38A-FA8C-5893-9CDB-6645D066DBFE}"/>
          </ac:spMkLst>
        </pc:spChg>
        <pc:spChg chg="mod">
          <ac:chgData name="Tofola clinic" userId="58cf22fd9321a8b2" providerId="LiveId" clId="{922F030E-59A6-4CB0-A7C2-70DC8E3BA86A}" dt="2023-03-30T08:38:58.566" v="2800" actId="255"/>
          <ac:spMkLst>
            <pc:docMk/>
            <pc:sldMk cId="1495391923" sldId="303"/>
            <ac:spMk id="3" creationId="{03328C31-7AF4-C047-CA27-A531FE789D1D}"/>
          </ac:spMkLst>
        </pc:spChg>
        <pc:spChg chg="del">
          <ac:chgData name="Tofola clinic" userId="58cf22fd9321a8b2" providerId="LiveId" clId="{922F030E-59A6-4CB0-A7C2-70DC8E3BA86A}" dt="2023-03-30T08:11:59.835" v="2404" actId="478"/>
          <ac:spMkLst>
            <pc:docMk/>
            <pc:sldMk cId="1495391923" sldId="303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1:57.507" v="2403" actId="478"/>
          <ac:spMkLst>
            <pc:docMk/>
            <pc:sldMk cId="1495391923" sldId="303"/>
            <ac:spMk id="7" creationId="{75A55EAA-2E3C-4C58-3D57-8F5887968DC2}"/>
          </ac:spMkLst>
        </pc:spChg>
      </pc:sldChg>
      <pc:sldChg chg="addSp delSp modSp add del mod">
        <pc:chgData name="Tofola clinic" userId="58cf22fd9321a8b2" providerId="LiveId" clId="{922F030E-59A6-4CB0-A7C2-70DC8E3BA86A}" dt="2023-03-30T08:37:08.396" v="2761" actId="5793"/>
        <pc:sldMkLst>
          <pc:docMk/>
          <pc:sldMk cId="2717124774" sldId="304"/>
        </pc:sldMkLst>
        <pc:spChg chg="add mod">
          <ac:chgData name="Tofola clinic" userId="58cf22fd9321a8b2" providerId="LiveId" clId="{922F030E-59A6-4CB0-A7C2-70DC8E3BA86A}" dt="2023-03-30T08:04:49.784" v="2266" actId="20577"/>
          <ac:spMkLst>
            <pc:docMk/>
            <pc:sldMk cId="2717124774" sldId="304"/>
            <ac:spMk id="2" creationId="{71796485-ADD8-21B1-C5F3-AFBFA426311A}"/>
          </ac:spMkLst>
        </pc:spChg>
        <pc:spChg chg="mod">
          <ac:chgData name="Tofola clinic" userId="58cf22fd9321a8b2" providerId="LiveId" clId="{922F030E-59A6-4CB0-A7C2-70DC8E3BA86A}" dt="2023-03-30T08:37:08.396" v="2761" actId="5793"/>
          <ac:spMkLst>
            <pc:docMk/>
            <pc:sldMk cId="2717124774" sldId="304"/>
            <ac:spMk id="3" creationId="{03328C31-7AF4-C047-CA27-A531FE789D1D}"/>
          </ac:spMkLst>
        </pc:spChg>
        <pc:spChg chg="del">
          <ac:chgData name="Tofola clinic" userId="58cf22fd9321a8b2" providerId="LiveId" clId="{922F030E-59A6-4CB0-A7C2-70DC8E3BA86A}" dt="2023-03-30T08:11:54.284" v="2402" actId="478"/>
          <ac:spMkLst>
            <pc:docMk/>
            <pc:sldMk cId="2717124774" sldId="304"/>
            <ac:spMk id="6" creationId="{517489CF-604C-B247-F1CA-25ACC69E3FAB}"/>
          </ac:spMkLst>
        </pc:spChg>
        <pc:spChg chg="del">
          <ac:chgData name="Tofola clinic" userId="58cf22fd9321a8b2" providerId="LiveId" clId="{922F030E-59A6-4CB0-A7C2-70DC8E3BA86A}" dt="2023-03-30T08:11:52.332" v="2401" actId="478"/>
          <ac:spMkLst>
            <pc:docMk/>
            <pc:sldMk cId="2717124774" sldId="304"/>
            <ac:spMk id="7" creationId="{75A55EAA-2E3C-4C58-3D57-8F5887968DC2}"/>
          </ac:spMkLst>
        </pc:spChg>
      </pc:sldChg>
      <pc:sldChg chg="modSp add mod">
        <pc:chgData name="Tofola clinic" userId="58cf22fd9321a8b2" providerId="LiveId" clId="{922F030E-59A6-4CB0-A7C2-70DC8E3BA86A}" dt="2023-03-30T08:22:27.601" v="2586" actId="313"/>
        <pc:sldMkLst>
          <pc:docMk/>
          <pc:sldMk cId="2148824217" sldId="305"/>
        </pc:sldMkLst>
        <pc:spChg chg="mod">
          <ac:chgData name="Tofola clinic" userId="58cf22fd9321a8b2" providerId="LiveId" clId="{922F030E-59A6-4CB0-A7C2-70DC8E3BA86A}" dt="2023-03-30T08:22:27.601" v="2586" actId="313"/>
          <ac:spMkLst>
            <pc:docMk/>
            <pc:sldMk cId="2148824217" sldId="305"/>
            <ac:spMk id="2" creationId="{D4CB4489-FC73-422D-B916-0D61046F5294}"/>
          </ac:spMkLst>
        </pc:spChg>
      </pc:sldChg>
      <pc:sldChg chg="addSp delSp modSp add mod">
        <pc:chgData name="Tofola clinic" userId="58cf22fd9321a8b2" providerId="LiveId" clId="{922F030E-59A6-4CB0-A7C2-70DC8E3BA86A}" dt="2023-03-30T08:41:08.020" v="2839" actId="113"/>
        <pc:sldMkLst>
          <pc:docMk/>
          <pc:sldMk cId="2571164694" sldId="306"/>
        </pc:sldMkLst>
        <pc:spChg chg="del">
          <ac:chgData name="Tofola clinic" userId="58cf22fd9321a8b2" providerId="LiveId" clId="{922F030E-59A6-4CB0-A7C2-70DC8E3BA86A}" dt="2023-03-30T08:22:50.958" v="2589" actId="21"/>
          <ac:spMkLst>
            <pc:docMk/>
            <pc:sldMk cId="2571164694" sldId="306"/>
            <ac:spMk id="2" creationId="{063F3410-4ED2-C880-8371-F84930E460B8}"/>
          </ac:spMkLst>
        </pc:spChg>
        <pc:spChg chg="del">
          <ac:chgData name="Tofola clinic" userId="58cf22fd9321a8b2" providerId="LiveId" clId="{922F030E-59A6-4CB0-A7C2-70DC8E3BA86A}" dt="2023-03-30T08:22:43.267" v="2588" actId="21"/>
          <ac:spMkLst>
            <pc:docMk/>
            <pc:sldMk cId="2571164694" sldId="306"/>
            <ac:spMk id="3" creationId="{03328C31-7AF4-C047-CA27-A531FE789D1D}"/>
          </ac:spMkLst>
        </pc:spChg>
        <pc:spChg chg="add del mod">
          <ac:chgData name="Tofola clinic" userId="58cf22fd9321a8b2" providerId="LiveId" clId="{922F030E-59A6-4CB0-A7C2-70DC8E3BA86A}" dt="2023-03-30T08:22:58.428" v="2591" actId="21"/>
          <ac:spMkLst>
            <pc:docMk/>
            <pc:sldMk cId="2571164694" sldId="306"/>
            <ac:spMk id="5" creationId="{7E8CC1CE-FD67-435F-A03D-4C18066C084F}"/>
          </ac:spMkLst>
        </pc:spChg>
        <pc:spChg chg="add del mod">
          <ac:chgData name="Tofola clinic" userId="58cf22fd9321a8b2" providerId="LiveId" clId="{922F030E-59A6-4CB0-A7C2-70DC8E3BA86A}" dt="2023-03-30T08:22:54.423" v="2590" actId="21"/>
          <ac:spMkLst>
            <pc:docMk/>
            <pc:sldMk cId="2571164694" sldId="306"/>
            <ac:spMk id="7" creationId="{1F59433A-ABF7-D399-93E7-EEE2CE160D5E}"/>
          </ac:spMkLst>
        </pc:spChg>
        <pc:spChg chg="del">
          <ac:chgData name="Tofola clinic" userId="58cf22fd9321a8b2" providerId="LiveId" clId="{922F030E-59A6-4CB0-A7C2-70DC8E3BA86A}" dt="2023-03-30T08:24:48.551" v="2602" actId="21"/>
          <ac:spMkLst>
            <pc:docMk/>
            <pc:sldMk cId="2571164694" sldId="306"/>
            <ac:spMk id="8" creationId="{F95FD594-4F96-CA55-D009-9D96569B3B08}"/>
          </ac:spMkLst>
        </pc:spChg>
        <pc:spChg chg="add del mod">
          <ac:chgData name="Tofola clinic" userId="58cf22fd9321a8b2" providerId="LiveId" clId="{922F030E-59A6-4CB0-A7C2-70DC8E3BA86A}" dt="2023-03-30T08:23:54.240" v="2593" actId="478"/>
          <ac:spMkLst>
            <pc:docMk/>
            <pc:sldMk cId="2571164694" sldId="306"/>
            <ac:spMk id="11" creationId="{797618AF-ED75-F5B4-3C38-D0458E9C4E14}"/>
          </ac:spMkLst>
        </pc:spChg>
        <pc:graphicFrameChg chg="add mod modGraphic">
          <ac:chgData name="Tofola clinic" userId="58cf22fd9321a8b2" providerId="LiveId" clId="{922F030E-59A6-4CB0-A7C2-70DC8E3BA86A}" dt="2023-03-30T08:41:08.020" v="2839" actId="113"/>
          <ac:graphicFrameMkLst>
            <pc:docMk/>
            <pc:sldMk cId="2571164694" sldId="306"/>
            <ac:graphicFrameMk id="12" creationId="{61CFC867-40C8-2705-5AE1-E45EE263A574}"/>
          </ac:graphicFrameMkLst>
        </pc:graphicFrameChg>
        <pc:picChg chg="del">
          <ac:chgData name="Tofola clinic" userId="58cf22fd9321a8b2" providerId="LiveId" clId="{922F030E-59A6-4CB0-A7C2-70DC8E3BA86A}" dt="2023-03-30T08:23:52.968" v="2592" actId="478"/>
          <ac:picMkLst>
            <pc:docMk/>
            <pc:sldMk cId="2571164694" sldId="306"/>
            <ac:picMk id="9" creationId="{E59572F9-7E03-C365-E987-4568C2BF4D45}"/>
          </ac:picMkLst>
        </pc:picChg>
      </pc:sldChg>
      <pc:sldChg chg="addSp delSp modSp add mod">
        <pc:chgData name="Tofola clinic" userId="58cf22fd9321a8b2" providerId="LiveId" clId="{922F030E-59A6-4CB0-A7C2-70DC8E3BA86A}" dt="2023-03-30T08:41:18.289" v="2840" actId="113"/>
        <pc:sldMkLst>
          <pc:docMk/>
          <pc:sldMk cId="913089685" sldId="307"/>
        </pc:sldMkLst>
        <pc:graphicFrameChg chg="add mod modGraphic">
          <ac:chgData name="Tofola clinic" userId="58cf22fd9321a8b2" providerId="LiveId" clId="{922F030E-59A6-4CB0-A7C2-70DC8E3BA86A}" dt="2023-03-30T08:41:18.289" v="2840" actId="113"/>
          <ac:graphicFrameMkLst>
            <pc:docMk/>
            <pc:sldMk cId="913089685" sldId="307"/>
            <ac:graphicFrameMk id="2" creationId="{D26B54D7-AC69-EF12-C12E-C58A35ABB30F}"/>
          </ac:graphicFrameMkLst>
        </pc:graphicFrameChg>
        <pc:graphicFrameChg chg="del">
          <ac:chgData name="Tofola clinic" userId="58cf22fd9321a8b2" providerId="LiveId" clId="{922F030E-59A6-4CB0-A7C2-70DC8E3BA86A}" dt="2023-03-30T08:24:07.452" v="2596" actId="478"/>
          <ac:graphicFrameMkLst>
            <pc:docMk/>
            <pc:sldMk cId="913089685" sldId="307"/>
            <ac:graphicFrameMk id="12" creationId="{61CFC867-40C8-2705-5AE1-E45EE263A574}"/>
          </ac:graphicFrameMkLst>
        </pc:graphicFrameChg>
      </pc:sldChg>
    </pc:docChg>
  </pc:docChgLst>
  <pc:docChgLst>
    <pc:chgData name="Tofola clinic" userId="58cf22fd9321a8b2" providerId="LiveId" clId="{B1D5852B-4B3A-4264-8D83-A84ECE8227B2}"/>
    <pc:docChg chg="undo custSel addSld delSld modSld">
      <pc:chgData name="Tofola clinic" userId="58cf22fd9321a8b2" providerId="LiveId" clId="{B1D5852B-4B3A-4264-8D83-A84ECE8227B2}" dt="2023-11-19T10:56:11.577" v="465" actId="2696"/>
      <pc:docMkLst>
        <pc:docMk/>
      </pc:docMkLst>
      <pc:sldChg chg="modSp mod">
        <pc:chgData name="Tofola clinic" userId="58cf22fd9321a8b2" providerId="LiveId" clId="{B1D5852B-4B3A-4264-8D83-A84ECE8227B2}" dt="2023-11-19T10:31:59.886" v="398" actId="255"/>
        <pc:sldMkLst>
          <pc:docMk/>
          <pc:sldMk cId="2261619712" sldId="263"/>
        </pc:sldMkLst>
        <pc:spChg chg="mod">
          <ac:chgData name="Tofola clinic" userId="58cf22fd9321a8b2" providerId="LiveId" clId="{B1D5852B-4B3A-4264-8D83-A84ECE8227B2}" dt="2023-11-19T10:31:59.886" v="398" actId="255"/>
          <ac:spMkLst>
            <pc:docMk/>
            <pc:sldMk cId="2261619712" sldId="263"/>
            <ac:spMk id="3" creationId="{75982AA6-9E74-43FC-B452-142C7571DCCC}"/>
          </ac:spMkLst>
        </pc:spChg>
      </pc:sldChg>
      <pc:sldChg chg="modSp mod">
        <pc:chgData name="Tofola clinic" userId="58cf22fd9321a8b2" providerId="LiveId" clId="{B1D5852B-4B3A-4264-8D83-A84ECE8227B2}" dt="2023-11-19T10:14:21.494" v="180"/>
        <pc:sldMkLst>
          <pc:docMk/>
          <pc:sldMk cId="3025454064" sldId="273"/>
        </pc:sldMkLst>
        <pc:spChg chg="mod">
          <ac:chgData name="Tofola clinic" userId="58cf22fd9321a8b2" providerId="LiveId" clId="{B1D5852B-4B3A-4264-8D83-A84ECE8227B2}" dt="2023-11-19T10:14:21.494" v="180"/>
          <ac:spMkLst>
            <pc:docMk/>
            <pc:sldMk cId="3025454064" sldId="273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13:35.667" v="177" actId="20577"/>
        <pc:sldMkLst>
          <pc:docMk/>
          <pc:sldMk cId="1593652780" sldId="274"/>
        </pc:sldMkLst>
        <pc:spChg chg="mod">
          <ac:chgData name="Tofola clinic" userId="58cf22fd9321a8b2" providerId="LiveId" clId="{B1D5852B-4B3A-4264-8D83-A84ECE8227B2}" dt="2023-11-19T10:13:35.667" v="177" actId="20577"/>
          <ac:spMkLst>
            <pc:docMk/>
            <pc:sldMk cId="1593652780" sldId="274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12:27.102" v="167" actId="20577"/>
        <pc:sldMkLst>
          <pc:docMk/>
          <pc:sldMk cId="3417869632" sldId="276"/>
        </pc:sldMkLst>
        <pc:spChg chg="mod">
          <ac:chgData name="Tofola clinic" userId="58cf22fd9321a8b2" providerId="LiveId" clId="{B1D5852B-4B3A-4264-8D83-A84ECE8227B2}" dt="2023-11-19T10:12:27.102" v="167" actId="20577"/>
          <ac:spMkLst>
            <pc:docMk/>
            <pc:sldMk cId="3417869632" sldId="276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15:45.849" v="186" actId="27636"/>
        <pc:sldMkLst>
          <pc:docMk/>
          <pc:sldMk cId="2164998810" sldId="286"/>
        </pc:sldMkLst>
        <pc:spChg chg="mod">
          <ac:chgData name="Tofola clinic" userId="58cf22fd9321a8b2" providerId="LiveId" clId="{B1D5852B-4B3A-4264-8D83-A84ECE8227B2}" dt="2023-11-19T10:15:45.849" v="186" actId="27636"/>
          <ac:spMkLst>
            <pc:docMk/>
            <pc:sldMk cId="2164998810" sldId="286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39:44.036" v="400" actId="27636"/>
        <pc:sldMkLst>
          <pc:docMk/>
          <pc:sldMk cId="985785905" sldId="287"/>
        </pc:sldMkLst>
        <pc:spChg chg="mod">
          <ac:chgData name="Tofola clinic" userId="58cf22fd9321a8b2" providerId="LiveId" clId="{B1D5852B-4B3A-4264-8D83-A84ECE8227B2}" dt="2023-11-19T10:39:44.036" v="400" actId="27636"/>
          <ac:spMkLst>
            <pc:docMk/>
            <pc:sldMk cId="985785905" sldId="287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40:46.592" v="406" actId="20577"/>
        <pc:sldMkLst>
          <pc:docMk/>
          <pc:sldMk cId="166847432" sldId="288"/>
        </pc:sldMkLst>
        <pc:spChg chg="mod">
          <ac:chgData name="Tofola clinic" userId="58cf22fd9321a8b2" providerId="LiveId" clId="{B1D5852B-4B3A-4264-8D83-A84ECE8227B2}" dt="2023-11-19T10:40:46.592" v="406" actId="20577"/>
          <ac:spMkLst>
            <pc:docMk/>
            <pc:sldMk cId="166847432" sldId="288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16:55.915" v="191" actId="20577"/>
        <pc:sldMkLst>
          <pc:docMk/>
          <pc:sldMk cId="2277952480" sldId="289"/>
        </pc:sldMkLst>
        <pc:spChg chg="mod">
          <ac:chgData name="Tofola clinic" userId="58cf22fd9321a8b2" providerId="LiveId" clId="{B1D5852B-4B3A-4264-8D83-A84ECE8227B2}" dt="2023-11-19T10:16:55.915" v="191" actId="20577"/>
          <ac:spMkLst>
            <pc:docMk/>
            <pc:sldMk cId="2277952480" sldId="289"/>
            <ac:spMk id="3" creationId="{03328C31-7AF4-C047-CA27-A531FE789D1D}"/>
          </ac:spMkLst>
        </pc:spChg>
      </pc:sldChg>
      <pc:sldChg chg="del">
        <pc:chgData name="Tofola clinic" userId="58cf22fd9321a8b2" providerId="LiveId" clId="{B1D5852B-4B3A-4264-8D83-A84ECE8227B2}" dt="2023-11-19T09:20:25.444" v="78" actId="2696"/>
        <pc:sldMkLst>
          <pc:docMk/>
          <pc:sldMk cId="1547828569" sldId="290"/>
        </pc:sldMkLst>
      </pc:sldChg>
      <pc:sldChg chg="del">
        <pc:chgData name="Tofola clinic" userId="58cf22fd9321a8b2" providerId="LiveId" clId="{B1D5852B-4B3A-4264-8D83-A84ECE8227B2}" dt="2023-11-19T09:20:25.444" v="78" actId="2696"/>
        <pc:sldMkLst>
          <pc:docMk/>
          <pc:sldMk cId="3680836704" sldId="291"/>
        </pc:sldMkLst>
      </pc:sldChg>
      <pc:sldChg chg="del">
        <pc:chgData name="Tofola clinic" userId="58cf22fd9321a8b2" providerId="LiveId" clId="{B1D5852B-4B3A-4264-8D83-A84ECE8227B2}" dt="2023-11-19T09:20:25.444" v="78" actId="2696"/>
        <pc:sldMkLst>
          <pc:docMk/>
          <pc:sldMk cId="954737272" sldId="292"/>
        </pc:sldMkLst>
      </pc:sldChg>
      <pc:sldChg chg="del">
        <pc:chgData name="Tofola clinic" userId="58cf22fd9321a8b2" providerId="LiveId" clId="{B1D5852B-4B3A-4264-8D83-A84ECE8227B2}" dt="2023-11-19T09:20:25.444" v="78" actId="2696"/>
        <pc:sldMkLst>
          <pc:docMk/>
          <pc:sldMk cId="2255586906" sldId="293"/>
        </pc:sldMkLst>
      </pc:sldChg>
      <pc:sldChg chg="del">
        <pc:chgData name="Tofola clinic" userId="58cf22fd9321a8b2" providerId="LiveId" clId="{B1D5852B-4B3A-4264-8D83-A84ECE8227B2}" dt="2023-11-19T10:44:56.487" v="424" actId="47"/>
        <pc:sldMkLst>
          <pc:docMk/>
          <pc:sldMk cId="1730494380" sldId="294"/>
        </pc:sldMkLst>
      </pc:sldChg>
      <pc:sldChg chg="del">
        <pc:chgData name="Tofola clinic" userId="58cf22fd9321a8b2" providerId="LiveId" clId="{B1D5852B-4B3A-4264-8D83-A84ECE8227B2}" dt="2023-11-19T10:43:42.688" v="421" actId="2696"/>
        <pc:sldMkLst>
          <pc:docMk/>
          <pc:sldMk cId="1644426438" sldId="295"/>
        </pc:sldMkLst>
      </pc:sldChg>
      <pc:sldChg chg="del">
        <pc:chgData name="Tofola clinic" userId="58cf22fd9321a8b2" providerId="LiveId" clId="{B1D5852B-4B3A-4264-8D83-A84ECE8227B2}" dt="2023-11-19T10:43:24.587" v="420" actId="2696"/>
        <pc:sldMkLst>
          <pc:docMk/>
          <pc:sldMk cId="2729315829" sldId="296"/>
        </pc:sldMkLst>
      </pc:sldChg>
      <pc:sldChg chg="modSp mod">
        <pc:chgData name="Tofola clinic" userId="58cf22fd9321a8b2" providerId="LiveId" clId="{B1D5852B-4B3A-4264-8D83-A84ECE8227B2}" dt="2023-11-19T10:19:22.961" v="196" actId="14100"/>
        <pc:sldMkLst>
          <pc:docMk/>
          <pc:sldMk cId="4019873666" sldId="297"/>
        </pc:sldMkLst>
        <pc:spChg chg="mod">
          <ac:chgData name="Tofola clinic" userId="58cf22fd9321a8b2" providerId="LiveId" clId="{B1D5852B-4B3A-4264-8D83-A84ECE8227B2}" dt="2023-11-19T10:19:22.961" v="196" actId="14100"/>
          <ac:spMkLst>
            <pc:docMk/>
            <pc:sldMk cId="4019873666" sldId="297"/>
            <ac:spMk id="3" creationId="{03328C31-7AF4-C047-CA27-A531FE789D1D}"/>
          </ac:spMkLst>
        </pc:spChg>
      </pc:sldChg>
      <pc:sldChg chg="modSp mod">
        <pc:chgData name="Tofola clinic" userId="58cf22fd9321a8b2" providerId="LiveId" clId="{B1D5852B-4B3A-4264-8D83-A84ECE8227B2}" dt="2023-11-19T10:17:39.943" v="192"/>
        <pc:sldMkLst>
          <pc:docMk/>
          <pc:sldMk cId="1096824557" sldId="298"/>
        </pc:sldMkLst>
        <pc:spChg chg="mod">
          <ac:chgData name="Tofola clinic" userId="58cf22fd9321a8b2" providerId="LiveId" clId="{B1D5852B-4B3A-4264-8D83-A84ECE8227B2}" dt="2023-11-19T10:17:39.943" v="192"/>
          <ac:spMkLst>
            <pc:docMk/>
            <pc:sldMk cId="1096824557" sldId="298"/>
            <ac:spMk id="3" creationId="{03328C31-7AF4-C047-CA27-A531FE789D1D}"/>
          </ac:spMkLst>
        </pc:spChg>
      </pc:sldChg>
      <pc:sldChg chg="del">
        <pc:chgData name="Tofola clinic" userId="58cf22fd9321a8b2" providerId="LiveId" clId="{B1D5852B-4B3A-4264-8D83-A84ECE8227B2}" dt="2023-11-19T10:44:52.675" v="423" actId="47"/>
        <pc:sldMkLst>
          <pc:docMk/>
          <pc:sldMk cId="768638297" sldId="299"/>
        </pc:sldMkLst>
      </pc:sldChg>
      <pc:sldChg chg="del">
        <pc:chgData name="Tofola clinic" userId="58cf22fd9321a8b2" providerId="LiveId" clId="{B1D5852B-4B3A-4264-8D83-A84ECE8227B2}" dt="2023-11-19T10:44:50.409" v="422" actId="47"/>
        <pc:sldMkLst>
          <pc:docMk/>
          <pc:sldMk cId="4006846550" sldId="300"/>
        </pc:sldMkLst>
      </pc:sldChg>
      <pc:sldChg chg="modSp mod">
        <pc:chgData name="Tofola clinic" userId="58cf22fd9321a8b2" providerId="LiveId" clId="{B1D5852B-4B3A-4264-8D83-A84ECE8227B2}" dt="2023-11-19T10:42:44.917" v="419" actId="20577"/>
        <pc:sldMkLst>
          <pc:docMk/>
          <pc:sldMk cId="664367620" sldId="301"/>
        </pc:sldMkLst>
        <pc:spChg chg="mod">
          <ac:chgData name="Tofola clinic" userId="58cf22fd9321a8b2" providerId="LiveId" clId="{B1D5852B-4B3A-4264-8D83-A84ECE8227B2}" dt="2023-11-19T10:42:44.917" v="419" actId="20577"/>
          <ac:spMkLst>
            <pc:docMk/>
            <pc:sldMk cId="664367620" sldId="301"/>
            <ac:spMk id="3" creationId="{03328C31-7AF4-C047-CA27-A531FE789D1D}"/>
          </ac:spMkLst>
        </pc:spChg>
      </pc:sldChg>
      <pc:sldChg chg="del">
        <pc:chgData name="Tofola clinic" userId="58cf22fd9321a8b2" providerId="LiveId" clId="{B1D5852B-4B3A-4264-8D83-A84ECE8227B2}" dt="2023-11-19T09:20:25.444" v="78" actId="2696"/>
        <pc:sldMkLst>
          <pc:docMk/>
          <pc:sldMk cId="2717124774" sldId="304"/>
        </pc:sldMkLst>
      </pc:sldChg>
      <pc:sldChg chg="new del">
        <pc:chgData name="Tofola clinic" userId="58cf22fd9321a8b2" providerId="LiveId" clId="{B1D5852B-4B3A-4264-8D83-A84ECE8227B2}" dt="2023-11-19T09:36:51.155" v="80" actId="680"/>
        <pc:sldMkLst>
          <pc:docMk/>
          <pc:sldMk cId="415693200" sldId="310"/>
        </pc:sldMkLst>
      </pc:sldChg>
      <pc:sldChg chg="modSp add mod">
        <pc:chgData name="Tofola clinic" userId="58cf22fd9321a8b2" providerId="LiveId" clId="{B1D5852B-4B3A-4264-8D83-A84ECE8227B2}" dt="2023-11-19T10:26:26.060" v="212" actId="20577"/>
        <pc:sldMkLst>
          <pc:docMk/>
          <pc:sldMk cId="1103036137" sldId="310"/>
        </pc:sldMkLst>
        <pc:spChg chg="mod">
          <ac:chgData name="Tofola clinic" userId="58cf22fd9321a8b2" providerId="LiveId" clId="{B1D5852B-4B3A-4264-8D83-A84ECE8227B2}" dt="2023-11-19T09:43:45.277" v="117" actId="255"/>
          <ac:spMkLst>
            <pc:docMk/>
            <pc:sldMk cId="1103036137" sldId="310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26:26.060" v="212" actId="20577"/>
          <ac:spMkLst>
            <pc:docMk/>
            <pc:sldMk cId="1103036137" sldId="310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24:09.713" v="209"/>
        <pc:sldMkLst>
          <pc:docMk/>
          <pc:sldMk cId="1773362952" sldId="311"/>
        </pc:sldMkLst>
        <pc:spChg chg="mod">
          <ac:chgData name="Tofola clinic" userId="58cf22fd9321a8b2" providerId="LiveId" clId="{B1D5852B-4B3A-4264-8D83-A84ECE8227B2}" dt="2023-11-19T09:43:25.851" v="109" actId="20577"/>
          <ac:spMkLst>
            <pc:docMk/>
            <pc:sldMk cId="1773362952" sldId="311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24:09.713" v="209"/>
          <ac:spMkLst>
            <pc:docMk/>
            <pc:sldMk cId="1773362952" sldId="311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49:44.054" v="459" actId="20577"/>
        <pc:sldMkLst>
          <pc:docMk/>
          <pc:sldMk cId="1374950884" sldId="312"/>
        </pc:sldMkLst>
        <pc:spChg chg="mod">
          <ac:chgData name="Tofola clinic" userId="58cf22fd9321a8b2" providerId="LiveId" clId="{B1D5852B-4B3A-4264-8D83-A84ECE8227B2}" dt="2023-11-19T09:42:54.576" v="104" actId="20577"/>
          <ac:spMkLst>
            <pc:docMk/>
            <pc:sldMk cId="1374950884" sldId="312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49:44.054" v="459" actId="20577"/>
          <ac:spMkLst>
            <pc:docMk/>
            <pc:sldMk cId="1374950884" sldId="312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47:45.754" v="447" actId="20577"/>
        <pc:sldMkLst>
          <pc:docMk/>
          <pc:sldMk cId="1480026000" sldId="313"/>
        </pc:sldMkLst>
        <pc:spChg chg="mod">
          <ac:chgData name="Tofola clinic" userId="58cf22fd9321a8b2" providerId="LiveId" clId="{B1D5852B-4B3A-4264-8D83-A84ECE8227B2}" dt="2023-11-19T09:42:28.780" v="99" actId="20577"/>
          <ac:spMkLst>
            <pc:docMk/>
            <pc:sldMk cId="1480026000" sldId="313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47:45.754" v="447" actId="20577"/>
          <ac:spMkLst>
            <pc:docMk/>
            <pc:sldMk cId="1480026000" sldId="313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22:07.037" v="202" actId="27636"/>
        <pc:sldMkLst>
          <pc:docMk/>
          <pc:sldMk cId="1576906671" sldId="314"/>
        </pc:sldMkLst>
        <pc:spChg chg="mod">
          <ac:chgData name="Tofola clinic" userId="58cf22fd9321a8b2" providerId="LiveId" clId="{B1D5852B-4B3A-4264-8D83-A84ECE8227B2}" dt="2023-11-19T09:42:14.695" v="95" actId="20577"/>
          <ac:spMkLst>
            <pc:docMk/>
            <pc:sldMk cId="1576906671" sldId="314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22:07.037" v="202" actId="27636"/>
          <ac:spMkLst>
            <pc:docMk/>
            <pc:sldMk cId="1576906671" sldId="314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22:57.551" v="208" actId="20577"/>
        <pc:sldMkLst>
          <pc:docMk/>
          <pc:sldMk cId="385216965" sldId="315"/>
        </pc:sldMkLst>
        <pc:spChg chg="mod">
          <ac:chgData name="Tofola clinic" userId="58cf22fd9321a8b2" providerId="LiveId" clId="{B1D5852B-4B3A-4264-8D83-A84ECE8227B2}" dt="2023-11-19T09:42:06.992" v="90" actId="20577"/>
          <ac:spMkLst>
            <pc:docMk/>
            <pc:sldMk cId="385216965" sldId="315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22:57.551" v="208" actId="20577"/>
          <ac:spMkLst>
            <pc:docMk/>
            <pc:sldMk cId="385216965" sldId="315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51:38.220" v="461" actId="27636"/>
        <pc:sldMkLst>
          <pc:docMk/>
          <pc:sldMk cId="2589954483" sldId="316"/>
        </pc:sldMkLst>
        <pc:spChg chg="mod">
          <ac:chgData name="Tofola clinic" userId="58cf22fd9321a8b2" providerId="LiveId" clId="{B1D5852B-4B3A-4264-8D83-A84ECE8227B2}" dt="2023-11-19T09:44:14.432" v="125" actId="20577"/>
          <ac:spMkLst>
            <pc:docMk/>
            <pc:sldMk cId="2589954483" sldId="316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51:38.220" v="461" actId="27636"/>
          <ac:spMkLst>
            <pc:docMk/>
            <pc:sldMk cId="2589954483" sldId="316"/>
            <ac:spMk id="3" creationId="{03328C31-7AF4-C047-CA27-A531FE789D1D}"/>
          </ac:spMkLst>
        </pc:spChg>
      </pc:sldChg>
      <pc:sldChg chg="modSp add mod">
        <pc:chgData name="Tofola clinic" userId="58cf22fd9321a8b2" providerId="LiveId" clId="{B1D5852B-4B3A-4264-8D83-A84ECE8227B2}" dt="2023-11-19T10:28:00.233" v="226" actId="33524"/>
        <pc:sldMkLst>
          <pc:docMk/>
          <pc:sldMk cId="2668621520" sldId="317"/>
        </pc:sldMkLst>
        <pc:spChg chg="mod">
          <ac:chgData name="Tofola clinic" userId="58cf22fd9321a8b2" providerId="LiveId" clId="{B1D5852B-4B3A-4264-8D83-A84ECE8227B2}" dt="2023-11-19T09:44:24.713" v="131" actId="20577"/>
          <ac:spMkLst>
            <pc:docMk/>
            <pc:sldMk cId="2668621520" sldId="317"/>
            <ac:spMk id="2" creationId="{063F3410-4ED2-C880-8371-F84930E460B8}"/>
          </ac:spMkLst>
        </pc:spChg>
        <pc:spChg chg="mod">
          <ac:chgData name="Tofola clinic" userId="58cf22fd9321a8b2" providerId="LiveId" clId="{B1D5852B-4B3A-4264-8D83-A84ECE8227B2}" dt="2023-11-19T10:28:00.233" v="226" actId="33524"/>
          <ac:spMkLst>
            <pc:docMk/>
            <pc:sldMk cId="2668621520" sldId="317"/>
            <ac:spMk id="3" creationId="{03328C31-7AF4-C047-CA27-A531FE789D1D}"/>
          </ac:spMkLst>
        </pc:spChg>
      </pc:sldChg>
      <pc:sldChg chg="addSp delSp modSp add del mod">
        <pc:chgData name="Tofola clinic" userId="58cf22fd9321a8b2" providerId="LiveId" clId="{B1D5852B-4B3A-4264-8D83-A84ECE8227B2}" dt="2023-11-19T10:56:11.577" v="465" actId="2696"/>
        <pc:sldMkLst>
          <pc:docMk/>
          <pc:sldMk cId="2692225723" sldId="318"/>
        </pc:sldMkLst>
        <pc:spChg chg="del">
          <ac:chgData name="Tofola clinic" userId="58cf22fd9321a8b2" providerId="LiveId" clId="{B1D5852B-4B3A-4264-8D83-A84ECE8227B2}" dt="2023-11-19T10:52:59.623" v="463" actId="21"/>
          <ac:spMkLst>
            <pc:docMk/>
            <pc:sldMk cId="2692225723" sldId="318"/>
            <ac:spMk id="2" creationId="{00000000-0000-0000-0000-000000000000}"/>
          </ac:spMkLst>
        </pc:spChg>
        <pc:spChg chg="add del mod">
          <ac:chgData name="Tofola clinic" userId="58cf22fd9321a8b2" providerId="LiveId" clId="{B1D5852B-4B3A-4264-8D83-A84ECE8227B2}" dt="2023-11-19T10:53:04.518" v="464" actId="21"/>
          <ac:spMkLst>
            <pc:docMk/>
            <pc:sldMk cId="2692225723" sldId="318"/>
            <ac:spMk id="4" creationId="{3D34E276-8750-F1F5-72F3-A9D59F7307D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النسبة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5E9-497C-9270-9076FD15C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5E9-497C-9270-9076FD15C0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5E9-497C-9270-9076FD15C0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5E9-497C-9270-9076FD15C0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5E9-497C-9270-9076FD15C0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5E9-497C-9270-9076FD15C0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الأطباء البشرييين</c:v>
                </c:pt>
                <c:pt idx="1">
                  <c:v>الصيادلة</c:v>
                </c:pt>
                <c:pt idx="2">
                  <c:v>اخصائى وفنى التمريض</c:v>
                </c:pt>
                <c:pt idx="3">
                  <c:v>أطباء الأسنان</c:v>
                </c:pt>
                <c:pt idx="4">
                  <c:v>اخصائى العلاج الطبيعى</c:v>
                </c:pt>
                <c:pt idx="5">
                  <c:v>الموظفين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55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E9-497C-9270-9076FD15C0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68310963317764"/>
          <c:y val="5.9482428463693504E-2"/>
          <c:w val="0.22981360809111118"/>
          <c:h val="0.8814819974516476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Training ,Nursing Institutes &amp; Clinical Research Administration at Giza Health Affairs Directorate ,MOHP</a:t>
            </a:r>
          </a:p>
        </p:txBody>
      </p:sp>
      <p:pic>
        <p:nvPicPr>
          <p:cNvPr id="8" name="Picture Placeholder 7" descr="Medical equipment with a stethoscope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3081528"/>
            <a:ext cx="11265408" cy="3310128"/>
          </a:xfr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71" y="4303052"/>
            <a:ext cx="10993549" cy="1153609"/>
          </a:xfrm>
        </p:spPr>
        <p:txBody>
          <a:bodyPr>
            <a:norm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خطة العام التدريبي 2023/2024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2E4C2C15-C217-4490-A3A7-E98F49FDF0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" y="603504"/>
            <a:ext cx="11292840" cy="3557016"/>
          </a:xfrm>
        </p:spPr>
      </p:pic>
    </p:spTree>
    <p:extLst>
      <p:ext uri="{BB962C8B-B14F-4D97-AF65-F5344CB8AC3E}">
        <p14:creationId xmlns:p14="http://schemas.microsoft.com/office/powerpoint/2010/main" val="19238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43621"/>
              </p:ext>
            </p:extLst>
          </p:nvPr>
        </p:nvGraphicFramePr>
        <p:xfrm>
          <a:off x="1" y="-4"/>
          <a:ext cx="12191999" cy="680575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330435557"/>
                    </a:ext>
                  </a:extLst>
                </a:gridCol>
                <a:gridCol w="2907690">
                  <a:extLst>
                    <a:ext uri="{9D8B030D-6E8A-4147-A177-3AD203B41FA5}">
                      <a16:colId xmlns:a16="http://schemas.microsoft.com/office/drawing/2014/main" val="2453579301"/>
                    </a:ext>
                  </a:extLst>
                </a:gridCol>
                <a:gridCol w="1634829">
                  <a:extLst>
                    <a:ext uri="{9D8B030D-6E8A-4147-A177-3AD203B41FA5}">
                      <a16:colId xmlns:a16="http://schemas.microsoft.com/office/drawing/2014/main" val="939137441"/>
                    </a:ext>
                  </a:extLst>
                </a:gridCol>
                <a:gridCol w="1634829">
                  <a:extLst>
                    <a:ext uri="{9D8B030D-6E8A-4147-A177-3AD203B41FA5}">
                      <a16:colId xmlns:a16="http://schemas.microsoft.com/office/drawing/2014/main" val="2246662303"/>
                    </a:ext>
                  </a:extLst>
                </a:gridCol>
                <a:gridCol w="1585661">
                  <a:extLst>
                    <a:ext uri="{9D8B030D-6E8A-4147-A177-3AD203B41FA5}">
                      <a16:colId xmlns:a16="http://schemas.microsoft.com/office/drawing/2014/main" val="1559096806"/>
                    </a:ext>
                  </a:extLst>
                </a:gridCol>
                <a:gridCol w="1610245">
                  <a:extLst>
                    <a:ext uri="{9D8B030D-6E8A-4147-A177-3AD203B41FA5}">
                      <a16:colId xmlns:a16="http://schemas.microsoft.com/office/drawing/2014/main" val="796161012"/>
                    </a:ext>
                  </a:extLst>
                </a:gridCol>
                <a:gridCol w="1613318">
                  <a:extLst>
                    <a:ext uri="{9D8B030D-6E8A-4147-A177-3AD203B41FA5}">
                      <a16:colId xmlns:a16="http://schemas.microsoft.com/office/drawing/2014/main" val="439987943"/>
                    </a:ext>
                  </a:extLst>
                </a:gridCol>
                <a:gridCol w="1180027">
                  <a:extLst>
                    <a:ext uri="{9D8B030D-6E8A-4147-A177-3AD203B41FA5}">
                      <a16:colId xmlns:a16="http://schemas.microsoft.com/office/drawing/2014/main" val="137058150"/>
                    </a:ext>
                  </a:extLst>
                </a:gridCol>
              </a:tblGrid>
              <a:tr h="955192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 وزارة الصحة والسكان</a:t>
                      </a:r>
                      <a:br>
                        <a:rPr lang="ar-EG" sz="1400" u="none" strike="noStrike" dirty="0">
                          <a:effectLst/>
                        </a:rPr>
                      </a:br>
                      <a:r>
                        <a:rPr lang="ar-EG" sz="1400" u="none" strike="noStrike" dirty="0">
                          <a:effectLst/>
                        </a:rPr>
                        <a:t>       قطاع التدريب والبحوث</a:t>
                      </a:r>
                      <a:br>
                        <a:rPr lang="ar-EG" sz="1400" u="none" strike="noStrike" dirty="0">
                          <a:effectLst/>
                        </a:rPr>
                      </a:br>
                      <a:r>
                        <a:rPr lang="ar-EG" sz="1400" u="none" strike="noStrike" dirty="0">
                          <a:effectLst/>
                        </a:rPr>
                        <a:t>       الإدارة العامة لمتابعة وتقييم التدريب  </a:t>
                      </a:r>
                      <a:br>
                        <a:rPr lang="ar-EG" sz="1400" u="none" strike="noStrike" dirty="0">
                          <a:effectLst/>
                        </a:rPr>
                      </a:b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091111"/>
                  </a:ext>
                </a:extLst>
              </a:tr>
              <a:tr h="216687"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en-US" sz="400" u="none" strike="noStrike" dirty="0">
                          <a:effectLst/>
                        </a:rPr>
                        <a:t> </a:t>
                      </a:r>
                      <a:endParaRPr lang="en-US" sz="4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البرنامج التدريبي </a:t>
                      </a:r>
                      <a:endParaRPr lang="ar-EG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عدد أيام الدورة </a:t>
                      </a:r>
                      <a:endParaRPr lang="ar-EG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الفئة المستهدفة </a:t>
                      </a:r>
                      <a:endParaRPr lang="ar-EG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عدد المتدربين </a:t>
                      </a:r>
                      <a:endParaRPr lang="ar-EG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اسم المحاضر </a:t>
                      </a:r>
                      <a:endParaRPr lang="ar-EG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مكان التنفيذ الفعلي </a:t>
                      </a:r>
                      <a:endParaRPr lang="ar-EG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تاريخ التنفيذ الفعلي </a:t>
                      </a:r>
                      <a:endParaRPr lang="ar-EG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53462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Basics of Infection control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كل التخصصات / 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د سناء حامد </a:t>
                      </a:r>
                      <a:endParaRPr lang="ar-EG" sz="1400" b="1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أغسطس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92864"/>
                  </a:ext>
                </a:extLst>
              </a:tr>
              <a:tr h="65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Training skills management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مسئولي التدريب بالمستشفيات والادارات </a:t>
                      </a:r>
                      <a:r>
                        <a:rPr lang="ar-EG" sz="1400" u="none" strike="noStrike" dirty="0" err="1">
                          <a:effectLst/>
                        </a:rPr>
                        <a:t>الصحيه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فريق اداره التدريب</a:t>
                      </a:r>
                      <a:endParaRPr lang="ar-EG" sz="1400" b="1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أغسطس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85947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Neonatal nutrition workshop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اطفال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د. فيروز العيسوي</a:t>
                      </a:r>
                      <a:endParaRPr lang="ar-EG" sz="1400" b="1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أغسطس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3260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Basics of Clinical research and biostatistics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كل التخصصات / 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د. عبد الرحمن شوقي</a:t>
                      </a:r>
                      <a:endParaRPr lang="ar-EG" sz="1400" b="1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أغسطس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2931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Basics of Clinical research and biostatistics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كل التخصصات / 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د. عبد الرحمن شوقي</a:t>
                      </a:r>
                      <a:endParaRPr lang="ar-EG" sz="1400" b="1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سبتمر 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57908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1400" u="none" strike="noStrike">
                          <a:effectLst/>
                        </a:rPr>
                        <a:t>Basics of Quality control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كل التخصصات / 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د. سهيله السلمي </a:t>
                      </a:r>
                      <a:endParaRPr lang="ar-EG" sz="1400" b="1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سبتمبر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94003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1400" u="none" strike="noStrike">
                          <a:effectLst/>
                        </a:rPr>
                        <a:t>Idiopathic Scoliosis Interventions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علاج </a:t>
                      </a:r>
                      <a:r>
                        <a:rPr lang="ar-EG" sz="1400" u="none" strike="noStrike" dirty="0" err="1">
                          <a:effectLst/>
                        </a:rPr>
                        <a:t>طبيعى</a:t>
                      </a:r>
                      <a:r>
                        <a:rPr lang="ar-EG" sz="1400" u="none" strike="noStrike" dirty="0">
                          <a:effectLst/>
                        </a:rPr>
                        <a:t>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د. تيسير صابر</a:t>
                      </a:r>
                      <a:endParaRPr lang="ar-EG" sz="1400" b="1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سبتمبر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44091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1400" u="none" strike="noStrike">
                          <a:effectLst/>
                        </a:rPr>
                        <a:t>Clinical Use of Blood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أطباء كل التخصصات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400" u="none" strike="noStrike">
                          <a:effectLst/>
                        </a:rPr>
                        <a:t>د. رانيا عاشور</a:t>
                      </a:r>
                      <a:endParaRPr lang="ar-EG" sz="1400" b="1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400" u="none" strike="noStrike">
                          <a:effectLst/>
                        </a:rPr>
                        <a:t>سبتمبر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827448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1400" u="none" strike="noStrike">
                          <a:effectLst/>
                        </a:rPr>
                        <a:t>Good Clinical Practice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تخصصات طبية مختلفة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400" u="none" strike="noStrike" dirty="0">
                          <a:effectLst/>
                        </a:rPr>
                        <a:t>د. نهال محمد عيسى</a:t>
                      </a:r>
                      <a:endParaRPr lang="ar-EG" sz="1400" b="1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400" u="none" strike="noStrike">
                          <a:effectLst/>
                        </a:rPr>
                        <a:t>سبتمبر - 2023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22096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Basics of Infection control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كل التخصصات / 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د سناء حامد </a:t>
                      </a:r>
                      <a:endParaRPr lang="ar-EG" sz="1400" b="1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>
                          <a:effectLst/>
                        </a:rPr>
                        <a:t>اكتوبر 2023</a:t>
                      </a:r>
                      <a:endParaRPr lang="ar-EG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30566"/>
                  </a:ext>
                </a:extLst>
              </a:tr>
              <a:tr h="4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1400" u="none" strike="noStrike">
                          <a:effectLst/>
                        </a:rPr>
                        <a:t>Basics of Quality control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أطباء كل التخصصات / 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د. </a:t>
                      </a:r>
                      <a:r>
                        <a:rPr lang="ar-EG" sz="1400" u="none" strike="noStrike" dirty="0" err="1">
                          <a:effectLst/>
                        </a:rPr>
                        <a:t>سهيله</a:t>
                      </a:r>
                      <a:r>
                        <a:rPr lang="ar-EG" sz="1400" u="none" strike="noStrike" dirty="0">
                          <a:effectLst/>
                        </a:rPr>
                        <a:t> السلمي </a:t>
                      </a:r>
                      <a:endParaRPr lang="ar-EG" sz="1400" b="1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اكتوبر 2023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04524"/>
                  </a:ext>
                </a:extLst>
              </a:tr>
              <a:tr h="65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1400" u="none" strike="noStrike" dirty="0">
                          <a:effectLst/>
                        </a:rPr>
                        <a:t>Basic skills of management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جميع التخصصات الطبية/ اطباء بشري /أسنان/علاج طبيعي / صيدلة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د. عبد الرحمن شوقي</a:t>
                      </a:r>
                      <a:endParaRPr lang="ar-EG" sz="1400" b="1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احدى القاعات التابعة لإدارة التدريب 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400" u="none" strike="noStrike" dirty="0">
                          <a:effectLst/>
                        </a:rPr>
                        <a:t>اكتوبر 2023</a:t>
                      </a:r>
                      <a:endParaRPr lang="ar-EG" sz="1400" b="0" i="0" u="none" strike="noStrike" dirty="0">
                        <a:solidFill>
                          <a:srgbClr val="000000"/>
                        </a:solidFill>
                        <a:effectLst/>
                        <a:latin typeface="Mudir MT" pitchFamily="2" charset="-78"/>
                        <a:cs typeface="Mudir MT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75477"/>
                  </a:ext>
                </a:extLst>
              </a:tr>
            </a:tbl>
          </a:graphicData>
        </a:graphic>
      </p:graphicFrame>
      <p:pic>
        <p:nvPicPr>
          <p:cNvPr id="7" name="Picture 6" descr="Description: Description: logo ministery fin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1667" y="195944"/>
            <a:ext cx="1098187" cy="7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08" y="195944"/>
            <a:ext cx="1105398" cy="785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42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26753"/>
              </p:ext>
            </p:extLst>
          </p:nvPr>
        </p:nvGraphicFramePr>
        <p:xfrm>
          <a:off x="-68238" y="0"/>
          <a:ext cx="12260237" cy="685799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269398">
                  <a:extLst>
                    <a:ext uri="{9D8B030D-6E8A-4147-A177-3AD203B41FA5}">
                      <a16:colId xmlns:a16="http://schemas.microsoft.com/office/drawing/2014/main" val="635386298"/>
                    </a:ext>
                  </a:extLst>
                </a:gridCol>
                <a:gridCol w="780695">
                  <a:extLst>
                    <a:ext uri="{9D8B030D-6E8A-4147-A177-3AD203B41FA5}">
                      <a16:colId xmlns:a16="http://schemas.microsoft.com/office/drawing/2014/main" val="314290558"/>
                    </a:ext>
                  </a:extLst>
                </a:gridCol>
                <a:gridCol w="2571822">
                  <a:extLst>
                    <a:ext uri="{9D8B030D-6E8A-4147-A177-3AD203B41FA5}">
                      <a16:colId xmlns:a16="http://schemas.microsoft.com/office/drawing/2014/main" val="2940785610"/>
                    </a:ext>
                  </a:extLst>
                </a:gridCol>
                <a:gridCol w="1162166">
                  <a:extLst>
                    <a:ext uri="{9D8B030D-6E8A-4147-A177-3AD203B41FA5}">
                      <a16:colId xmlns:a16="http://schemas.microsoft.com/office/drawing/2014/main" val="1071313432"/>
                    </a:ext>
                  </a:extLst>
                </a:gridCol>
                <a:gridCol w="1636780">
                  <a:extLst>
                    <a:ext uri="{9D8B030D-6E8A-4147-A177-3AD203B41FA5}">
                      <a16:colId xmlns:a16="http://schemas.microsoft.com/office/drawing/2014/main" val="2047229714"/>
                    </a:ext>
                  </a:extLst>
                </a:gridCol>
                <a:gridCol w="1639904">
                  <a:extLst>
                    <a:ext uri="{9D8B030D-6E8A-4147-A177-3AD203B41FA5}">
                      <a16:colId xmlns:a16="http://schemas.microsoft.com/office/drawing/2014/main" val="3088817306"/>
                    </a:ext>
                  </a:extLst>
                </a:gridCol>
                <a:gridCol w="1199472">
                  <a:extLst>
                    <a:ext uri="{9D8B030D-6E8A-4147-A177-3AD203B41FA5}">
                      <a16:colId xmlns:a16="http://schemas.microsoft.com/office/drawing/2014/main" val="2811970514"/>
                    </a:ext>
                  </a:extLst>
                </a:gridCol>
              </a:tblGrid>
              <a:tr h="74428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skills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جميع التخصصات الطبية/ اطباء بشري /أسنان/علاج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محمود سمير     د. رانيا محمد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اكتوبر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82280"/>
                  </a:ext>
                </a:extLst>
              </a:tr>
              <a:tr h="3716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Use of Blood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باطنه /</a:t>
                      </a:r>
                      <a:r>
                        <a:rPr lang="ar-EG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رعايه</a:t>
                      </a:r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/اطفال /نسا جراحه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رانيا عاشور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نوفمبر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4770"/>
                  </a:ext>
                </a:extLst>
              </a:tr>
              <a:tr h="3716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Pediatric emergency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اطباء اطفال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عبير حسني شافعي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نوفمبر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5644"/>
                  </a:ext>
                </a:extLst>
              </a:tr>
              <a:tr h="409449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classification of diseases and civil registration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اطباء الطب الوقائي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نوفمبر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00439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childhood psychiatric disorders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اطباء اطفال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نوفمبر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50591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comprehensive approach to people with autism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اطباء اطفال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ديسمبر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71535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differential diagnosis of anemia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باطنه /رعايه/اطفال /نسا جراحه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رانيا عاشور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ديسمبر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87493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skills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جميع التخصصات الطبية/ اطباء بشري /أسنان/علاج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محمود سمير     د. رانيا محمد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ديسمبر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57515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 feeding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اطباء الرعايه الاساسيه  والامومه والطفوله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فيروز العيسوي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ديسمبر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285616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life support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اطباء بشري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عبير حسني شافعي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يناير 2024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98235"/>
                  </a:ext>
                </a:extLst>
              </a:tr>
              <a:tr h="3716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Basics of Infection control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أطباء كل التخصصات / 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 سناء حامد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يناير 2024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61980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Basics of Quality control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أطباء كل التخصصات / 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</a:t>
                      </a:r>
                      <a:r>
                        <a:rPr lang="ar-EG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سهيله</a:t>
                      </a:r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السلمي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يناير 2024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25892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skills of management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جميع التخصصات الطبية/ اطباء بشري /أسنان/علاج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يناير 2024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99734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Basics of Clinical research and biostatistics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أطباء كل التخصصات / 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فبراير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90873"/>
                  </a:ext>
                </a:extLst>
              </a:tr>
              <a:tr h="389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skills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جميع التخصصات الطبية/ اطباء بشري /أسنان/علاج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محمود سمير     د. رانيا محمد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فبراير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06371"/>
                  </a:ext>
                </a:extLst>
              </a:tr>
              <a:tr h="371671">
                <a:tc>
                  <a:txBody>
                    <a:bodyPr/>
                    <a:lstStyle/>
                    <a:p>
                      <a:pPr algn="just" rtl="1" fontAlgn="auto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differential diagnosis of anemia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باطنه /رعايه/اطفال /نسا جراحه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د. رانيا عاشور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مايو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5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42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05678"/>
              </p:ext>
            </p:extLst>
          </p:nvPr>
        </p:nvGraphicFramePr>
        <p:xfrm>
          <a:off x="-1" y="0"/>
          <a:ext cx="12192000" cy="691857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832893">
                  <a:extLst>
                    <a:ext uri="{9D8B030D-6E8A-4147-A177-3AD203B41FA5}">
                      <a16:colId xmlns:a16="http://schemas.microsoft.com/office/drawing/2014/main" val="3385240711"/>
                    </a:ext>
                  </a:extLst>
                </a:gridCol>
                <a:gridCol w="1652521">
                  <a:extLst>
                    <a:ext uri="{9D8B030D-6E8A-4147-A177-3AD203B41FA5}">
                      <a16:colId xmlns:a16="http://schemas.microsoft.com/office/drawing/2014/main" val="1157614993"/>
                    </a:ext>
                  </a:extLst>
                </a:gridCol>
                <a:gridCol w="1652521">
                  <a:extLst>
                    <a:ext uri="{9D8B030D-6E8A-4147-A177-3AD203B41FA5}">
                      <a16:colId xmlns:a16="http://schemas.microsoft.com/office/drawing/2014/main" val="2278154262"/>
                    </a:ext>
                  </a:extLst>
                </a:gridCol>
                <a:gridCol w="1602821">
                  <a:extLst>
                    <a:ext uri="{9D8B030D-6E8A-4147-A177-3AD203B41FA5}">
                      <a16:colId xmlns:a16="http://schemas.microsoft.com/office/drawing/2014/main" val="4265830331"/>
                    </a:ext>
                  </a:extLst>
                </a:gridCol>
                <a:gridCol w="1627671">
                  <a:extLst>
                    <a:ext uri="{9D8B030D-6E8A-4147-A177-3AD203B41FA5}">
                      <a16:colId xmlns:a16="http://schemas.microsoft.com/office/drawing/2014/main" val="4040638615"/>
                    </a:ext>
                  </a:extLst>
                </a:gridCol>
                <a:gridCol w="1630777">
                  <a:extLst>
                    <a:ext uri="{9D8B030D-6E8A-4147-A177-3AD203B41FA5}">
                      <a16:colId xmlns:a16="http://schemas.microsoft.com/office/drawing/2014/main" val="4256178950"/>
                    </a:ext>
                  </a:extLst>
                </a:gridCol>
                <a:gridCol w="1192796">
                  <a:extLst>
                    <a:ext uri="{9D8B030D-6E8A-4147-A177-3AD203B41FA5}">
                      <a16:colId xmlns:a16="http://schemas.microsoft.com/office/drawing/2014/main" val="60006919"/>
                    </a:ext>
                  </a:extLst>
                </a:gridCol>
              </a:tblGrid>
              <a:tr h="545910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childhood psychiatric disorders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اطباء اطفال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فبراير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5931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life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اطباء بشري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عبير حسني شافعي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فبراير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93542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life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اطباء بشري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عبير حسني شافعي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مارس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5153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classification of diseases and civil registration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اطباء الطب الوقائي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مارس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8618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skills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مسئولي التدريب بالمستشفيات والادارات الصحيه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فريق اداره التدريب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مارس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40742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auto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differential diagnosis of anemia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باطنه /رعايه/اطفال /نسا جراحه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رانيا عاشور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مارس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85186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skills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جميع التخصصات الطبية/ اطباء بشري /أسنان/علاج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محمود سمير     د. رانيا محمد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ابريل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4376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Basics of Clinical research and biostatistics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أطباء كل التخصصات / 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ابريل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9536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Neonatal nutrition workshop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اطفال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فيروز العيسوي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ابريل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8337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Basics of Infection control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أطباء كل التخصصات / 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 سناء حامد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ابريل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71397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Basics of Quality control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أطباء كل التخصصات / 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سهيله السلمي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مايو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1534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skills of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جميع التخصصات الطبية/ اطباء بشري /أسنان/علاج طبيعي / صيدلة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عبد الرحمن شوقي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مايو 2023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56804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life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اطباء بشري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د. عبير حسني شافعي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احدى القاعات التابعة لإدارة التدريب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ctr" latinLnBrk="0" hangingPunct="1"/>
                      <a:r>
                        <a:rPr lang="ar-EG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مايو 2023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0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59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241" y="1064552"/>
            <a:ext cx="11325059" cy="3507448"/>
          </a:xfrm>
        </p:spPr>
        <p:txBody>
          <a:bodyPr>
            <a:noAutofit/>
          </a:bodyPr>
          <a:lstStyle/>
          <a:p>
            <a:pPr algn="r"/>
            <a:r>
              <a:rPr lang="ar-EG" sz="4000" dirty="0">
                <a:solidFill>
                  <a:srgbClr val="FF0000"/>
                </a:solidFill>
              </a:rPr>
              <a:t>ملحوظة:</a:t>
            </a:r>
            <a:br>
              <a:rPr lang="ar-EG" sz="4000" dirty="0"/>
            </a:br>
            <a:br>
              <a:rPr lang="ar-EG" sz="4000" dirty="0"/>
            </a:br>
            <a:r>
              <a:rPr lang="ar-EG" sz="4000" dirty="0"/>
              <a:t>ما تم تنفيذه حتى الآن من خطة 2323 / 2024 عدد 7 دورات نظرا لتأخر بدء العام المالي من قِبَل الوزارة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02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>
            <a:norm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قسم المنح والبعثات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2E4C2C15-C217-4490-A3A7-E98F49FDF0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" y="603504"/>
            <a:ext cx="11292840" cy="3557016"/>
          </a:xfrm>
        </p:spPr>
      </p:pic>
    </p:spTree>
    <p:extLst>
      <p:ext uri="{BB962C8B-B14F-4D97-AF65-F5344CB8AC3E}">
        <p14:creationId xmlns:p14="http://schemas.microsoft.com/office/powerpoint/2010/main" val="427383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0789"/>
            <a:ext cx="7254269" cy="4979775"/>
          </a:xfrm>
        </p:spPr>
        <p:txBody>
          <a:bodyPr>
            <a:normAutofit/>
          </a:bodyPr>
          <a:lstStyle/>
          <a:p>
            <a:pPr marL="342900" lvl="0" indent="-342900" algn="ctr" rtl="1" fontAlgn="base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انهاء اجراءات الزمالة للأطباء </a:t>
            </a:r>
            <a:endParaRPr lang="ar-EG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rtl="1" fontAlgn="base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انهاء الاجراءات للأطباء القادمين من الزمالة والموقف من الزمالة واستكمال تنفيذ الزمالة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rtl="1" fontAlgn="base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انهاء الموقف من الدراسة لإجازات بدون مرتب للأطباء والتمريض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</a:t>
            </a:r>
            <a:r>
              <a:rPr lang="ar-EG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استقبال واستلام وتنسيق و</a:t>
            </a: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ارسال كشوف الترشح للعام الدراسي 202</a:t>
            </a:r>
            <a:r>
              <a:rPr lang="ar-EG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ar-EG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S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للوزارة  ( اطباء بشرى – اسنان – صيدلة – علاج طبيعي – أخصائي تمريض ) 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رفع طلبات تعديل رغبات الجامعات للأطباء المرشحين من قبل الوزارة للدراسات العليا للعام  2024/2023 بداية من يوليو 2023.</a:t>
            </a:r>
            <a:endParaRPr lang="ar-EG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68CA99-CD5C-B8E5-FAFE-EDA99B485B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المنح والبعثات: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9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>
            <a:norm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قسم معاهد ومدارس التمريض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2E4C2C15-C217-4490-A3A7-E98F49FDF0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" y="603504"/>
            <a:ext cx="11292840" cy="3557016"/>
          </a:xfrm>
        </p:spPr>
      </p:pic>
    </p:spTree>
    <p:extLst>
      <p:ext uri="{BB962C8B-B14F-4D97-AF65-F5344CB8AC3E}">
        <p14:creationId xmlns:p14="http://schemas.microsoft.com/office/powerpoint/2010/main" val="39726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61241"/>
            <a:ext cx="7254269" cy="5344511"/>
          </a:xfrm>
        </p:spPr>
        <p:txBody>
          <a:bodyPr>
            <a:noAutofit/>
          </a:bodyPr>
          <a:lstStyle/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لمرور على مدارس ومعاهد التمريض لمتابعه سير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العمليه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التعليميه</a:t>
            </a:r>
            <a:endParaRPr lang="ar-S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استلام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باقى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الكتب للصف الاول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لمدارس التمريض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S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تم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الموافقه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عمل مسابقه اوائل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للصفوف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بين طلبه وطالبات مدارس التمريض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الاجراءات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التمريضيه</a:t>
            </a:r>
            <a:endParaRPr lang="ar-S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حصر اعداد كراسات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الاجابه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سيتم احتياج الكنترول لها لامتحانات اخر العام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2022/2023 وارسال الاعداد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للاداره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endParaRPr lang="ar-S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امتحان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الشفوى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والعملى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للصف الخامس استعداد لامتحان الترم الاول للعام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دء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امتحان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التحريرى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الترم الاول للصف الخامس بمعاهد التمريض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بالمعهد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بامبابه</a:t>
            </a:r>
            <a:endParaRPr lang="ar-S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تمت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الموافقه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هيكله المعهد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للتمريض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بالمعتمديه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وبناء عليه تم عمل اعلان لترشيح مديره للمعهد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واختياراخصائيه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تمريض للعمل مديره للمعهد</a:t>
            </a: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توفير عدد (2) عامله لمعهد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المعتمديه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المركز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بالمعتمديه</a:t>
            </a:r>
            <a:endParaRPr lang="ar-S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تمت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الموافقه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انتداب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اخصائى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اجتماعى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للمعهد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للتمريض </a:t>
            </a:r>
            <a:r>
              <a:rPr lang="ar-S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بالمعتمديه</a:t>
            </a:r>
            <a:r>
              <a:rPr lang="ar-S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يوم الاحد من كل اسبوع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FADEFA-7AFB-2341-D3AF-63678A3A4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يناير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6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02676"/>
            <a:ext cx="7254269" cy="4687888"/>
          </a:xfrm>
        </p:spPr>
        <p:txBody>
          <a:bodyPr>
            <a:normAutofit/>
          </a:bodyPr>
          <a:lstStyle/>
          <a:p>
            <a:pPr marL="342900" lvl="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على مدارس ومعاهد التمريض لمتابعه سير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التعليميه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مسابقه اوائل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والثالث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للاجراءات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التمريضيه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عمل اعلان لاختيار مديره لمعهد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المعتمديه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وتم ترشيح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اخصائيه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بالاداره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المركزيه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اعتماد ترشيحات للصف الرابع والخامس للترم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للعام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  <a:p>
            <a:pPr marL="342900" lvl="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التنسيق لعمل حفله اوائل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وذلك بعد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التاهيل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للمركز الاول للصف الاول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والثالث على ان تكون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الحفله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بتاريخ 21/3/2023بالقاعه الكبرى بمستشفى ام المصريين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583822-24B1-8905-5F77-4717831FB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فبراير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F1C6-68F4-48F7-97E9-343EE751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ar-EG" sz="4800" dirty="0">
                <a:solidFill>
                  <a:srgbClr val="002060"/>
                </a:solidFill>
              </a:rPr>
              <a:t>إنجازات اقسام الإدارة في الفترة من يناير 2023 وحتى نوفمبر 2023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10" name="Picture Placeholder 9" descr="A doctor with his arms crossed">
            <a:extLst>
              <a:ext uri="{FF2B5EF4-FFF2-40B4-BE49-F238E27FC236}">
                <a16:creationId xmlns:a16="http://schemas.microsoft.com/office/drawing/2014/main" id="{24A8453A-33BC-42B9-9F32-A38E7F1AC2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4233672"/>
            <a:ext cx="3703320" cy="2139696"/>
          </a:xfrm>
        </p:spPr>
      </p:pic>
      <p:pic>
        <p:nvPicPr>
          <p:cNvPr id="12" name="Picture Placeholder 11" descr="A smiling doctor with a stethoscope and patient">
            <a:extLst>
              <a:ext uri="{FF2B5EF4-FFF2-40B4-BE49-F238E27FC236}">
                <a16:creationId xmlns:a16="http://schemas.microsoft.com/office/drawing/2014/main" id="{F2F92A19-D60A-4D6C-8103-E5036EBC08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720" y="4233672"/>
            <a:ext cx="3703320" cy="213969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C174766-9DFA-4FE2-802E-A1E97945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Placeholder 7" descr="doctor talking to patient">
            <a:extLst>
              <a:ext uri="{FF2B5EF4-FFF2-40B4-BE49-F238E27FC236}">
                <a16:creationId xmlns:a16="http://schemas.microsoft.com/office/drawing/2014/main" id="{86357C99-DEFC-4892-8C64-EF1482AB3E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416"/>
          <a:stretch/>
        </p:blipFill>
        <p:spPr>
          <a:xfrm>
            <a:off x="4241800" y="630238"/>
            <a:ext cx="7504113" cy="352107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6176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45021"/>
            <a:ext cx="7254269" cy="4845543"/>
          </a:xfrm>
        </p:spPr>
        <p:txBody>
          <a:bodyPr/>
          <a:lstStyle/>
          <a:p>
            <a:pPr marL="34290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على مدارس ومعاهد التمريض لمتابعه سير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العمليه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التعليميه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مسابقه اوائل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والثالث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للاجراءات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التمريضيه</a:t>
            </a:r>
            <a:endParaRPr lang="ar-S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عمل اعلان لاختيار مديره لمعهد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المعتمديه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وتم ترشيح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اخصائيه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تمريض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بالاداره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المركزيه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اعتماد ترشيحات للصف الرابع والخامس للترم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للعام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  <a:p>
            <a:pPr marL="34290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التنسيق لعمل حفله اوائل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وذلك بعد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التاهيل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للمركز الاول للصف الاول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والثالث على ان تكون </a:t>
            </a:r>
            <a:r>
              <a:rPr lang="ar-S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الحفله</a:t>
            </a:r>
            <a:r>
              <a:rPr lang="ar-S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بتاريخ 21/3/2023بالقاعه الكبرى بمستشفى ام المصريين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18B778-36D9-84D3-7C76-6B7F021006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مارس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5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2771"/>
            <a:ext cx="7254269" cy="5281449"/>
          </a:xfrm>
        </p:spPr>
        <p:txBody>
          <a:bodyPr>
            <a:normAutofit fontScale="62500" lnSpcReduction="20000"/>
          </a:bodyPr>
          <a:lstStyle/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مخاطبه مديريه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التربيه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والتعليم لتوفير اعضاء لكنترول مدارس التمريض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لامتحانات النقل للصفوف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للعام 2022/2023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استلام النسخ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المتبقيه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الكتب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بالصفوف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مخاطبه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لاعداد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الكتب للعام 2023/2024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توزيع ارقام الجلوس للصف الاول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لمدارس التمريض استعداد لامتحانات اخر العام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مخاطبه السيد اللواء / محافظ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الجيزه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بشان عقد امتحانات مدرسه الواحات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البحريه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بمدينه الواحات للصفوف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طبقا لموافقه سيادته للعام 2022/2023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التنسيق مع اداره التموين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لتوفير عدد (8) سيارات لامتحانات النقل للصف الاول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وعدد (7) سيارات لامتحانات النقل للصف الثالث وذلك لاستلام اوراق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الاسئله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والعوده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باوراق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الاجابه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الى كنترول مدارس التمريض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عقد امتحان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والشفوى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الاول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لمدارس التمريض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عقد امتحان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والشفوى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الاول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لمدارس التمريض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عقد امتحانات الصف الرابع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للشفوى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والعملى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لمعاهد التمريض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التنسيق مع التموين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لاستلام احتياجات الكنترول من ( ورق تصوير – احبار للطابعات )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التنسيق مع مخازن مديريه الشئون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ومخازن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بالعباسيه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لاستلام كراسات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الاجابه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للصفوف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للمدارس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التبعه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التنسيق مع التموين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لصيانه ماكينات التصوير لكنترول مدارس التمريض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A60B96-D0C6-1983-5C03-A63CAB3DF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ابريل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9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45021"/>
            <a:ext cx="7254269" cy="4845543"/>
          </a:xfrm>
        </p:spPr>
        <p:txBody>
          <a:bodyPr>
            <a:normAutofit fontScale="92500" lnSpcReduction="10000"/>
          </a:bodyPr>
          <a:lstStyle/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صيانه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ماكينه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التصوير بكنترول مدارس التمريض التابع لمديريه الشئون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استعداد لامتحانات اخر العام للصفوف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endParaRPr lang="ar-S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البدء بامتحان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الشفوى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والعملى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الاول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لاخر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العام</a:t>
            </a: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اتم انعقاد امتحان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التحريرى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الاول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لمدارس التمريض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بالمحافظه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اخر العام 2022/2023</a:t>
            </a: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على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المدرسه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الفنيه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بالواحات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البحريه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وذلك للوقوف على معرفه العدد المطلوب لفتح فصل لمدرسه البنات وفصل لمدرسه البنين للعام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على المعهد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ببولاق الدكرور من قبل لجنه مشكله من السيد الدكتور / مدير اداره التدريب وموجهات المدارس ولجنه من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ولجنه من المعهد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بامبابه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لنقل المعهد من مكانه الى الدور السابع بمبنى العيادات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الخارجيه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والموافقه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النقل </a:t>
            </a: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انعقاد امتحان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الشفوى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والعملى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الثالث لامتحان اخر العام</a:t>
            </a: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اخذ موافقه السيد الدكتور / وكيل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لعمل تدريب لطلبه الصف الخامس على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CPR  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والعلامات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الحيويه</a:t>
            </a:r>
            <a:endParaRPr lang="ar-S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اعلان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نتيجه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الصف الاول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للطلبه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الذى لهم حق دخول الدور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رفع مذكره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للاداره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للموافقه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معاينه بنى سلامه وذلك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لاخذ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الموافقه</a:t>
            </a:r>
            <a:r>
              <a:rPr lang="ar-S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فتح فصل بنين لمحافظه </a:t>
            </a:r>
            <a:r>
              <a:rPr lang="ar-S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الجيزه</a:t>
            </a:r>
            <a:endParaRPr lang="ar-S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AB5F37-0104-A0C8-5546-075F1A117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مايو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8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27" y="1738411"/>
            <a:ext cx="7254269" cy="4845543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بدء امتحانات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التحريرى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الدور الاول للصف الثالث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لنهايه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العام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حضور اجتماع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باكاديميه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الاميره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فاطمه للتعليم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لمناقشه آليات عمل المدارس والاعداد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المقبوله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للطلبه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الجدد للعام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</a:t>
            </a:r>
          </a:p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معاينه مكان نقل معهد بولاق الدكرور بلجنه مشكله من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والسيد الدكتور / مدير اداره التدريب وموجهات معاهد التمريض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ولجنه من المعهد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بامبابه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للموافقه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نقل المعهد الى مبنى العيادات بالدور السابع</a:t>
            </a:r>
          </a:p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تحديد معاينه لفتح مدرسه بنى سلامه بنين بلجنه من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والسيد الدكتور / مدير اداره التدريب وموجهات المعاهد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ولجنه من المعهد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بامبابه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لمعاينه المكان</a:t>
            </a:r>
          </a:p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اجتماع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للناظرات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لابلاغهم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بفتح التنسيق والالتزام بشروط وقواعد القبول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الوارده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للعام 2023/2024</a:t>
            </a:r>
          </a:p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رفع مذكره للسيد الدكتور / وكيل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لاضافه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فحوصات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للطلبه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الجدد ( فحص سكر – كلى – كبد )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للقومسيون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الطبى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للمحافظه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عمل اعلان للترشح للعمل مدرسات </a:t>
            </a:r>
            <a:r>
              <a:rPr lang="ar-S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وناظرات</a:t>
            </a:r>
            <a:r>
              <a:rPr lang="ar-S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لمدرسه بنى سلامه بنات – بنين وتم ترشح بعض المدرسات للمدرستين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5E3700-374F-9AE4-679E-6B3FE07E9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يونيو: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71600"/>
            <a:ext cx="7254269" cy="5018964"/>
          </a:xfrm>
        </p:spPr>
        <p:txBody>
          <a:bodyPr>
            <a:normAutofit fontScale="62500" lnSpcReduction="20000"/>
          </a:bodyPr>
          <a:lstStyle/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عمل خطه تنفيذيه بمواعيد استلام ملفات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والطالبات الجدد ومواعيد اختبارات الاملاء ومواعيد كشف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الهيئه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للمدارس والمعاهد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E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التدريب على المدارس ببدء استلام صوره ملفات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والطالبات الجدد طبقا للشروط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الوارده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الينا من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وذلك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الفتره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5/7/2023 الى 19/7/2023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امضاء جداول امتحانات الدور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للصفوف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لمدارس التمريض وارقام جلوس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والطالبات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اعاده معاينه معهد بنى سلامه بنين لمتابعه ما تم عمله من التوصيات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تم التنبيه عليها من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اللجنه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المشكله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ومدير اداره التدريب وموجهات المعاهد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ولجنه من المعهد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بامبابه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ظهور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نتيجه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الصف الرابع للمعاهد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بتفوق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الطلبه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وطالبات المعاهد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للمديريه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اعلان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نتيجه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الدور الاول للصف الاول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والثانى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وذلك بعد اداء امتحان التدريب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والشفوى</a:t>
            </a:r>
            <a:endParaRPr lang="ar-E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عقد امتحان التدريب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الصيفى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والعملى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 الثالث لمدارس التمريض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ارسال خطاب من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بالموافقه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فتح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المدرسه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الثانويه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لطلبه التمريض بنى سلامه ذات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المدرسه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الثانويه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لطلبه الفصل الواحد نظام الخمس سنوات بداء من العام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لجنه مشكله من السيد الدكتور / مدير اداره التدريب وموجهات معاهد التمريض ومديره اداره التمريض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لاختيار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الناظرات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والمدرسات لمعهد التمريض بنى سلامه ( بنين وبنات 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520CEC-60B5-4293-22FE-6408798BD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يوليو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5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6933"/>
            <a:ext cx="7254269" cy="4783631"/>
          </a:xfrm>
        </p:spPr>
        <p:txBody>
          <a:bodyPr>
            <a:normAutofit fontScale="40000" lnSpcReduction="20000"/>
          </a:bodyPr>
          <a:lstStyle/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الانتهاء من امتحانات الدور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للصفوف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لمدارس ومعاهد التمريض وظهور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النتيجه</a:t>
            </a:r>
            <a:endParaRPr lang="ar-EG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كشف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الهيئه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للناجحين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امتحانات الاملاء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للطلبه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والطالبات المتقدمين لمدارس ومعاهد التمريض من الحاصلين على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الشهاده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الاعداديه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للعام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انتهاء المدارس من الكشف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للطلبه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والطالبات المقبولين لمدارس ومعاهد التمريض للصف الاول للعام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</a:t>
            </a:r>
          </a:p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الموافقه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فتح المدرس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الثانويه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بنين ببنى سلامه ثم قبول دفعه بنين بها للعام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</a:t>
            </a:r>
          </a:p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ظهور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نتيجه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االصف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الخامس لمعاهد التمريض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وبدء تجهيز اوراقهم استعداد لبدء الامتياز ( 6 ) شهور </a:t>
            </a:r>
          </a:p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توزيع طلبه الامتياز على مستشفيات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المديريه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وبعض مستشفيات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الهئه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للمستشفيات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التعليميه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لقضاء فتره الامتياز ( 6 ) شهور </a:t>
            </a:r>
          </a:p>
          <a:p>
            <a:pPr marL="342900" indent="-342900" algn="r" rtl="1" fontAlgn="base">
              <a:lnSpc>
                <a:spcPct val="16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اعلان لقبول مدرسات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للمدرسه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الثانويه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الفنيه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للتمريض بنين ببنى سلامه وتم الحاقهم </a:t>
            </a:r>
            <a:r>
              <a:rPr lang="ar-EG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بالمدرسه</a:t>
            </a:r>
            <a:r>
              <a:rPr lang="ar-EG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520CEC-60B5-4293-22FE-6408798BD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311" y="701675"/>
            <a:ext cx="7731728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اغسطس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6933"/>
            <a:ext cx="7254269" cy="4783631"/>
          </a:xfrm>
        </p:spPr>
        <p:txBody>
          <a:bodyPr>
            <a:normAutofit fontScale="92500" lnSpcReduction="20000"/>
          </a:bodyPr>
          <a:lstStyle/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انتهاء المدارس ومعاهد التمريض من الكشف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لجميع طلبه وطالبات الجدد المقبولين بالصف الاول للعام 2023/2024 واستعداد المدارس لقبول اصول الاوراق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التنبيه على مدارس ومعاهد التمريض بعد ظهور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النتيجه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الصف الخامس وفتح باب التنسيق للكليات لطلبه وطالبات التمريض للتسجيل لكليات التمريض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تم التنبيه على المعاهد لعمل ترشيحات الصف الرابع والخامس وترشيحات الصفوف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endParaRPr lang="ar-E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اخذ موافقه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الهيئه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للمستشفيات والمعاهد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التعليميه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لتدريب بعض من طلبه معاهد التمريض ببعض مستشفيات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الهيئه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معهد القلب – السمع والكلام – الحميات )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توقيع كشوف طلبه وطالبات الامتياز وتوزيعهم على المستشفيات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التابعه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لمديريه الشئون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لقضاء (6) شهور الامتياز</a:t>
            </a:r>
          </a:p>
          <a:p>
            <a:pPr marL="342900" lvl="0" indent="-342900" algn="r" rtl="1" fontAlgn="base">
              <a:lnSpc>
                <a:spcPct val="14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الاجتماع بالساده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ناظرات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المدارس وذلك لبدء الاستعداد للعام </a:t>
            </a:r>
            <a:r>
              <a:rPr lang="ar-E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الجديد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520CEC-60B5-4293-22FE-6408798BD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605713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سبتمبر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6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71600"/>
            <a:ext cx="7254269" cy="5018964"/>
          </a:xfrm>
        </p:spPr>
        <p:txBody>
          <a:bodyPr>
            <a:normAutofit fontScale="70000" lnSpcReduction="20000"/>
          </a:bodyPr>
          <a:lstStyle/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تسليم المدارس والمعاهد الترشيحات للمدرسين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والدكاتره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للعام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 للصفوف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وذلك بعد التوقيع عليها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ارسال ترشيحات الاطباء – مدرسين الصف الرابع والخامس للمعهد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بامبابه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لمراجعتها وارسالها الى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للاداره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endParaRPr lang="ar-E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على معهد اطفيح لمعاينه المينى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تم النقل اليه (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حضانه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الشروق ) بكفر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حلاوه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باطفيح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الشهرى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المدارس – المعاهد طبقا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للخطه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الشهريه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لمتابعه سير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التعليميه</a:t>
            </a:r>
            <a:endParaRPr lang="ar-E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المرور على معهد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اوسيم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للاطلاع على ما حدث به من هبوط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فصلين من فصول المعهد ومخاطبه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الهندسيه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لعمل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مقايسه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للمعهد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بناء على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الاشاره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الوارده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لعمل امر دفع للكتب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للصفوف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ثم مخاطبه اداره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الميزانيه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لتسميح المبلغ ومراسله وزاره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الماليه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لتوفير المبلغ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حصر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لاعداد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المدرسات بمدارس ومعاهد التمريض لحصر احتياجات المدارس والمعاهد من اخصائيات تمريض للعام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الدراسى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</a:t>
            </a:r>
          </a:p>
          <a:p>
            <a:pPr marL="342900" indent="-342900" algn="r" rtl="1" fontAlgn="base">
              <a:lnSpc>
                <a:spcPct val="150000"/>
              </a:lnSpc>
              <a:buClr>
                <a:srgbClr val="002060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مذكره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للاداره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العامه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للتعليم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الفنى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الصحى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لاختيار ناظره لمدرسه بنى سلامه بنين وناظره لمعهد بنى سلامه بنات وذلك بعد عمل الاعلان وعمل الاختبارات واختيار الاخصائيات ورفع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المذكره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للوزاره</a:t>
            </a:r>
            <a:r>
              <a:rPr lang="ar-E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لعمل الاختبارات </a:t>
            </a:r>
            <a:r>
              <a:rPr lang="ar-E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endParaRPr lang="ar-E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520CEC-60B5-4293-22FE-6408798BD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025" y="701675"/>
            <a:ext cx="7254875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معاهد ومدارس التمريض- اكتوبر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7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>
            <a:norm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قسم الأبحاث الإكلينيكية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2E4C2C15-C217-4490-A3A7-E98F49FDF0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" y="603504"/>
            <a:ext cx="11292840" cy="3557016"/>
          </a:xfrm>
        </p:spPr>
      </p:pic>
    </p:spTree>
    <p:extLst>
      <p:ext uri="{BB962C8B-B14F-4D97-AF65-F5344CB8AC3E}">
        <p14:creationId xmlns:p14="http://schemas.microsoft.com/office/powerpoint/2010/main" val="70220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545021"/>
            <a:ext cx="7394136" cy="4845543"/>
          </a:xfrm>
        </p:spPr>
        <p:txBody>
          <a:bodyPr>
            <a:normAutofit fontScale="62500" lnSpcReduction="2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الشهري الخاص بقسم البحوث الاكلينيكية بالمديرية وتم فيه مناقشة شئون القسم وتنظيم العمل </a:t>
            </a:r>
            <a:r>
              <a:rPr lang="ar-EG" sz="1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الحالية.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زيارة قسم البحوث الاكلينيكية بمستشفى زايد المركزي ومتابعة سير العمل به.</a:t>
            </a:r>
            <a:r>
              <a:rPr lang="en-GB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endParaRPr lang="ar-EG" sz="19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زيارة قسم البحوث الاكلينيكية بمستشفى 6 اكتوبر المركزي ومتابعة سير العمل به.</a:t>
            </a:r>
            <a:endParaRPr lang="en-US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اعمال اقسام البحوث الاكلينيكية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الانتهاء من ادخال البيانات من قبل اقسام البحوث الاكلينيكية بالمستشفيات والتي تخص بحث جودة الملفات الطبية.</a:t>
            </a:r>
            <a:b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الانتهاء من فرز البيانات المرسلة وعمل التحاليل الاحصائية لبحث جودة الملفات الطبية.</a:t>
            </a:r>
            <a:endParaRPr lang="en-US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عمل تقرير مجمع بالموقف الحالي لجميع الدراسات الحاصلة على موافقة لجنة اخلاقيات وزارة الصحة وفقا للخطاب المرسل من الادارة المركزية للبحوث والتنمية الصحية.</a:t>
            </a:r>
            <a:endParaRPr lang="en-US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البدء بالعمل في استخراج البيانات الخاصة ببحث تطعيمات كوفيد 19 ببعض 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تكليف الصيدلانية/هبة خالد بالمشاركة في بحث تطعيمات كوفيد 19 لتسهيل استخراج البيانات الخاصة به والمساعدة في كتابته.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العمل بالبحث الخاص بمدى تأثير تواصل الطبيب بالمريض.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موعد للاجتماع الربع سنوي </a:t>
            </a:r>
            <a:r>
              <a:rPr lang="ar-EG" sz="1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لاقسام</a:t>
            </a: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البحوث الاكلينيكية بالمستشفيات والذي سوف يقام يوم الخميس 16/2/2023 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التنظيم لتحضير دورة تدريبية للبحوث </a:t>
            </a:r>
            <a:r>
              <a:rPr lang="ar-EG" sz="1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الاكلينييكية</a:t>
            </a: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والمقررة انعقادها بشهر فبراير بعنوان:</a:t>
            </a:r>
            <a:r>
              <a:rPr lang="en-GB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Basics of Clinical Research</a:t>
            </a:r>
            <a: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Biostatistics</a:t>
            </a:r>
            <a:endParaRPr lang="en-US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تكليف اعضاء اقسام البحوث الاكلينيكية بالمستشفيات بحضور الدورة السابق ذكرها لما فيها من استفادة وتسهيل سير العمل </a:t>
            </a:r>
            <a:r>
              <a:rPr lang="ar-EG" sz="1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بالاقسام</a:t>
            </a:r>
            <a:r>
              <a:rPr lang="ar-EG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CC38A-FA8C-5893-9CDB-6645D066D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–يناير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9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>
            <a:normAutofit/>
          </a:bodyPr>
          <a:lstStyle/>
          <a:p>
            <a:pPr algn="r" rtl="1"/>
            <a:r>
              <a:rPr lang="ar-EG" sz="4400" b="1" dirty="0">
                <a:solidFill>
                  <a:srgbClr val="002060"/>
                </a:solidFill>
              </a:rPr>
              <a:t>اقسام الإدارة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>
            <a:normAutofit/>
          </a:bodyPr>
          <a:lstStyle/>
          <a:p>
            <a:pPr marL="342900" indent="-342900" algn="r" rtl="1">
              <a:buFont typeface="+mj-lt"/>
              <a:buAutoNum type="arabicParenR"/>
            </a:pPr>
            <a:r>
              <a:rPr lang="ar-EG" sz="2400" b="1" dirty="0">
                <a:solidFill>
                  <a:srgbClr val="002060"/>
                </a:solidFill>
              </a:rPr>
              <a:t>قسم الدورات التدريبية </a:t>
            </a:r>
          </a:p>
          <a:p>
            <a:pPr marL="342900" indent="-342900" algn="r" rtl="1">
              <a:buFont typeface="+mj-lt"/>
              <a:buAutoNum type="arabicParenR"/>
            </a:pPr>
            <a:r>
              <a:rPr lang="ar-EG" sz="2400" b="1" dirty="0">
                <a:solidFill>
                  <a:srgbClr val="002060"/>
                </a:solidFill>
              </a:rPr>
              <a:t>قسم المنح والبعثات </a:t>
            </a:r>
          </a:p>
          <a:p>
            <a:pPr marL="342900" indent="-342900" algn="r" rtl="1">
              <a:buFont typeface="+mj-lt"/>
              <a:buAutoNum type="arabicParenR"/>
            </a:pPr>
            <a:r>
              <a:rPr lang="ar-EG" sz="2400" b="1" dirty="0">
                <a:solidFill>
                  <a:srgbClr val="002060"/>
                </a:solidFill>
              </a:rPr>
              <a:t>قسم مدارس ومعاهد التمريض</a:t>
            </a:r>
          </a:p>
          <a:p>
            <a:pPr marL="342900" indent="-342900" algn="r" rtl="1">
              <a:buFont typeface="+mj-lt"/>
              <a:buAutoNum type="arabicParenR"/>
            </a:pPr>
            <a:r>
              <a:rPr lang="ar-EG" sz="2400" b="1" dirty="0">
                <a:solidFill>
                  <a:srgbClr val="002060"/>
                </a:solidFill>
              </a:rPr>
              <a:t>قسم الأبحاث الإكلينيكية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Placeholder 6" descr="A stethoscope ">
            <a:extLst>
              <a:ext uri="{FF2B5EF4-FFF2-40B4-BE49-F238E27FC236}">
                <a16:creationId xmlns:a16="http://schemas.microsoft.com/office/drawing/2014/main" id="{7F61309D-C856-4938-ADC7-424523E494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815" y="640080"/>
            <a:ext cx="3703320" cy="5751576"/>
          </a:xfrm>
        </p:spPr>
      </p:pic>
      <p:pic>
        <p:nvPicPr>
          <p:cNvPr id="9" name="Picture Placeholder 8" descr="Doctors in surgery">
            <a:extLst>
              <a:ext uri="{FF2B5EF4-FFF2-40B4-BE49-F238E27FC236}">
                <a16:creationId xmlns:a16="http://schemas.microsoft.com/office/drawing/2014/main" id="{945B1BB8-49E7-4A38-B10A-734F467CE2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720" y="640080"/>
            <a:ext cx="3703320" cy="5751576"/>
          </a:xfr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 fontScale="70000" lnSpcReduction="2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الشهري الخاص بقسم البحوث الاكلينيكية بالمديرية وتم فيه مناقشة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الحالية.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اعمال اقسام البحوث الاكلينيكية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البدء بالكتابة العلمية لبحث جودة الملفات الطبية.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استمرار العمل باستخراج البيانات الخاصة ببحث تطعيمات كوفيد 19 ببعض 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الانتهاء من استخراج بيانات التطعيم المرسلة للصيدلانية/ هبة خالد.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العمل بالبحث الخاص بمدى تأثير تواصل الطبيب بالمريض.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أنشاء جوجل فورم  والبدء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بادخال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البيانات المجمعة من المرضى الخاصة ببحث مدى تأثير تواصل الطبيب بالمريض.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الربع سنوي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لاقسام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البحوث الاكلينيكية بالمستشفيات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بادارة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التدريب بمستشفى ام المصريين بحضور رؤساء اقسام البحوث الاكلينيكية بالمستشفيات او من ينوب عنهم.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إقامة دورة تدريبية للبحوث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الاكلينييكية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بعنوان:</a:t>
            </a:r>
            <a:r>
              <a:rPr lang="en-GB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Basics of Clinical Research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Biostatistics</a:t>
            </a:r>
            <a:b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لمدة 3 ايام من 21 فبراير ل 23 فبراير وقد لاقت استحسانا كبيرا من قبل المتدربين.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انشاء ملف خاص بمحتوى الدورة التدريبية السابق ذكرها لتكون مرجع للمتدربين والباحثين.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اجتماع لتحضير ولتنظيم محتوى دورة تدريبية جديدة بحضور جميع منسقي إدارة التدريب بعنوان: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indent="-285750" algn="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Skills Management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–فبراير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4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الشهري الخاص بقسم البحوث الاكلينيكية بالمديرية وتم فيه مناقشة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الحالية.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اعمال اقسام البحوث الاكلينيكية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تجميع الاجزاء المكتوبة لبحث جودة الملفات الطبية لمراجعتها ومناقشة التعديلات بها.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استمرار العمل باستخراج البيانات الخاصة ببحث تطعيمات كوفيد 19 ببعض 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ادخال البيانات المجمعة من المرضى الخاصة ببحث مدى تأثير تواصل الطبيب بالمريض بجوجل فورم.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–مارس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6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 fontScale="85000" lnSpcReduction="1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الشهري الخاص بقسم البحوث الاكلينيكية بالمديرية وتم فيه مناقشة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الحالية.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اعمال اقسام البحوث الاكلينيكية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تجميع الاجزاء المكتوبة لبحث جودة الملفات الطبية لمراجعتها ومناقشة التعديلات بها.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حضور افراد قسم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الاكلينيكة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بالمديرية الاجتماع الافتراضي على الزووم المقام تحت اشراف الادارة المركزية للبحوث والتنمية الصحية بوزارة الصحة يوم الاحد الموافق 2 ابريل 2023, وذلك للتعريف بالخطط التنفيذية للاستراتيجية القومية للبحوث ومناقشتها, وايضا توضيح الاهداف التدريبية والبحثية للعام الحالي.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كتابة تقرير مفصل عن النقاط المطروحة باجتماع الادارة المركزية للبحوث والتنمية الصحية لتسليمه لوكيل وزارة الصحة بالجيزة.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سحب البيانات المجمعة عن طريق جوجل فورم الخاصة ببحث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واسلوب الحياة عند الاطباء والبدء بالعمل على التحليل الاحصائي له.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استمرار العمل باستخراج البيانات الخاصة ببحث تطعيمات كوفيد 19 ببعض 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ادخال البيانات المجمعة من المرضى الخاصة ببحث مدى تأثير تواصل الطبيب بالمريض بجوجل فورم.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عقد اجتماع لمناقشة موضوع بحثي جديد عن سلامة المرضى بالمستشفيات.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–ابريل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 fontScale="77500" lnSpcReduction="2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الشهري الخاص بقسم البحوث الاكلينيكية بالمديرية وتم فيه مناقشة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الحالية.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اعمال اقسام البحوث الاكلينيكية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الانتهاء من الكتابة العلمية لبحث جودة الملفات الطبية وجاري مراجعته استعدادا للنشر.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استمرار العمل باستخراج البيانات الخاصة ببحث تطعيمات كوفيد 19 ببعض 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ادخال البيانات المجمعة من المرضى الخاصة ببحث مدى تأثير تواصل الطبيب بالمريض بجوجل فورم.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تم عقد الاجتماع الربع سنوي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لاقسام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البحوث الاكلينيكية بالمستشفيات على برنامج الزووم بحضور رؤساء اقسام البحوث الاكلينيكية بالمستشفيات او من ينوب عنهم لمناقشة الاعمال الحالية والمستقبلية.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عقد اجتماع لمناقشة للتحضير لعدة دورات تدريبية خاصة بالبحوث الاكلينيكية.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العمل على التحليل الاحصائي لبحث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واسلوب الحياة عند الاطباء.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بدء العمل على دراسة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بيبليومترية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بناءا على طلب الادارة المركزية للبحوث والتنمية الصحية بالوزارة لجمع بيانات عن الابحاث المنشورة التي تمت دراستها بالجيزة.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البدء بالتحضير لعمل محاضرة مسجلة عن طريقة كتابة البروتوكول لإرسالها لجميع اقسام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الإكلينيكة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بالمستشفيات لتكون مرجع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للاعضاء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الجدد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بالاقسام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البدء في كتابة بروتوكول عن سلامة المرضى بالمستشفيات.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–مايو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6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 fontScale="85000" lnSpcReduction="2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الشهرى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الخاص بقسم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وتم فيه مناقشه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الحاليه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متابعه اعمال اقسام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بالمستشفيات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عمل جوجل فورم لاستقبال ترشيحات لوظيفه رئيس قسم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6 اكتوبر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المركزى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نظرا لخلو المنصب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العمل على مراجعه بحث جوده الملفات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الطبيه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استعدادا للنشر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استمرار العمل باستخراج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ببحث تطعيمات كوفيد 19 ببعض المستشفيات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ادخال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المجمعه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المرضى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ببحث مدى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تاثير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تواصل الطبيب بالمريض بجوجل فورم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عقد اجتماع لمناقشه محتوى الدورات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التدريبيه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العمل على التحليل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الاحصائى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لبحث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واسلوب الحياه عند الاطباء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تحديد مؤشرات قباس الاداء عن الربع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الثانى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عام 2023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كتابه بروتوكول سلامه المرضى بالمستشفيات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البدء بالعمل على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دراسه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عن عنف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الولاده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والعوامل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المرتبطه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به بين النساء بعد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الولاده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ام المصريين ومستشفى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امبابه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العام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–يونيو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0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 fontScale="70000" lnSpcReduction="2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الشهري الخاص بقسم البحوث الاكلينيكية بالمديرية وتم فيه مناقشة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الحالية.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متابعة اعمال اقسام البحوث الاكلينيكية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الانتهاء من مراجعة بحث جودة الملفات الطبية استعدادا للنشر.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تكليف مشاركة الصيدلانية/ هبة سلامة عبد الحليم، مفتش الصيدلة بإدارة العمرانية لاستكمال استخراج البيانات الخاصة ببحث تطعيمات كوفيد 19, بدلا من الصيدلانية/ هبة خالد نظرا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لانها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ليست على قوة العمل الان 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التواصل مع المترشحين لوظيفة رئيس قسم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الاكلينييكة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6 اكتوبر المركزي للاختيار منهم بناءا على السير الذاتية المرسلة.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العمل على التحليل الاحصائي لبحث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واسلوب الحياة عند الاطباء.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ادخال البيانات المجمعة من المرضى الخاصة ببحث مدى تأثير تواصل الطبيب بالمريض بجوجل فورم.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الانتهاء من كتابة بروتوكول سلامة المرضى بالمستشفيات.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استمرار العمل على دراسة عن عنف الولادة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والعومل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المرتبطة به بين النساء بعد الولادة, بمستشفى ام المصريين ومستشفى امبابة العام.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تجهيز الاجندة الخاصة بدورة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Basics of Clinical Research and Biostatistics.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التحضير لدورة تدريبية بالتعاون مع اعضاء قسم التدريب والمنح والبعثات في الادارة بعنوان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of the Trainers.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الأبحاث الإكلينيكية –يوليو 2023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6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 fontScale="62500" lnSpcReduction="20000"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الشهرى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الخاص بقسم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االبحوث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وتم فيه مناقشه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الحاليه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متابعه اعمال اقسام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بالمستشفيات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البدء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مرحله النشر لبحث جوده الملفات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الطبيه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تكليف د / محمد نور الدين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اخصائى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لجراحه والتجميل كرئيس قسم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6 اكتوبر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استكمال العمل على التحليل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الحصائى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لبحث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واسلوب الحياه عند الاطباء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متابعه ادخال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المجمعه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المرضى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بحث مدى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تاثير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تواصل الطبيب بالمريض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تجميع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اكتوبر وجارى استكمال العمل على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العمرانيه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المتعلقه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بحث مدى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تاثير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تواصل الطبيب بالمريض من مركز التطعيمات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الاجتماع مع مدير اداره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الجوده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المديريه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لمناقشه ما تم بخصوص سياسه الاطار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الاخلاقى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للانشطه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البحثيه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وسياسه حقوق المريض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الابحاث &amp;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ADD.D6 &amp; ADD.07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عمل جوجل فورم لجمع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بروتوكول سلامه المرضى بالمستشفيات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عمل جوجل فورم لجمع ترشيحات لدورات خاصه بمجال الابحاث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والمتوقع انعقادها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الفتره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اكتوبر2023 الى ديسمبر2023من قبل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الاداره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المركزيه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والتنميه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استلام موافقه مشروطه من لجنه الاخلاقيات البحث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العلمى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بالاداره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المركزيه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والتنميه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لبدء جمع البيانات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بحث عنف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الولاده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والعوامل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المرتبطه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به بين النساء بعد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الولاده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بمستشفى ام المصريين ومستشفى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امبابه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العام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العمل على بحث معدل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انتشاؤ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العنف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مكان العمل وكرب ما بعد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الصدمه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بين مختلف قطاعات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الرعايه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وجارى انتظاره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الموافقه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قبل لجنه اخلاقيات الابحاث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بالاداره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المركزيه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للبحوق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والتنميه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3600" b="1" dirty="0">
                <a:solidFill>
                  <a:srgbClr val="0070C0"/>
                </a:solidFill>
              </a:rPr>
              <a:t>إنجازات قسم الأبحاث الإكلينيكية –اغسطس 2023</a:t>
            </a:r>
            <a:r>
              <a:rPr lang="ar-EG" sz="4000" b="1" dirty="0">
                <a:solidFill>
                  <a:srgbClr val="0070C0"/>
                </a:solidFill>
              </a:rPr>
              <a:t>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عقد الاجتماع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الشهرى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الخاص بقسم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االبحوث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بالمديريه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وتم فيه مناقشه شئون القسم وتنظيم العمل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بالابحاث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الحاليه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- متابعه اعمال اقسام البحوث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الاكلينيكيه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بالمستشفيات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تم إرسال بحث جودة الملفات الطبية إلى مجلة دولية تابعة لإحدى دور النشر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جارى ادخال البيانات الخاصة ببحث التطعيمات 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تم إرسال بحث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لإحدى المجلات.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3600" b="1" dirty="0">
                <a:solidFill>
                  <a:srgbClr val="0070C0"/>
                </a:solidFill>
              </a:rPr>
              <a:t>إنجازات قسم الأبحاث الإكلينيكية –سبتمبر 2023</a:t>
            </a:r>
            <a:r>
              <a:rPr lang="ar-EG" sz="4000" b="1" dirty="0">
                <a:solidFill>
                  <a:srgbClr val="0070C0"/>
                </a:solidFill>
              </a:rPr>
              <a:t>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4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1418897"/>
            <a:ext cx="7394136" cy="4971667"/>
          </a:xfrm>
        </p:spPr>
        <p:txBody>
          <a:bodyPr>
            <a:normAutofit/>
          </a:bodyPr>
          <a:lstStyle/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ارسال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الورقه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البحثيه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بـ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تاثيره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فتره فيروس كورونا على جوده الملفات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الطبيه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للمجله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المختصه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بنشرها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 ارسال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الورقه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البحثيه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بـ الاحتراق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الوظيفى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عند السادة اطباء مديريه الشئون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للمجله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المختصه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بنشرها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المتابعه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الاسبوعيه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للمستشفيات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المشاركه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النشاط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البحثى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الخاص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بتاثير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لقاح كورونا على متلقيه وتم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التاكد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انتهاء مستشفى ام المصريين العام ومستشفى زايد من ادخال الداتا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بالمرضى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الحصول على موافقه لجنه اخلاقيات البحث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العلمى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بالوزاره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بدء النشاط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البحثى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الخاص بـ قياس مدى ثقافه الوعى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الخاصه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بسلامه المرضى عند الساده الاطباء العاملين بمستشفيات مديريه الشئون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الصحيه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بالجيزه</a:t>
            </a:r>
            <a:endParaRPr lang="ar-EG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التحضير لكورس مدته 3 ايام عن تحسين جوده واداء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الانشطه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البحثيه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ليتم اقامته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الفتره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من 5/11/2023 الى 7/11/203 بقاعه اداره التدريب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المبنى العام </a:t>
            </a:r>
            <a:r>
              <a:rPr lang="ar-EG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فى</a:t>
            </a:r>
            <a:r>
              <a:rPr lang="ar-EG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مستشفى ام المصريين العام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F3410-4ED2-C880-8371-F84930E46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325" y="701675"/>
            <a:ext cx="7394136" cy="843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3600" b="1" dirty="0">
                <a:solidFill>
                  <a:srgbClr val="0070C0"/>
                </a:solidFill>
              </a:rPr>
              <a:t>إنجازات قسم الأبحاث الإكلينيكية –اكتوبر 2023</a:t>
            </a:r>
            <a:r>
              <a:rPr lang="ar-EG" sz="4000" b="1" dirty="0">
                <a:solidFill>
                  <a:srgbClr val="0070C0"/>
                </a:solidFill>
              </a:rPr>
              <a:t> 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1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521358"/>
            <a:ext cx="3568661" cy="363448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Presenter name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Dr. Abdelrahman Shawky </a:t>
            </a:r>
            <a:r>
              <a:rPr lang="en-US" sz="2400" b="1" dirty="0" err="1">
                <a:solidFill>
                  <a:srgbClr val="C00000"/>
                </a:solidFill>
              </a:rPr>
              <a:t>Refaee,PhD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Head Manager of </a:t>
            </a:r>
            <a:r>
              <a:rPr lang="en-US" sz="2400" dirty="0" err="1">
                <a:solidFill>
                  <a:schemeClr val="tx1"/>
                </a:solidFill>
              </a:rPr>
              <a:t>Training,Nursing</a:t>
            </a:r>
            <a:r>
              <a:rPr lang="en-US" sz="2400" dirty="0">
                <a:solidFill>
                  <a:schemeClr val="tx1"/>
                </a:solidFill>
              </a:rPr>
              <a:t> Institutes &amp;Clinical Research Administration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Giza Health Affairs Directorate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His valuable team </a:t>
            </a:r>
            <a:endParaRPr lang="ar-EG" sz="3600" b="1" dirty="0">
              <a:solidFill>
                <a:srgbClr val="C00000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Placeholder 5" descr="A doctor talking to a patient&#10;">
            <a:extLst>
              <a:ext uri="{FF2B5EF4-FFF2-40B4-BE49-F238E27FC236}">
                <a16:creationId xmlns:a16="http://schemas.microsoft.com/office/drawing/2014/main" id="{AC4A1F6E-E065-4C87-B012-9FBDEC8C1E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344" y="0"/>
            <a:ext cx="7534656" cy="6858000"/>
          </a:xfrm>
        </p:spPr>
      </p:pic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489-FC73-422D-B916-0D61046F5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>
            <a:norm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قسم الدورات التدريبية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2E4C2C15-C217-4490-A3A7-E98F49FDF0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" y="603504"/>
            <a:ext cx="11292840" cy="3557016"/>
          </a:xfrm>
        </p:spPr>
      </p:pic>
    </p:spTree>
    <p:extLst>
      <p:ext uri="{BB962C8B-B14F-4D97-AF65-F5344CB8AC3E}">
        <p14:creationId xmlns:p14="http://schemas.microsoft.com/office/powerpoint/2010/main" val="405424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99" y="2414376"/>
            <a:ext cx="7691770" cy="4009538"/>
          </a:xfrm>
        </p:spPr>
        <p:txBody>
          <a:bodyPr>
            <a:normAutofit fontScale="77500" lnSpcReduction="20000"/>
          </a:bodyPr>
          <a:lstStyle/>
          <a:p>
            <a:pPr marL="457200" indent="-457200" algn="ct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إجمالي عدد الفعاليات التدريبية التي نفذها فريق إدارة التدريب :18</a:t>
            </a:r>
          </a:p>
          <a:p>
            <a:pPr marL="457200" indent="-457200" algn="ct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إجمالي عدد الفعاليات التدريبية التي رشح لها فريق إدارة التدريب :35</a:t>
            </a:r>
          </a:p>
          <a:p>
            <a:pPr marL="457200" indent="-457200" algn="ct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أيام علمية أو ورش عمل توعوية نفذها فريق إدارة التدريب :6</a:t>
            </a:r>
          </a:p>
          <a:p>
            <a:pPr marL="457200" indent="-457200" algn="ct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ترشيح عدد 2  متدرب لكل برنامج تدريبي من ال 18 برنامج  المعلن عنهم من قِبَل مديرية التنظيم و الإدارة على أن يحضر كل مرشح في موعده حين إبلاغنا بمواعيد البرامج.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B03E88-72F7-E065-298C-2216501D4735}"/>
              </a:ext>
            </a:extLst>
          </p:cNvPr>
          <p:cNvSpPr txBox="1">
            <a:spLocks/>
          </p:cNvSpPr>
          <p:nvPr/>
        </p:nvSpPr>
        <p:spPr>
          <a:xfrm>
            <a:off x="581025" y="701675"/>
            <a:ext cx="7254875" cy="1244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الدورات التدريبية من يناير 2023  حتى نوفمبر 2023: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B93B-2DBD-32AA-39E7-2AB9B5BA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7254268" cy="1500131"/>
          </a:xfrm>
        </p:spPr>
        <p:txBody>
          <a:bodyPr/>
          <a:lstStyle/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بيانات حزمة تدريب الصيادلة على إجراءات الحقن الآمن 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2285"/>
            <a:ext cx="7254269" cy="439445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+mj-lt"/>
              <a:buAutoNum type="arabicPeriod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البدء في تنفيذ تدريب الحزمة من بداية شهر يناير 2023 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عمل 4 ل 6 تدريبات أسبوعية في الفترة من يناير حتى مايو 2023 و تدريب 20 صيدلي في المرة الواحدة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التدريب في :</a:t>
            </a:r>
          </a:p>
          <a:p>
            <a:pPr marL="693738" indent="-125413" algn="just" rtl="1"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مستشفى ام الأطباء العام تحت اشراف د. عبير حسنى مدير المستشفى والمشرف على تدريب الإنعاش القلبي الرئوي في اكاديمية الأميرة فاطمة .</a:t>
            </a:r>
          </a:p>
          <a:p>
            <a:pPr marL="693738" indent="-125413" algn="just" rtl="1"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إدارة 6 أكتوبر الصحية تحت اشراف د/ايمان جابر استشاري طب الأسرة ومدرب معتمد زمالة مصرية ود/عبدالرحمن شوقي استشاري طب الأطفال ومدرب معتمد زمالة طب الأطفال 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إجمالي عدد متلقى الشق النظري للتدريب 1100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إجمالي عدد متلقى الجزء العملي للتدريب 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BLS</a:t>
            </a:r>
            <a:r>
              <a:rPr lang="ar-E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1100 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ar-EG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عدد مستحقي شهادة إتمام التدريب حتى تاريخه  1100 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</p:spTree>
    <p:extLst>
      <p:ext uri="{BB962C8B-B14F-4D97-AF65-F5344CB8AC3E}">
        <p14:creationId xmlns:p14="http://schemas.microsoft.com/office/powerpoint/2010/main" val="391379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91F6E-C642-B90B-FAAA-67539C86A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61128"/>
              </p:ext>
            </p:extLst>
          </p:nvPr>
        </p:nvGraphicFramePr>
        <p:xfrm>
          <a:off x="581025" y="1434662"/>
          <a:ext cx="7254875" cy="495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A36FD0E-283B-8290-97AD-93AF0D06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7254875" cy="732987"/>
          </a:xfrm>
        </p:spPr>
        <p:txBody>
          <a:bodyPr anchor="t" anchorCtr="0">
            <a:noAutofit/>
          </a:bodyPr>
          <a:lstStyle/>
          <a:p>
            <a:pPr algn="ctr" rtl="1"/>
            <a:r>
              <a:rPr lang="ar-EG" sz="4000" b="1" dirty="0">
                <a:solidFill>
                  <a:srgbClr val="0070C0"/>
                </a:solidFill>
              </a:rPr>
              <a:t>إنجازات قسم الدورات التدريبية 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7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B93B-2DBD-32AA-39E7-2AB9B5BA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7254268" cy="1500131"/>
          </a:xfrm>
        </p:spPr>
        <p:txBody>
          <a:bodyPr anchor="ctr" anchorCtr="0">
            <a:normAutofit/>
          </a:bodyPr>
          <a:lstStyle/>
          <a:p>
            <a:pPr algn="ctr" rtl="1"/>
            <a:r>
              <a:rPr lang="ar-EG" sz="3600" b="1" dirty="0">
                <a:solidFill>
                  <a:srgbClr val="002060"/>
                </a:solidFill>
              </a:rPr>
              <a:t>اهم قاعات التدريب التي يتم استخدامها في إقامة الدورات التدريبية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8C31-7AF4-C047-CA27-A531FE78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14788"/>
            <a:ext cx="7254269" cy="3975776"/>
          </a:xfrm>
        </p:spPr>
        <p:txBody>
          <a:bodyPr>
            <a:normAutofit fontScale="77500" lnSpcReduction="20000"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E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القاعة الكبرى بمستشفى ام المصريين 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E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قاعتي التدريب بمستشفى امبابة العام 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E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قاعتي صحة المرأة 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E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قاعة محاضرات معهد تمريض ام المصريين ( داخل التطوير حاليا)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E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قاعة مستشفى الوراق المركزي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5EAA-2E3C-4C58-3D57-8F58879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FD594-4F96-CA55-D009-9D96569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Placeholder 6" descr="A stethoscope ">
            <a:extLst>
              <a:ext uri="{FF2B5EF4-FFF2-40B4-BE49-F238E27FC236}">
                <a16:creationId xmlns:a16="http://schemas.microsoft.com/office/drawing/2014/main" id="{E59572F9-7E03-C365-E987-4568C2BF4D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8047038" y="639763"/>
            <a:ext cx="3703637" cy="5751512"/>
          </a:xfrm>
        </p:spPr>
      </p:pic>
    </p:spTree>
    <p:extLst>
      <p:ext uri="{BB962C8B-B14F-4D97-AF65-F5344CB8AC3E}">
        <p14:creationId xmlns:p14="http://schemas.microsoft.com/office/powerpoint/2010/main" val="119518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B93B-2DBD-32AA-39E7-2AB9B5BA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35" y="705394"/>
            <a:ext cx="11303986" cy="697738"/>
          </a:xfrm>
        </p:spPr>
        <p:txBody>
          <a:bodyPr>
            <a:normAutofit/>
          </a:bodyPr>
          <a:lstStyle/>
          <a:p>
            <a:pPr algn="ctr" rtl="1"/>
            <a:r>
              <a:rPr lang="ar-EG" b="1" dirty="0">
                <a:solidFill>
                  <a:srgbClr val="002060"/>
                </a:solidFill>
              </a:rPr>
              <a:t>نموذج تنوع الفعاليات التدريبية الشهرية في خطة الربع الثاني من العام المالي 2023 / 2024 :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8782"/>
            <a:ext cx="12192001" cy="49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_Win32_JB_SL_v2.potx" id="{1C1B9226-0BCF-4F11-8C9C-4780CC1ABB3B}" vid="{6B91BC45-CF1E-4756-9009-7BE00F9B2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33985-6DEC-4BB6-B360-FFFEFA02249A}">
  <ds:schemaRefs>
    <ds:schemaRef ds:uri="71af3243-3dd4-4a8d-8c0d-dd76da1f02a5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230e9df3-be65-4c73-a93b-d1236ebd67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352</TotalTime>
  <Words>4688</Words>
  <Application>Microsoft Office PowerPoint</Application>
  <PresentationFormat>Widescreen</PresentationFormat>
  <Paragraphs>575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Gill Sans MT</vt:lpstr>
      <vt:lpstr>Mudir MT</vt:lpstr>
      <vt:lpstr>Symbol</vt:lpstr>
      <vt:lpstr>Times New Roman</vt:lpstr>
      <vt:lpstr>Wingdings</vt:lpstr>
      <vt:lpstr>Wingdings 2</vt:lpstr>
      <vt:lpstr>DividendVTI</vt:lpstr>
      <vt:lpstr>Training ,Nursing Institutes &amp; Clinical Research Administration at Giza Health Affairs Directorate ,MOHP</vt:lpstr>
      <vt:lpstr>PowerPoint Presentation</vt:lpstr>
      <vt:lpstr>اقسام الإدارة </vt:lpstr>
      <vt:lpstr>قسم الدورات التدريبية </vt:lpstr>
      <vt:lpstr>PowerPoint Presentation</vt:lpstr>
      <vt:lpstr>بيانات حزمة تدريب الصيادلة على إجراءات الحقن الآمن :</vt:lpstr>
      <vt:lpstr>إنجازات قسم الدورات التدريبية :</vt:lpstr>
      <vt:lpstr>اهم قاعات التدريب التي يتم استخدامها في إقامة الدورات التدريبية </vt:lpstr>
      <vt:lpstr>نموذج تنوع الفعاليات التدريبية الشهرية في خطة الربع الثاني من العام المالي 2023 / 2024 :</vt:lpstr>
      <vt:lpstr>خطة العام التدريبي 2023/2024</vt:lpstr>
      <vt:lpstr>PowerPoint Presentation</vt:lpstr>
      <vt:lpstr>PowerPoint Presentation</vt:lpstr>
      <vt:lpstr>PowerPoint Presentation</vt:lpstr>
      <vt:lpstr>ملحوظة:  ما تم تنفيذه حتى الآن من خطة 2323 / 2024 عدد 7 دورات نظرا لتأخر بدء العام المالي من قِبَل الوزارة </vt:lpstr>
      <vt:lpstr>قسم المنح والبعثات </vt:lpstr>
      <vt:lpstr>إنجازات قسم المنح والبعثات:</vt:lpstr>
      <vt:lpstr>قسم معاهد ومدارس التمريض</vt:lpstr>
      <vt:lpstr>إنجازات قسم معاهد ومدارس التمريض- يناير :</vt:lpstr>
      <vt:lpstr>إنجازات قسم معاهد ومدارس التمريض- فبراير :</vt:lpstr>
      <vt:lpstr>إنجازات قسم معاهد ومدارس التمريض- مارس :</vt:lpstr>
      <vt:lpstr>إنجازات قسم معاهد ومدارس التمريض- ابريل :</vt:lpstr>
      <vt:lpstr>إنجازات قسم معاهد ومدارس التمريض- مايو :</vt:lpstr>
      <vt:lpstr>إنجازات قسم معاهد ومدارس التمريض- يونيو:</vt:lpstr>
      <vt:lpstr>إنجازات قسم معاهد ومدارس التمريض- يوليو :</vt:lpstr>
      <vt:lpstr>إنجازات قسم معاهد ومدارس التمريض- اغسطس :</vt:lpstr>
      <vt:lpstr>إنجازات قسم معاهد ومدارس التمريض- سبتمبر :</vt:lpstr>
      <vt:lpstr>إنجازات قسم معاهد ومدارس التمريض- اكتوبر :</vt:lpstr>
      <vt:lpstr>قسم الأبحاث الإكلينيكية </vt:lpstr>
      <vt:lpstr>إنجازات قسم الأبحاث الإكلينيكية –يناير 2023 :</vt:lpstr>
      <vt:lpstr>إنجازات قسم الأبحاث الإكلينيكية –فبراير 2023 :</vt:lpstr>
      <vt:lpstr>إنجازات قسم الأبحاث الإكلينيكية –مارس 2023 :</vt:lpstr>
      <vt:lpstr>إنجازات قسم الأبحاث الإكلينيكية –ابريل 2023 :</vt:lpstr>
      <vt:lpstr>إنجازات قسم الأبحاث الإكلينيكية –مايو 2023 :</vt:lpstr>
      <vt:lpstr>إنجازات قسم الأبحاث الإكلينيكية –يونيو 2023 :</vt:lpstr>
      <vt:lpstr>إنجازات قسم الأبحاث الإكلينيكية –يوليو 2023 :</vt:lpstr>
      <vt:lpstr>إنجازات قسم الأبحاث الإكلينيكية –اغسطس 2023 :</vt:lpstr>
      <vt:lpstr>إنجازات قسم الأبحاث الإكلينيكية –سبتمبر 2023 :</vt:lpstr>
      <vt:lpstr>إنجازات قسم الأبحاث الإكلينيكية –اكتوبر 2023 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,Nursing Institutes &amp; Clinical Research Administration at Giza Health Affairs Directorate ,MOHP</dc:title>
  <dc:creator>Tofola clinic</dc:creator>
  <cp:lastModifiedBy>Tofola clinic</cp:lastModifiedBy>
  <cp:revision>9</cp:revision>
  <dcterms:created xsi:type="dcterms:W3CDTF">2023-03-29T22:46:33Z</dcterms:created>
  <dcterms:modified xsi:type="dcterms:W3CDTF">2023-11-19T10:56:21Z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