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F3301-6FF9-34E6-42EA-DE61E02FE4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7B597B-607F-4B45-0211-902CF36849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656CBB-9A0C-AB11-6DD2-9DBC3F39A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6C744-3743-4A84-ACEA-AE0ACB293D11}" type="datetimeFigureOut">
              <a:rPr lang="en-US" smtClean="0"/>
              <a:t>07-Sep-23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B5F649-6620-3CB7-5119-1BEF7B638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6945F5-89A1-ED1D-3150-0EBF5F643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84B4B-5A23-42F6-8741-10B18CBC7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482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ABD8D-FDE1-5D37-7379-34261E91A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E4A0C5-AB4A-7413-D11F-CB2323DB01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93D5D-1524-B91D-1A45-37EFAB5D5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6C744-3743-4A84-ACEA-AE0ACB293D11}" type="datetimeFigureOut">
              <a:rPr lang="en-US" smtClean="0"/>
              <a:t>07-Sep-23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49CBF7-510C-B547-F05F-E0775C0B3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5EBCD7-899C-6DDD-4631-7A73CD850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84B4B-5A23-42F6-8741-10B18CBC7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708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973DE5-9739-B609-40DC-E35DE41502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163631-438E-A372-9727-6C05049B24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7410DD-29A4-7BE4-F892-DFCC5ECD5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6C744-3743-4A84-ACEA-AE0ACB293D11}" type="datetimeFigureOut">
              <a:rPr lang="en-US" smtClean="0"/>
              <a:t>07-Sep-23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36876C-C290-6AE9-43B8-485F5E282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89E01D-5371-CFA0-1D73-F86C34C25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84B4B-5A23-42F6-8741-10B18CBC7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027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A3417-F30E-18E0-BA01-D2BAD7DA9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6DD598-7807-DE67-CC46-DBF6C337D6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06454E-17A3-3762-9AB3-0E17BBACD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6C744-3743-4A84-ACEA-AE0ACB293D11}" type="datetimeFigureOut">
              <a:rPr lang="en-US" smtClean="0"/>
              <a:t>07-Sep-23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CBFDEC-6426-0A55-974D-A21106F2E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129C3C-C8AB-C6FA-57A0-817FD2D86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84B4B-5A23-42F6-8741-10B18CBC7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404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AE7CB-7D17-F2A5-6E2B-A21F786B4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56B892-9DF9-4996-4667-31398CD9FD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3A594F-0A27-687D-8C18-5FEE34AEB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6C744-3743-4A84-ACEA-AE0ACB293D11}" type="datetimeFigureOut">
              <a:rPr lang="en-US" smtClean="0"/>
              <a:t>07-Sep-23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2F6B6C-08E2-DE31-8DCA-F23E8E843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673D0D-2D05-CB69-08A8-F82A73FB1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84B4B-5A23-42F6-8741-10B18CBC7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031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89A51-F112-F925-0E11-D84DAE935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EC034A-5178-750D-5FC5-6D9C9680AA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C251E0-B4FF-A461-056D-C820781600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2BEB66-9D52-218B-6F10-519B759E5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6C744-3743-4A84-ACEA-AE0ACB293D11}" type="datetimeFigureOut">
              <a:rPr lang="en-US" smtClean="0"/>
              <a:t>07-Sep-23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9E4D9B-A88B-4990-EB09-31EC13D67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4161F6-3A62-6A52-4A0C-4B0513C69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84B4B-5A23-42F6-8741-10B18CBC7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300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C74AD-D7F6-B6F9-4DC9-5118E6C4F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545173-FE63-6A77-2249-963503D0AA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EF7235-A72F-1682-CFB9-CD256D6167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C30B7F-8DE5-A8BF-A9B2-F5E9AB32C8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40A6B9-FFED-F949-2085-119D43EE82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325583-C2A8-D0B2-9478-DF87E7442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6C744-3743-4A84-ACEA-AE0ACB293D11}" type="datetimeFigureOut">
              <a:rPr lang="en-US" smtClean="0"/>
              <a:t>07-Sep-23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A73E01-0609-9B10-D014-ED322147D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93C560-2E62-90B7-36FA-BC89F2AD3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84B4B-5A23-42F6-8741-10B18CBC7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548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2D577-4A59-4D48-CBDC-531085F10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A961F6-802D-E3A6-7C19-F37EEB67F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6C744-3743-4A84-ACEA-AE0ACB293D11}" type="datetimeFigureOut">
              <a:rPr lang="en-US" smtClean="0"/>
              <a:t>07-Sep-23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DBB5AF-4FCE-6223-2C32-029E58466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CD526D-FB07-5346-4448-6B521A65D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84B4B-5A23-42F6-8741-10B18CBC7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678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9194AB-62EE-BC81-19D7-3521F5FC6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6C744-3743-4A84-ACEA-AE0ACB293D11}" type="datetimeFigureOut">
              <a:rPr lang="en-US" smtClean="0"/>
              <a:t>07-Sep-23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478F85-E740-AE67-41C6-F8F2AA0A8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3C4469-3660-82C5-23DC-13E5F7A8C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84B4B-5A23-42F6-8741-10B18CBC7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908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06405-9904-41D7-696A-8E1668B3C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E3E699-2AE8-A950-43C3-F38F661641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7E9F40-8C96-FF0A-79C0-F3F717BF76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07A9D2-40AB-162C-00AD-33D72F4D5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6C744-3743-4A84-ACEA-AE0ACB293D11}" type="datetimeFigureOut">
              <a:rPr lang="en-US" smtClean="0"/>
              <a:t>07-Sep-23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3F3DB1-6DAD-B8AA-4E80-CBBA63486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946B37-2BF5-275E-BA5D-E9A24590B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84B4B-5A23-42F6-8741-10B18CBC7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567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D1303-7B69-7EDF-631B-BC5EE8461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BD2B82-69F2-2E10-2D88-C7D5D5A0C5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D98626-F394-2495-08C9-7CA4672EB2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2C6829-CD9D-6EB6-BA0A-ECAC5347F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6C744-3743-4A84-ACEA-AE0ACB293D11}" type="datetimeFigureOut">
              <a:rPr lang="en-US" smtClean="0"/>
              <a:t>07-Sep-23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16AEF3-DF22-9CE0-E73F-928C89572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48D8F7-55CA-EC7D-95CE-73C84245B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84B4B-5A23-42F6-8741-10B18CBC7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812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ADFD58-7E7A-CEE6-FC07-F5130D76B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8B9B2D-98AD-AD1C-4130-146B5FC2D8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B189E6-9F79-C148-B505-B18C073B11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6C744-3743-4A84-ACEA-AE0ACB293D11}" type="datetimeFigureOut">
              <a:rPr lang="en-US" smtClean="0"/>
              <a:t>07-Sep-23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8FC0D1-0FD5-D6C8-3FC2-C70C1E8FFF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AC79CD-01D6-F696-3BF3-CDE39F1509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84B4B-5A23-42F6-8741-10B18CBC7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362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28" y="2388879"/>
            <a:ext cx="2285743" cy="515987"/>
          </a:xfrm>
          <a:custGeom>
            <a:avLst/>
            <a:gdLst/>
            <a:ahLst/>
            <a:cxnLst/>
            <a:rect l="l" t="t" r="r" b="b"/>
            <a:pathLst>
              <a:path w="3769360" h="850900">
                <a:moveTo>
                  <a:pt x="3392284" y="0"/>
                </a:moveTo>
                <a:lnTo>
                  <a:pt x="0" y="0"/>
                </a:lnTo>
                <a:lnTo>
                  <a:pt x="0" y="850612"/>
                </a:lnTo>
                <a:lnTo>
                  <a:pt x="3769236" y="850612"/>
                </a:lnTo>
                <a:lnTo>
                  <a:pt x="3392284" y="0"/>
                </a:lnTo>
                <a:close/>
              </a:path>
            </a:pathLst>
          </a:custGeom>
          <a:solidFill>
            <a:srgbClr val="009EE3"/>
          </a:solidFill>
        </p:spPr>
        <p:txBody>
          <a:bodyPr wrap="square" lIns="0" tIns="0" rIns="0" bIns="0" rtlCol="0"/>
          <a:lstStyle/>
          <a:p>
            <a:pPr algn="l" rtl="0"/>
            <a:endParaRPr sz="1092"/>
          </a:p>
        </p:txBody>
      </p:sp>
      <p:sp>
        <p:nvSpPr>
          <p:cNvPr id="3" name="object 3"/>
          <p:cNvSpPr/>
          <p:nvPr/>
        </p:nvSpPr>
        <p:spPr>
          <a:xfrm>
            <a:off x="-6503" y="4861440"/>
            <a:ext cx="2285743" cy="515987"/>
          </a:xfrm>
          <a:custGeom>
            <a:avLst/>
            <a:gdLst/>
            <a:ahLst/>
            <a:cxnLst/>
            <a:rect l="l" t="t" r="r" b="b"/>
            <a:pathLst>
              <a:path w="3769360" h="850900">
                <a:moveTo>
                  <a:pt x="3392284" y="0"/>
                </a:moveTo>
                <a:lnTo>
                  <a:pt x="0" y="0"/>
                </a:lnTo>
                <a:lnTo>
                  <a:pt x="0" y="850612"/>
                </a:lnTo>
                <a:lnTo>
                  <a:pt x="3769236" y="850612"/>
                </a:lnTo>
                <a:lnTo>
                  <a:pt x="3392284" y="0"/>
                </a:lnTo>
                <a:close/>
              </a:path>
            </a:pathLst>
          </a:custGeom>
          <a:solidFill>
            <a:srgbClr val="D51625"/>
          </a:solidFill>
        </p:spPr>
        <p:txBody>
          <a:bodyPr wrap="square" lIns="0" tIns="0" rIns="0" bIns="0" rtlCol="0"/>
          <a:lstStyle/>
          <a:p>
            <a:pPr algn="l" rtl="0"/>
            <a:endParaRPr sz="1092" dirty="0"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69609" y="12426"/>
            <a:ext cx="3034662" cy="6832672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10822" y="188289"/>
            <a:ext cx="11570357" cy="774665"/>
          </a:xfrm>
          <a:prstGeom prst="rect">
            <a:avLst/>
          </a:prstGeom>
        </p:spPr>
        <p:txBody>
          <a:bodyPr vert="horz" wrap="square" lIns="0" tIns="96613" rIns="0" bIns="0" rtlCol="0" anchor="ctr">
            <a:spAutoFit/>
          </a:bodyPr>
          <a:lstStyle/>
          <a:p>
            <a:pPr marL="213711">
              <a:lnSpc>
                <a:spcPct val="100000"/>
              </a:lnSpc>
              <a:spcBef>
                <a:spcPts val="79"/>
              </a:spcBef>
            </a:pP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Thematic</a:t>
            </a:r>
            <a:r>
              <a:rPr spc="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Areas</a:t>
            </a:r>
            <a:r>
              <a:rPr spc="103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pc="103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pc="-6" dirty="0">
                <a:latin typeface="Calibri" panose="020F0502020204030204" pitchFamily="34" charset="0"/>
                <a:cs typeface="Calibri" panose="020F0502020204030204" pitchFamily="34" charset="0"/>
              </a:rPr>
              <a:t>Lenses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46585" y="2483070"/>
            <a:ext cx="1729710" cy="315292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2001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Thematic</a:t>
            </a:r>
            <a:r>
              <a:rPr sz="2001" b="1" spc="3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1" b="1" spc="-6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Areas</a:t>
            </a:r>
            <a:endParaRPr sz="200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46585" y="4962985"/>
            <a:ext cx="768974" cy="315292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2001" b="1" spc="-6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Lenses</a:t>
            </a:r>
            <a:endParaRPr sz="200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2415289" y="1526386"/>
            <a:ext cx="2088590" cy="2088590"/>
            <a:chOff x="3982285" y="2517123"/>
            <a:chExt cx="3444240" cy="3444240"/>
          </a:xfrm>
        </p:grpSpPr>
        <p:sp>
          <p:nvSpPr>
            <p:cNvPr id="9" name="object 9"/>
            <p:cNvSpPr/>
            <p:nvPr/>
          </p:nvSpPr>
          <p:spPr>
            <a:xfrm>
              <a:off x="3982285" y="2517123"/>
              <a:ext cx="3444240" cy="3444240"/>
            </a:xfrm>
            <a:custGeom>
              <a:avLst/>
              <a:gdLst/>
              <a:ahLst/>
              <a:cxnLst/>
              <a:rect l="l" t="t" r="r" b="b"/>
              <a:pathLst>
                <a:path w="3444240" h="3444240">
                  <a:moveTo>
                    <a:pt x="1721968" y="0"/>
                  </a:moveTo>
                  <a:lnTo>
                    <a:pt x="1673769" y="661"/>
                  </a:lnTo>
                  <a:lnTo>
                    <a:pt x="1625898" y="2634"/>
                  </a:lnTo>
                  <a:lnTo>
                    <a:pt x="1578372" y="5902"/>
                  </a:lnTo>
                  <a:lnTo>
                    <a:pt x="1531208" y="10446"/>
                  </a:lnTo>
                  <a:lnTo>
                    <a:pt x="1484423" y="16250"/>
                  </a:lnTo>
                  <a:lnTo>
                    <a:pt x="1438035" y="23297"/>
                  </a:lnTo>
                  <a:lnTo>
                    <a:pt x="1392061" y="31569"/>
                  </a:lnTo>
                  <a:lnTo>
                    <a:pt x="1346518" y="41049"/>
                  </a:lnTo>
                  <a:lnTo>
                    <a:pt x="1301424" y="51720"/>
                  </a:lnTo>
                  <a:lnTo>
                    <a:pt x="1256795" y="63565"/>
                  </a:lnTo>
                  <a:lnTo>
                    <a:pt x="1212649" y="76565"/>
                  </a:lnTo>
                  <a:lnTo>
                    <a:pt x="1169004" y="90705"/>
                  </a:lnTo>
                  <a:lnTo>
                    <a:pt x="1125876" y="105966"/>
                  </a:lnTo>
                  <a:lnTo>
                    <a:pt x="1083283" y="122332"/>
                  </a:lnTo>
                  <a:lnTo>
                    <a:pt x="1041242" y="139784"/>
                  </a:lnTo>
                  <a:lnTo>
                    <a:pt x="999770" y="158307"/>
                  </a:lnTo>
                  <a:lnTo>
                    <a:pt x="958885" y="177882"/>
                  </a:lnTo>
                  <a:lnTo>
                    <a:pt x="918604" y="198493"/>
                  </a:lnTo>
                  <a:lnTo>
                    <a:pt x="878944" y="220122"/>
                  </a:lnTo>
                  <a:lnTo>
                    <a:pt x="839922" y="242752"/>
                  </a:lnTo>
                  <a:lnTo>
                    <a:pt x="801555" y="266365"/>
                  </a:lnTo>
                  <a:lnTo>
                    <a:pt x="763862" y="290945"/>
                  </a:lnTo>
                  <a:lnTo>
                    <a:pt x="726859" y="316474"/>
                  </a:lnTo>
                  <a:lnTo>
                    <a:pt x="690563" y="342934"/>
                  </a:lnTo>
                  <a:lnTo>
                    <a:pt x="654992" y="370309"/>
                  </a:lnTo>
                  <a:lnTo>
                    <a:pt x="620162" y="398582"/>
                  </a:lnTo>
                  <a:lnTo>
                    <a:pt x="586092" y="427734"/>
                  </a:lnTo>
                  <a:lnTo>
                    <a:pt x="552799" y="457749"/>
                  </a:lnTo>
                  <a:lnTo>
                    <a:pt x="520299" y="488610"/>
                  </a:lnTo>
                  <a:lnTo>
                    <a:pt x="488610" y="520299"/>
                  </a:lnTo>
                  <a:lnTo>
                    <a:pt x="457749" y="552799"/>
                  </a:lnTo>
                  <a:lnTo>
                    <a:pt x="427734" y="586092"/>
                  </a:lnTo>
                  <a:lnTo>
                    <a:pt x="398582" y="620162"/>
                  </a:lnTo>
                  <a:lnTo>
                    <a:pt x="370309" y="654992"/>
                  </a:lnTo>
                  <a:lnTo>
                    <a:pt x="342934" y="690563"/>
                  </a:lnTo>
                  <a:lnTo>
                    <a:pt x="316474" y="726859"/>
                  </a:lnTo>
                  <a:lnTo>
                    <a:pt x="290945" y="763862"/>
                  </a:lnTo>
                  <a:lnTo>
                    <a:pt x="266365" y="801555"/>
                  </a:lnTo>
                  <a:lnTo>
                    <a:pt x="242752" y="839922"/>
                  </a:lnTo>
                  <a:lnTo>
                    <a:pt x="220122" y="878944"/>
                  </a:lnTo>
                  <a:lnTo>
                    <a:pt x="198493" y="918604"/>
                  </a:lnTo>
                  <a:lnTo>
                    <a:pt x="177882" y="958885"/>
                  </a:lnTo>
                  <a:lnTo>
                    <a:pt x="158307" y="999770"/>
                  </a:lnTo>
                  <a:lnTo>
                    <a:pt x="139784" y="1041242"/>
                  </a:lnTo>
                  <a:lnTo>
                    <a:pt x="122332" y="1083283"/>
                  </a:lnTo>
                  <a:lnTo>
                    <a:pt x="105966" y="1125876"/>
                  </a:lnTo>
                  <a:lnTo>
                    <a:pt x="90705" y="1169004"/>
                  </a:lnTo>
                  <a:lnTo>
                    <a:pt x="76565" y="1212649"/>
                  </a:lnTo>
                  <a:lnTo>
                    <a:pt x="63565" y="1256795"/>
                  </a:lnTo>
                  <a:lnTo>
                    <a:pt x="51720" y="1301424"/>
                  </a:lnTo>
                  <a:lnTo>
                    <a:pt x="41049" y="1346518"/>
                  </a:lnTo>
                  <a:lnTo>
                    <a:pt x="31569" y="1392061"/>
                  </a:lnTo>
                  <a:lnTo>
                    <a:pt x="23297" y="1438035"/>
                  </a:lnTo>
                  <a:lnTo>
                    <a:pt x="16250" y="1484423"/>
                  </a:lnTo>
                  <a:lnTo>
                    <a:pt x="10446" y="1531208"/>
                  </a:lnTo>
                  <a:lnTo>
                    <a:pt x="5902" y="1578372"/>
                  </a:lnTo>
                  <a:lnTo>
                    <a:pt x="2634" y="1625898"/>
                  </a:lnTo>
                  <a:lnTo>
                    <a:pt x="661" y="1673769"/>
                  </a:lnTo>
                  <a:lnTo>
                    <a:pt x="0" y="1721968"/>
                  </a:lnTo>
                  <a:lnTo>
                    <a:pt x="661" y="1770167"/>
                  </a:lnTo>
                  <a:lnTo>
                    <a:pt x="2634" y="1818038"/>
                  </a:lnTo>
                  <a:lnTo>
                    <a:pt x="5902" y="1865564"/>
                  </a:lnTo>
                  <a:lnTo>
                    <a:pt x="10446" y="1912728"/>
                  </a:lnTo>
                  <a:lnTo>
                    <a:pt x="16250" y="1959513"/>
                  </a:lnTo>
                  <a:lnTo>
                    <a:pt x="23297" y="2005901"/>
                  </a:lnTo>
                  <a:lnTo>
                    <a:pt x="31569" y="2051875"/>
                  </a:lnTo>
                  <a:lnTo>
                    <a:pt x="41049" y="2097418"/>
                  </a:lnTo>
                  <a:lnTo>
                    <a:pt x="51720" y="2142512"/>
                  </a:lnTo>
                  <a:lnTo>
                    <a:pt x="63565" y="2187141"/>
                  </a:lnTo>
                  <a:lnTo>
                    <a:pt x="76565" y="2231287"/>
                  </a:lnTo>
                  <a:lnTo>
                    <a:pt x="90705" y="2274932"/>
                  </a:lnTo>
                  <a:lnTo>
                    <a:pt x="105966" y="2318060"/>
                  </a:lnTo>
                  <a:lnTo>
                    <a:pt x="122332" y="2360653"/>
                  </a:lnTo>
                  <a:lnTo>
                    <a:pt x="139784" y="2402694"/>
                  </a:lnTo>
                  <a:lnTo>
                    <a:pt x="158307" y="2444166"/>
                  </a:lnTo>
                  <a:lnTo>
                    <a:pt x="177882" y="2485051"/>
                  </a:lnTo>
                  <a:lnTo>
                    <a:pt x="198493" y="2525332"/>
                  </a:lnTo>
                  <a:lnTo>
                    <a:pt x="220122" y="2564992"/>
                  </a:lnTo>
                  <a:lnTo>
                    <a:pt x="242752" y="2604014"/>
                  </a:lnTo>
                  <a:lnTo>
                    <a:pt x="266365" y="2642381"/>
                  </a:lnTo>
                  <a:lnTo>
                    <a:pt x="290945" y="2680074"/>
                  </a:lnTo>
                  <a:lnTo>
                    <a:pt x="316474" y="2717077"/>
                  </a:lnTo>
                  <a:lnTo>
                    <a:pt x="342934" y="2753373"/>
                  </a:lnTo>
                  <a:lnTo>
                    <a:pt x="370309" y="2788944"/>
                  </a:lnTo>
                  <a:lnTo>
                    <a:pt x="398582" y="2823774"/>
                  </a:lnTo>
                  <a:lnTo>
                    <a:pt x="427734" y="2857844"/>
                  </a:lnTo>
                  <a:lnTo>
                    <a:pt x="457749" y="2891137"/>
                  </a:lnTo>
                  <a:lnTo>
                    <a:pt x="488610" y="2923637"/>
                  </a:lnTo>
                  <a:lnTo>
                    <a:pt x="520299" y="2955326"/>
                  </a:lnTo>
                  <a:lnTo>
                    <a:pt x="552799" y="2986187"/>
                  </a:lnTo>
                  <a:lnTo>
                    <a:pt x="586092" y="3016202"/>
                  </a:lnTo>
                  <a:lnTo>
                    <a:pt x="620162" y="3045354"/>
                  </a:lnTo>
                  <a:lnTo>
                    <a:pt x="654992" y="3073627"/>
                  </a:lnTo>
                  <a:lnTo>
                    <a:pt x="690563" y="3101002"/>
                  </a:lnTo>
                  <a:lnTo>
                    <a:pt x="726859" y="3127462"/>
                  </a:lnTo>
                  <a:lnTo>
                    <a:pt x="763862" y="3152991"/>
                  </a:lnTo>
                  <a:lnTo>
                    <a:pt x="801555" y="3177571"/>
                  </a:lnTo>
                  <a:lnTo>
                    <a:pt x="839922" y="3201184"/>
                  </a:lnTo>
                  <a:lnTo>
                    <a:pt x="878944" y="3223814"/>
                  </a:lnTo>
                  <a:lnTo>
                    <a:pt x="918604" y="3245443"/>
                  </a:lnTo>
                  <a:lnTo>
                    <a:pt x="958885" y="3266054"/>
                  </a:lnTo>
                  <a:lnTo>
                    <a:pt x="999770" y="3285629"/>
                  </a:lnTo>
                  <a:lnTo>
                    <a:pt x="1041242" y="3304152"/>
                  </a:lnTo>
                  <a:lnTo>
                    <a:pt x="1083283" y="3321605"/>
                  </a:lnTo>
                  <a:lnTo>
                    <a:pt x="1125876" y="3337970"/>
                  </a:lnTo>
                  <a:lnTo>
                    <a:pt x="1169004" y="3353231"/>
                  </a:lnTo>
                  <a:lnTo>
                    <a:pt x="1212649" y="3367371"/>
                  </a:lnTo>
                  <a:lnTo>
                    <a:pt x="1256795" y="3380371"/>
                  </a:lnTo>
                  <a:lnTo>
                    <a:pt x="1301424" y="3392216"/>
                  </a:lnTo>
                  <a:lnTo>
                    <a:pt x="1346518" y="3402887"/>
                  </a:lnTo>
                  <a:lnTo>
                    <a:pt x="1392061" y="3412367"/>
                  </a:lnTo>
                  <a:lnTo>
                    <a:pt x="1438035" y="3420639"/>
                  </a:lnTo>
                  <a:lnTo>
                    <a:pt x="1484423" y="3427686"/>
                  </a:lnTo>
                  <a:lnTo>
                    <a:pt x="1531208" y="3433490"/>
                  </a:lnTo>
                  <a:lnTo>
                    <a:pt x="1578372" y="3438034"/>
                  </a:lnTo>
                  <a:lnTo>
                    <a:pt x="1625898" y="3441302"/>
                  </a:lnTo>
                  <a:lnTo>
                    <a:pt x="1673769" y="3443275"/>
                  </a:lnTo>
                  <a:lnTo>
                    <a:pt x="1721968" y="3443937"/>
                  </a:lnTo>
                  <a:lnTo>
                    <a:pt x="1770167" y="3443275"/>
                  </a:lnTo>
                  <a:lnTo>
                    <a:pt x="1818038" y="3441302"/>
                  </a:lnTo>
                  <a:lnTo>
                    <a:pt x="1865564" y="3438034"/>
                  </a:lnTo>
                  <a:lnTo>
                    <a:pt x="1912728" y="3433490"/>
                  </a:lnTo>
                  <a:lnTo>
                    <a:pt x="1959513" y="3427686"/>
                  </a:lnTo>
                  <a:lnTo>
                    <a:pt x="2005901" y="3420639"/>
                  </a:lnTo>
                  <a:lnTo>
                    <a:pt x="2051875" y="3412367"/>
                  </a:lnTo>
                  <a:lnTo>
                    <a:pt x="2097418" y="3402887"/>
                  </a:lnTo>
                  <a:lnTo>
                    <a:pt x="2142512" y="3392216"/>
                  </a:lnTo>
                  <a:lnTo>
                    <a:pt x="2187141" y="3380371"/>
                  </a:lnTo>
                  <a:lnTo>
                    <a:pt x="2231287" y="3367371"/>
                  </a:lnTo>
                  <a:lnTo>
                    <a:pt x="2274932" y="3353231"/>
                  </a:lnTo>
                  <a:lnTo>
                    <a:pt x="2318060" y="3337970"/>
                  </a:lnTo>
                  <a:lnTo>
                    <a:pt x="2360653" y="3321605"/>
                  </a:lnTo>
                  <a:lnTo>
                    <a:pt x="2402694" y="3304152"/>
                  </a:lnTo>
                  <a:lnTo>
                    <a:pt x="2444166" y="3285629"/>
                  </a:lnTo>
                  <a:lnTo>
                    <a:pt x="2485051" y="3266054"/>
                  </a:lnTo>
                  <a:lnTo>
                    <a:pt x="2525332" y="3245443"/>
                  </a:lnTo>
                  <a:lnTo>
                    <a:pt x="2564992" y="3223814"/>
                  </a:lnTo>
                  <a:lnTo>
                    <a:pt x="2604014" y="3201184"/>
                  </a:lnTo>
                  <a:lnTo>
                    <a:pt x="2642381" y="3177571"/>
                  </a:lnTo>
                  <a:lnTo>
                    <a:pt x="2680074" y="3152991"/>
                  </a:lnTo>
                  <a:lnTo>
                    <a:pt x="2717077" y="3127462"/>
                  </a:lnTo>
                  <a:lnTo>
                    <a:pt x="2753373" y="3101002"/>
                  </a:lnTo>
                  <a:lnTo>
                    <a:pt x="2788944" y="3073627"/>
                  </a:lnTo>
                  <a:lnTo>
                    <a:pt x="2823774" y="3045354"/>
                  </a:lnTo>
                  <a:lnTo>
                    <a:pt x="2857844" y="3016202"/>
                  </a:lnTo>
                  <a:lnTo>
                    <a:pt x="2891137" y="2986187"/>
                  </a:lnTo>
                  <a:lnTo>
                    <a:pt x="2923637" y="2955326"/>
                  </a:lnTo>
                  <a:lnTo>
                    <a:pt x="2955326" y="2923637"/>
                  </a:lnTo>
                  <a:lnTo>
                    <a:pt x="2986187" y="2891137"/>
                  </a:lnTo>
                  <a:lnTo>
                    <a:pt x="3016202" y="2857844"/>
                  </a:lnTo>
                  <a:lnTo>
                    <a:pt x="3045354" y="2823774"/>
                  </a:lnTo>
                  <a:lnTo>
                    <a:pt x="3073627" y="2788944"/>
                  </a:lnTo>
                  <a:lnTo>
                    <a:pt x="3101002" y="2753373"/>
                  </a:lnTo>
                  <a:lnTo>
                    <a:pt x="3127462" y="2717077"/>
                  </a:lnTo>
                  <a:lnTo>
                    <a:pt x="3152991" y="2680074"/>
                  </a:lnTo>
                  <a:lnTo>
                    <a:pt x="3177571" y="2642381"/>
                  </a:lnTo>
                  <a:lnTo>
                    <a:pt x="3201184" y="2604014"/>
                  </a:lnTo>
                  <a:lnTo>
                    <a:pt x="3223814" y="2564992"/>
                  </a:lnTo>
                  <a:lnTo>
                    <a:pt x="3245443" y="2525332"/>
                  </a:lnTo>
                  <a:lnTo>
                    <a:pt x="3266054" y="2485051"/>
                  </a:lnTo>
                  <a:lnTo>
                    <a:pt x="3285629" y="2444166"/>
                  </a:lnTo>
                  <a:lnTo>
                    <a:pt x="3304152" y="2402694"/>
                  </a:lnTo>
                  <a:lnTo>
                    <a:pt x="3321605" y="2360653"/>
                  </a:lnTo>
                  <a:lnTo>
                    <a:pt x="3337970" y="2318060"/>
                  </a:lnTo>
                  <a:lnTo>
                    <a:pt x="3353231" y="2274932"/>
                  </a:lnTo>
                  <a:lnTo>
                    <a:pt x="3367371" y="2231287"/>
                  </a:lnTo>
                  <a:lnTo>
                    <a:pt x="3380371" y="2187141"/>
                  </a:lnTo>
                  <a:lnTo>
                    <a:pt x="3392216" y="2142512"/>
                  </a:lnTo>
                  <a:lnTo>
                    <a:pt x="3402887" y="2097418"/>
                  </a:lnTo>
                  <a:lnTo>
                    <a:pt x="3412367" y="2051875"/>
                  </a:lnTo>
                  <a:lnTo>
                    <a:pt x="3420639" y="2005901"/>
                  </a:lnTo>
                  <a:lnTo>
                    <a:pt x="3427686" y="1959513"/>
                  </a:lnTo>
                  <a:lnTo>
                    <a:pt x="3433490" y="1912728"/>
                  </a:lnTo>
                  <a:lnTo>
                    <a:pt x="3438034" y="1865564"/>
                  </a:lnTo>
                  <a:lnTo>
                    <a:pt x="3441302" y="1818038"/>
                  </a:lnTo>
                  <a:lnTo>
                    <a:pt x="3443275" y="1770167"/>
                  </a:lnTo>
                  <a:lnTo>
                    <a:pt x="3443937" y="1721968"/>
                  </a:lnTo>
                  <a:lnTo>
                    <a:pt x="3443275" y="1673769"/>
                  </a:lnTo>
                  <a:lnTo>
                    <a:pt x="3441302" y="1625898"/>
                  </a:lnTo>
                  <a:lnTo>
                    <a:pt x="3438034" y="1578372"/>
                  </a:lnTo>
                  <a:lnTo>
                    <a:pt x="3433490" y="1531208"/>
                  </a:lnTo>
                  <a:lnTo>
                    <a:pt x="3427686" y="1484423"/>
                  </a:lnTo>
                  <a:lnTo>
                    <a:pt x="3420639" y="1438035"/>
                  </a:lnTo>
                  <a:lnTo>
                    <a:pt x="3412367" y="1392061"/>
                  </a:lnTo>
                  <a:lnTo>
                    <a:pt x="3402887" y="1346518"/>
                  </a:lnTo>
                  <a:lnTo>
                    <a:pt x="3392216" y="1301424"/>
                  </a:lnTo>
                  <a:lnTo>
                    <a:pt x="3380371" y="1256795"/>
                  </a:lnTo>
                  <a:lnTo>
                    <a:pt x="3367371" y="1212649"/>
                  </a:lnTo>
                  <a:lnTo>
                    <a:pt x="3353231" y="1169004"/>
                  </a:lnTo>
                  <a:lnTo>
                    <a:pt x="3337970" y="1125876"/>
                  </a:lnTo>
                  <a:lnTo>
                    <a:pt x="3321605" y="1083283"/>
                  </a:lnTo>
                  <a:lnTo>
                    <a:pt x="3304152" y="1041242"/>
                  </a:lnTo>
                  <a:lnTo>
                    <a:pt x="3285629" y="999770"/>
                  </a:lnTo>
                  <a:lnTo>
                    <a:pt x="3266054" y="958885"/>
                  </a:lnTo>
                  <a:lnTo>
                    <a:pt x="3245443" y="918604"/>
                  </a:lnTo>
                  <a:lnTo>
                    <a:pt x="3223814" y="878944"/>
                  </a:lnTo>
                  <a:lnTo>
                    <a:pt x="3201184" y="839922"/>
                  </a:lnTo>
                  <a:lnTo>
                    <a:pt x="3177571" y="801555"/>
                  </a:lnTo>
                  <a:lnTo>
                    <a:pt x="3152991" y="763862"/>
                  </a:lnTo>
                  <a:lnTo>
                    <a:pt x="3127462" y="726859"/>
                  </a:lnTo>
                  <a:lnTo>
                    <a:pt x="3101002" y="690563"/>
                  </a:lnTo>
                  <a:lnTo>
                    <a:pt x="3073627" y="654992"/>
                  </a:lnTo>
                  <a:lnTo>
                    <a:pt x="3045354" y="620162"/>
                  </a:lnTo>
                  <a:lnTo>
                    <a:pt x="3016202" y="586092"/>
                  </a:lnTo>
                  <a:lnTo>
                    <a:pt x="2986187" y="552799"/>
                  </a:lnTo>
                  <a:lnTo>
                    <a:pt x="2955326" y="520299"/>
                  </a:lnTo>
                  <a:lnTo>
                    <a:pt x="2923637" y="488610"/>
                  </a:lnTo>
                  <a:lnTo>
                    <a:pt x="2891137" y="457749"/>
                  </a:lnTo>
                  <a:lnTo>
                    <a:pt x="2857844" y="427734"/>
                  </a:lnTo>
                  <a:lnTo>
                    <a:pt x="2823774" y="398582"/>
                  </a:lnTo>
                  <a:lnTo>
                    <a:pt x="2788944" y="370309"/>
                  </a:lnTo>
                  <a:lnTo>
                    <a:pt x="2753373" y="342934"/>
                  </a:lnTo>
                  <a:lnTo>
                    <a:pt x="2717077" y="316474"/>
                  </a:lnTo>
                  <a:lnTo>
                    <a:pt x="2680074" y="290945"/>
                  </a:lnTo>
                  <a:lnTo>
                    <a:pt x="2642381" y="266365"/>
                  </a:lnTo>
                  <a:lnTo>
                    <a:pt x="2604014" y="242752"/>
                  </a:lnTo>
                  <a:lnTo>
                    <a:pt x="2564992" y="220122"/>
                  </a:lnTo>
                  <a:lnTo>
                    <a:pt x="2525332" y="198493"/>
                  </a:lnTo>
                  <a:lnTo>
                    <a:pt x="2485051" y="177882"/>
                  </a:lnTo>
                  <a:lnTo>
                    <a:pt x="2444166" y="158307"/>
                  </a:lnTo>
                  <a:lnTo>
                    <a:pt x="2402694" y="139784"/>
                  </a:lnTo>
                  <a:lnTo>
                    <a:pt x="2360653" y="122332"/>
                  </a:lnTo>
                  <a:lnTo>
                    <a:pt x="2318060" y="105966"/>
                  </a:lnTo>
                  <a:lnTo>
                    <a:pt x="2274932" y="90705"/>
                  </a:lnTo>
                  <a:lnTo>
                    <a:pt x="2231287" y="76565"/>
                  </a:lnTo>
                  <a:lnTo>
                    <a:pt x="2187141" y="63565"/>
                  </a:lnTo>
                  <a:lnTo>
                    <a:pt x="2142512" y="51720"/>
                  </a:lnTo>
                  <a:lnTo>
                    <a:pt x="2097418" y="41049"/>
                  </a:lnTo>
                  <a:lnTo>
                    <a:pt x="2051875" y="31569"/>
                  </a:lnTo>
                  <a:lnTo>
                    <a:pt x="2005901" y="23297"/>
                  </a:lnTo>
                  <a:lnTo>
                    <a:pt x="1959513" y="16250"/>
                  </a:lnTo>
                  <a:lnTo>
                    <a:pt x="1912728" y="10446"/>
                  </a:lnTo>
                  <a:lnTo>
                    <a:pt x="1865564" y="5902"/>
                  </a:lnTo>
                  <a:lnTo>
                    <a:pt x="1818038" y="2634"/>
                  </a:lnTo>
                  <a:lnTo>
                    <a:pt x="1770167" y="661"/>
                  </a:lnTo>
                  <a:lnTo>
                    <a:pt x="1721968" y="0"/>
                  </a:lnTo>
                  <a:close/>
                </a:path>
              </a:pathLst>
            </a:custGeom>
            <a:solidFill>
              <a:srgbClr val="105693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0" name="object 10"/>
            <p:cNvSpPr/>
            <p:nvPr/>
          </p:nvSpPr>
          <p:spPr>
            <a:xfrm>
              <a:off x="4068380" y="2603225"/>
              <a:ext cx="3272154" cy="3272154"/>
            </a:xfrm>
            <a:custGeom>
              <a:avLst/>
              <a:gdLst/>
              <a:ahLst/>
              <a:cxnLst/>
              <a:rect l="l" t="t" r="r" b="b"/>
              <a:pathLst>
                <a:path w="3272154" h="3272154">
                  <a:moveTo>
                    <a:pt x="3271743" y="1635866"/>
                  </a:moveTo>
                  <a:lnTo>
                    <a:pt x="3271045" y="1684099"/>
                  </a:lnTo>
                  <a:lnTo>
                    <a:pt x="3268966" y="1731986"/>
                  </a:lnTo>
                  <a:lnTo>
                    <a:pt x="3265523" y="1779507"/>
                  </a:lnTo>
                  <a:lnTo>
                    <a:pt x="3260737" y="1826644"/>
                  </a:lnTo>
                  <a:lnTo>
                    <a:pt x="3254626" y="1873376"/>
                  </a:lnTo>
                  <a:lnTo>
                    <a:pt x="3247210" y="1919685"/>
                  </a:lnTo>
                  <a:lnTo>
                    <a:pt x="3238508" y="1965552"/>
                  </a:lnTo>
                  <a:lnTo>
                    <a:pt x="3228538" y="2010957"/>
                  </a:lnTo>
                  <a:lnTo>
                    <a:pt x="3217321" y="2055881"/>
                  </a:lnTo>
                  <a:lnTo>
                    <a:pt x="3204875" y="2100306"/>
                  </a:lnTo>
                  <a:lnTo>
                    <a:pt x="3191219" y="2144211"/>
                  </a:lnTo>
                  <a:lnTo>
                    <a:pt x="3176374" y="2187579"/>
                  </a:lnTo>
                  <a:lnTo>
                    <a:pt x="3160357" y="2230388"/>
                  </a:lnTo>
                  <a:lnTo>
                    <a:pt x="3143188" y="2272621"/>
                  </a:lnTo>
                  <a:lnTo>
                    <a:pt x="3124886" y="2314259"/>
                  </a:lnTo>
                  <a:lnTo>
                    <a:pt x="3105471" y="2355281"/>
                  </a:lnTo>
                  <a:lnTo>
                    <a:pt x="3084961" y="2395669"/>
                  </a:lnTo>
                  <a:lnTo>
                    <a:pt x="3063376" y="2435404"/>
                  </a:lnTo>
                  <a:lnTo>
                    <a:pt x="3040735" y="2474466"/>
                  </a:lnTo>
                  <a:lnTo>
                    <a:pt x="3017057" y="2512837"/>
                  </a:lnTo>
                  <a:lnTo>
                    <a:pt x="2992361" y="2550497"/>
                  </a:lnTo>
                  <a:lnTo>
                    <a:pt x="2966667" y="2587427"/>
                  </a:lnTo>
                  <a:lnTo>
                    <a:pt x="2939994" y="2623607"/>
                  </a:lnTo>
                  <a:lnTo>
                    <a:pt x="2912360" y="2659019"/>
                  </a:lnTo>
                  <a:lnTo>
                    <a:pt x="2883785" y="2693644"/>
                  </a:lnTo>
                  <a:lnTo>
                    <a:pt x="2854289" y="2727462"/>
                  </a:lnTo>
                  <a:lnTo>
                    <a:pt x="2823889" y="2760454"/>
                  </a:lnTo>
                  <a:lnTo>
                    <a:pt x="2792607" y="2792600"/>
                  </a:lnTo>
                  <a:lnTo>
                    <a:pt x="2760460" y="2823883"/>
                  </a:lnTo>
                  <a:lnTo>
                    <a:pt x="2727468" y="2854282"/>
                  </a:lnTo>
                  <a:lnTo>
                    <a:pt x="2693650" y="2883778"/>
                  </a:lnTo>
                  <a:lnTo>
                    <a:pt x="2659025" y="2912353"/>
                  </a:lnTo>
                  <a:lnTo>
                    <a:pt x="2623613" y="2939986"/>
                  </a:lnTo>
                  <a:lnTo>
                    <a:pt x="2587433" y="2966660"/>
                  </a:lnTo>
                  <a:lnTo>
                    <a:pt x="2550503" y="2992354"/>
                  </a:lnTo>
                  <a:lnTo>
                    <a:pt x="2512843" y="3017049"/>
                  </a:lnTo>
                  <a:lnTo>
                    <a:pt x="2474472" y="3040727"/>
                  </a:lnTo>
                  <a:lnTo>
                    <a:pt x="2435410" y="3063368"/>
                  </a:lnTo>
                  <a:lnTo>
                    <a:pt x="2395675" y="3084952"/>
                  </a:lnTo>
                  <a:lnTo>
                    <a:pt x="2355287" y="3105462"/>
                  </a:lnTo>
                  <a:lnTo>
                    <a:pt x="2314265" y="3124877"/>
                  </a:lnTo>
                  <a:lnTo>
                    <a:pt x="2272627" y="3143179"/>
                  </a:lnTo>
                  <a:lnTo>
                    <a:pt x="2230394" y="3160347"/>
                  </a:lnTo>
                  <a:lnTo>
                    <a:pt x="2187585" y="3176364"/>
                  </a:lnTo>
                  <a:lnTo>
                    <a:pt x="2144218" y="3191210"/>
                  </a:lnTo>
                  <a:lnTo>
                    <a:pt x="2100313" y="3204865"/>
                  </a:lnTo>
                  <a:lnTo>
                    <a:pt x="2055888" y="3217311"/>
                  </a:lnTo>
                  <a:lnTo>
                    <a:pt x="2010964" y="3228528"/>
                  </a:lnTo>
                  <a:lnTo>
                    <a:pt x="1965559" y="3238498"/>
                  </a:lnTo>
                  <a:lnTo>
                    <a:pt x="1919693" y="3247200"/>
                  </a:lnTo>
                  <a:lnTo>
                    <a:pt x="1873384" y="3254616"/>
                  </a:lnTo>
                  <a:lnTo>
                    <a:pt x="1826652" y="3260727"/>
                  </a:lnTo>
                  <a:lnTo>
                    <a:pt x="1779516" y="3265513"/>
                  </a:lnTo>
                  <a:lnTo>
                    <a:pt x="1731996" y="3268955"/>
                  </a:lnTo>
                  <a:lnTo>
                    <a:pt x="1684109" y="3271035"/>
                  </a:lnTo>
                  <a:lnTo>
                    <a:pt x="1635876" y="3271732"/>
                  </a:lnTo>
                  <a:lnTo>
                    <a:pt x="1587643" y="3271035"/>
                  </a:lnTo>
                  <a:lnTo>
                    <a:pt x="1539756" y="3268955"/>
                  </a:lnTo>
                  <a:lnTo>
                    <a:pt x="1492235" y="3265513"/>
                  </a:lnTo>
                  <a:lnTo>
                    <a:pt x="1445099" y="3260727"/>
                  </a:lnTo>
                  <a:lnTo>
                    <a:pt x="1398366" y="3254616"/>
                  </a:lnTo>
                  <a:lnTo>
                    <a:pt x="1352057" y="3247200"/>
                  </a:lnTo>
                  <a:lnTo>
                    <a:pt x="1306190" y="3238498"/>
                  </a:lnTo>
                  <a:lnTo>
                    <a:pt x="1260785" y="3228528"/>
                  </a:lnTo>
                  <a:lnTo>
                    <a:pt x="1215860" y="3217311"/>
                  </a:lnTo>
                  <a:lnTo>
                    <a:pt x="1171436" y="3204865"/>
                  </a:lnTo>
                  <a:lnTo>
                    <a:pt x="1127530" y="3191210"/>
                  </a:lnTo>
                  <a:lnTo>
                    <a:pt x="1084163" y="3176364"/>
                  </a:lnTo>
                  <a:lnTo>
                    <a:pt x="1041353" y="3160347"/>
                  </a:lnTo>
                  <a:lnTo>
                    <a:pt x="999119" y="3143179"/>
                  </a:lnTo>
                  <a:lnTo>
                    <a:pt x="957482" y="3124877"/>
                  </a:lnTo>
                  <a:lnTo>
                    <a:pt x="916459" y="3105462"/>
                  </a:lnTo>
                  <a:lnTo>
                    <a:pt x="876071" y="3084952"/>
                  </a:lnTo>
                  <a:lnTo>
                    <a:pt x="836336" y="3063368"/>
                  </a:lnTo>
                  <a:lnTo>
                    <a:pt x="797273" y="3040727"/>
                  </a:lnTo>
                  <a:lnTo>
                    <a:pt x="758902" y="3017049"/>
                  </a:lnTo>
                  <a:lnTo>
                    <a:pt x="721242" y="2992354"/>
                  </a:lnTo>
                  <a:lnTo>
                    <a:pt x="684312" y="2966660"/>
                  </a:lnTo>
                  <a:lnTo>
                    <a:pt x="648131" y="2939986"/>
                  </a:lnTo>
                  <a:lnTo>
                    <a:pt x="612719" y="2912353"/>
                  </a:lnTo>
                  <a:lnTo>
                    <a:pt x="578094" y="2883778"/>
                  </a:lnTo>
                  <a:lnTo>
                    <a:pt x="544276" y="2854282"/>
                  </a:lnTo>
                  <a:lnTo>
                    <a:pt x="511284" y="2823883"/>
                  </a:lnTo>
                  <a:lnTo>
                    <a:pt x="479137" y="2792600"/>
                  </a:lnTo>
                  <a:lnTo>
                    <a:pt x="447854" y="2760454"/>
                  </a:lnTo>
                  <a:lnTo>
                    <a:pt x="417455" y="2727462"/>
                  </a:lnTo>
                  <a:lnTo>
                    <a:pt x="387958" y="2693644"/>
                  </a:lnTo>
                  <a:lnTo>
                    <a:pt x="359383" y="2659019"/>
                  </a:lnTo>
                  <a:lnTo>
                    <a:pt x="331749" y="2623607"/>
                  </a:lnTo>
                  <a:lnTo>
                    <a:pt x="305076" y="2587427"/>
                  </a:lnTo>
                  <a:lnTo>
                    <a:pt x="279382" y="2550497"/>
                  </a:lnTo>
                  <a:lnTo>
                    <a:pt x="254686" y="2512837"/>
                  </a:lnTo>
                  <a:lnTo>
                    <a:pt x="231008" y="2474466"/>
                  </a:lnTo>
                  <a:lnTo>
                    <a:pt x="208367" y="2435404"/>
                  </a:lnTo>
                  <a:lnTo>
                    <a:pt x="186782" y="2395669"/>
                  </a:lnTo>
                  <a:lnTo>
                    <a:pt x="166272" y="2355281"/>
                  </a:lnTo>
                  <a:lnTo>
                    <a:pt x="146857" y="2314259"/>
                  </a:lnTo>
                  <a:lnTo>
                    <a:pt x="128555" y="2272621"/>
                  </a:lnTo>
                  <a:lnTo>
                    <a:pt x="111386" y="2230388"/>
                  </a:lnTo>
                  <a:lnTo>
                    <a:pt x="95369" y="2187579"/>
                  </a:lnTo>
                  <a:lnTo>
                    <a:pt x="80523" y="2144211"/>
                  </a:lnTo>
                  <a:lnTo>
                    <a:pt x="66868" y="2100306"/>
                  </a:lnTo>
                  <a:lnTo>
                    <a:pt x="54422" y="2055881"/>
                  </a:lnTo>
                  <a:lnTo>
                    <a:pt x="43204" y="2010957"/>
                  </a:lnTo>
                  <a:lnTo>
                    <a:pt x="33235" y="1965552"/>
                  </a:lnTo>
                  <a:lnTo>
                    <a:pt x="24532" y="1919685"/>
                  </a:lnTo>
                  <a:lnTo>
                    <a:pt x="17116" y="1873376"/>
                  </a:lnTo>
                  <a:lnTo>
                    <a:pt x="11005" y="1826644"/>
                  </a:lnTo>
                  <a:lnTo>
                    <a:pt x="6219" y="1779507"/>
                  </a:lnTo>
                  <a:lnTo>
                    <a:pt x="2777" y="1731986"/>
                  </a:lnTo>
                  <a:lnTo>
                    <a:pt x="697" y="1684099"/>
                  </a:lnTo>
                  <a:lnTo>
                    <a:pt x="0" y="1635866"/>
                  </a:lnTo>
                  <a:lnTo>
                    <a:pt x="697" y="1587633"/>
                  </a:lnTo>
                  <a:lnTo>
                    <a:pt x="2777" y="1539746"/>
                  </a:lnTo>
                  <a:lnTo>
                    <a:pt x="6219" y="1492225"/>
                  </a:lnTo>
                  <a:lnTo>
                    <a:pt x="11005" y="1445088"/>
                  </a:lnTo>
                  <a:lnTo>
                    <a:pt x="17116" y="1398356"/>
                  </a:lnTo>
                  <a:lnTo>
                    <a:pt x="24532" y="1352047"/>
                  </a:lnTo>
                  <a:lnTo>
                    <a:pt x="33235" y="1306180"/>
                  </a:lnTo>
                  <a:lnTo>
                    <a:pt x="43204" y="1260775"/>
                  </a:lnTo>
                  <a:lnTo>
                    <a:pt x="54422" y="1215850"/>
                  </a:lnTo>
                  <a:lnTo>
                    <a:pt x="66868" y="1171426"/>
                  </a:lnTo>
                  <a:lnTo>
                    <a:pt x="80523" y="1127520"/>
                  </a:lnTo>
                  <a:lnTo>
                    <a:pt x="95369" y="1084153"/>
                  </a:lnTo>
                  <a:lnTo>
                    <a:pt x="111386" y="1041344"/>
                  </a:lnTo>
                  <a:lnTo>
                    <a:pt x="128555" y="999110"/>
                  </a:lnTo>
                  <a:lnTo>
                    <a:pt x="146857" y="957473"/>
                  </a:lnTo>
                  <a:lnTo>
                    <a:pt x="166272" y="916451"/>
                  </a:lnTo>
                  <a:lnTo>
                    <a:pt x="186782" y="876063"/>
                  </a:lnTo>
                  <a:lnTo>
                    <a:pt x="208367" y="836328"/>
                  </a:lnTo>
                  <a:lnTo>
                    <a:pt x="231008" y="797265"/>
                  </a:lnTo>
                  <a:lnTo>
                    <a:pt x="254686" y="758895"/>
                  </a:lnTo>
                  <a:lnTo>
                    <a:pt x="279382" y="721235"/>
                  </a:lnTo>
                  <a:lnTo>
                    <a:pt x="305076" y="684305"/>
                  </a:lnTo>
                  <a:lnTo>
                    <a:pt x="331749" y="648125"/>
                  </a:lnTo>
                  <a:lnTo>
                    <a:pt x="359383" y="612712"/>
                  </a:lnTo>
                  <a:lnTo>
                    <a:pt x="387958" y="578088"/>
                  </a:lnTo>
                  <a:lnTo>
                    <a:pt x="417455" y="544270"/>
                  </a:lnTo>
                  <a:lnTo>
                    <a:pt x="447854" y="511278"/>
                  </a:lnTo>
                  <a:lnTo>
                    <a:pt x="479137" y="479132"/>
                  </a:lnTo>
                  <a:lnTo>
                    <a:pt x="511284" y="447849"/>
                  </a:lnTo>
                  <a:lnTo>
                    <a:pt x="544276" y="417450"/>
                  </a:lnTo>
                  <a:lnTo>
                    <a:pt x="578094" y="387954"/>
                  </a:lnTo>
                  <a:lnTo>
                    <a:pt x="612719" y="359379"/>
                  </a:lnTo>
                  <a:lnTo>
                    <a:pt x="648131" y="331746"/>
                  </a:lnTo>
                  <a:lnTo>
                    <a:pt x="684312" y="305072"/>
                  </a:lnTo>
                  <a:lnTo>
                    <a:pt x="721242" y="279378"/>
                  </a:lnTo>
                  <a:lnTo>
                    <a:pt x="758902" y="254683"/>
                  </a:lnTo>
                  <a:lnTo>
                    <a:pt x="797273" y="231005"/>
                  </a:lnTo>
                  <a:lnTo>
                    <a:pt x="836336" y="208364"/>
                  </a:lnTo>
                  <a:lnTo>
                    <a:pt x="876071" y="186779"/>
                  </a:lnTo>
                  <a:lnTo>
                    <a:pt x="916459" y="166270"/>
                  </a:lnTo>
                  <a:lnTo>
                    <a:pt x="957482" y="146855"/>
                  </a:lnTo>
                  <a:lnTo>
                    <a:pt x="999119" y="128553"/>
                  </a:lnTo>
                  <a:lnTo>
                    <a:pt x="1041353" y="111384"/>
                  </a:lnTo>
                  <a:lnTo>
                    <a:pt x="1084163" y="95368"/>
                  </a:lnTo>
                  <a:lnTo>
                    <a:pt x="1127530" y="80522"/>
                  </a:lnTo>
                  <a:lnTo>
                    <a:pt x="1171436" y="66867"/>
                  </a:lnTo>
                  <a:lnTo>
                    <a:pt x="1215860" y="54421"/>
                  </a:lnTo>
                  <a:lnTo>
                    <a:pt x="1260785" y="43204"/>
                  </a:lnTo>
                  <a:lnTo>
                    <a:pt x="1306190" y="33234"/>
                  </a:lnTo>
                  <a:lnTo>
                    <a:pt x="1352057" y="24532"/>
                  </a:lnTo>
                  <a:lnTo>
                    <a:pt x="1398366" y="17116"/>
                  </a:lnTo>
                  <a:lnTo>
                    <a:pt x="1445099" y="11005"/>
                  </a:lnTo>
                  <a:lnTo>
                    <a:pt x="1492235" y="6219"/>
                  </a:lnTo>
                  <a:lnTo>
                    <a:pt x="1539756" y="2776"/>
                  </a:lnTo>
                  <a:lnTo>
                    <a:pt x="1587643" y="697"/>
                  </a:lnTo>
                  <a:lnTo>
                    <a:pt x="1635876" y="0"/>
                  </a:lnTo>
                  <a:lnTo>
                    <a:pt x="1684109" y="697"/>
                  </a:lnTo>
                  <a:lnTo>
                    <a:pt x="1731996" y="2776"/>
                  </a:lnTo>
                  <a:lnTo>
                    <a:pt x="1779516" y="6219"/>
                  </a:lnTo>
                  <a:lnTo>
                    <a:pt x="1826652" y="11005"/>
                  </a:lnTo>
                  <a:lnTo>
                    <a:pt x="1873384" y="17116"/>
                  </a:lnTo>
                  <a:lnTo>
                    <a:pt x="1919693" y="24532"/>
                  </a:lnTo>
                  <a:lnTo>
                    <a:pt x="1965559" y="33234"/>
                  </a:lnTo>
                  <a:lnTo>
                    <a:pt x="2010964" y="43204"/>
                  </a:lnTo>
                  <a:lnTo>
                    <a:pt x="2055888" y="54421"/>
                  </a:lnTo>
                  <a:lnTo>
                    <a:pt x="2100313" y="66867"/>
                  </a:lnTo>
                  <a:lnTo>
                    <a:pt x="2144218" y="80522"/>
                  </a:lnTo>
                  <a:lnTo>
                    <a:pt x="2187585" y="95368"/>
                  </a:lnTo>
                  <a:lnTo>
                    <a:pt x="2230394" y="111384"/>
                  </a:lnTo>
                  <a:lnTo>
                    <a:pt x="2272627" y="128553"/>
                  </a:lnTo>
                  <a:lnTo>
                    <a:pt x="2314265" y="146855"/>
                  </a:lnTo>
                  <a:lnTo>
                    <a:pt x="2355287" y="166270"/>
                  </a:lnTo>
                  <a:lnTo>
                    <a:pt x="2395675" y="186779"/>
                  </a:lnTo>
                  <a:lnTo>
                    <a:pt x="2435410" y="208364"/>
                  </a:lnTo>
                  <a:lnTo>
                    <a:pt x="2474472" y="231005"/>
                  </a:lnTo>
                  <a:lnTo>
                    <a:pt x="2512843" y="254683"/>
                  </a:lnTo>
                  <a:lnTo>
                    <a:pt x="2550503" y="279378"/>
                  </a:lnTo>
                  <a:lnTo>
                    <a:pt x="2587433" y="305072"/>
                  </a:lnTo>
                  <a:lnTo>
                    <a:pt x="2623613" y="331746"/>
                  </a:lnTo>
                  <a:lnTo>
                    <a:pt x="2659025" y="359379"/>
                  </a:lnTo>
                  <a:lnTo>
                    <a:pt x="2693650" y="387954"/>
                  </a:lnTo>
                  <a:lnTo>
                    <a:pt x="2727468" y="417450"/>
                  </a:lnTo>
                  <a:lnTo>
                    <a:pt x="2760460" y="447849"/>
                  </a:lnTo>
                  <a:lnTo>
                    <a:pt x="2792607" y="479132"/>
                  </a:lnTo>
                  <a:lnTo>
                    <a:pt x="2823889" y="511278"/>
                  </a:lnTo>
                  <a:lnTo>
                    <a:pt x="2854289" y="544270"/>
                  </a:lnTo>
                  <a:lnTo>
                    <a:pt x="2883785" y="578088"/>
                  </a:lnTo>
                  <a:lnTo>
                    <a:pt x="2912360" y="612712"/>
                  </a:lnTo>
                  <a:lnTo>
                    <a:pt x="2939994" y="648125"/>
                  </a:lnTo>
                  <a:lnTo>
                    <a:pt x="2966667" y="684305"/>
                  </a:lnTo>
                  <a:lnTo>
                    <a:pt x="2992361" y="721235"/>
                  </a:lnTo>
                  <a:lnTo>
                    <a:pt x="3017057" y="758895"/>
                  </a:lnTo>
                  <a:lnTo>
                    <a:pt x="3040735" y="797265"/>
                  </a:lnTo>
                  <a:lnTo>
                    <a:pt x="3063376" y="836328"/>
                  </a:lnTo>
                  <a:lnTo>
                    <a:pt x="3084961" y="876063"/>
                  </a:lnTo>
                  <a:lnTo>
                    <a:pt x="3105471" y="916451"/>
                  </a:lnTo>
                  <a:lnTo>
                    <a:pt x="3124886" y="957473"/>
                  </a:lnTo>
                  <a:lnTo>
                    <a:pt x="3143188" y="999110"/>
                  </a:lnTo>
                  <a:lnTo>
                    <a:pt x="3160357" y="1041344"/>
                  </a:lnTo>
                  <a:lnTo>
                    <a:pt x="3176374" y="1084153"/>
                  </a:lnTo>
                  <a:lnTo>
                    <a:pt x="3191219" y="1127520"/>
                  </a:lnTo>
                  <a:lnTo>
                    <a:pt x="3204875" y="1171426"/>
                  </a:lnTo>
                  <a:lnTo>
                    <a:pt x="3217321" y="1215850"/>
                  </a:lnTo>
                  <a:lnTo>
                    <a:pt x="3228538" y="1260775"/>
                  </a:lnTo>
                  <a:lnTo>
                    <a:pt x="3238508" y="1306180"/>
                  </a:lnTo>
                  <a:lnTo>
                    <a:pt x="3247210" y="1352047"/>
                  </a:lnTo>
                  <a:lnTo>
                    <a:pt x="3254626" y="1398356"/>
                  </a:lnTo>
                  <a:lnTo>
                    <a:pt x="3260737" y="1445088"/>
                  </a:lnTo>
                  <a:lnTo>
                    <a:pt x="3265523" y="1492225"/>
                  </a:lnTo>
                  <a:lnTo>
                    <a:pt x="3268966" y="1539746"/>
                  </a:lnTo>
                  <a:lnTo>
                    <a:pt x="3271045" y="1587633"/>
                  </a:lnTo>
                  <a:lnTo>
                    <a:pt x="3271743" y="1635866"/>
                  </a:lnTo>
                  <a:close/>
                </a:path>
              </a:pathLst>
            </a:custGeom>
            <a:ln w="2094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4666729" y="1526386"/>
            <a:ext cx="2088590" cy="2088590"/>
            <a:chOff x="7695076" y="2517123"/>
            <a:chExt cx="3444240" cy="3444240"/>
          </a:xfrm>
        </p:grpSpPr>
        <p:sp>
          <p:nvSpPr>
            <p:cNvPr id="12" name="object 12"/>
            <p:cNvSpPr/>
            <p:nvPr/>
          </p:nvSpPr>
          <p:spPr>
            <a:xfrm>
              <a:off x="7695076" y="2517123"/>
              <a:ext cx="3444240" cy="3444240"/>
            </a:xfrm>
            <a:custGeom>
              <a:avLst/>
              <a:gdLst/>
              <a:ahLst/>
              <a:cxnLst/>
              <a:rect l="l" t="t" r="r" b="b"/>
              <a:pathLst>
                <a:path w="3444240" h="3444240">
                  <a:moveTo>
                    <a:pt x="1721968" y="0"/>
                  </a:moveTo>
                  <a:lnTo>
                    <a:pt x="1673769" y="661"/>
                  </a:lnTo>
                  <a:lnTo>
                    <a:pt x="1625898" y="2634"/>
                  </a:lnTo>
                  <a:lnTo>
                    <a:pt x="1578372" y="5902"/>
                  </a:lnTo>
                  <a:lnTo>
                    <a:pt x="1531208" y="10446"/>
                  </a:lnTo>
                  <a:lnTo>
                    <a:pt x="1484423" y="16250"/>
                  </a:lnTo>
                  <a:lnTo>
                    <a:pt x="1438035" y="23297"/>
                  </a:lnTo>
                  <a:lnTo>
                    <a:pt x="1392061" y="31569"/>
                  </a:lnTo>
                  <a:lnTo>
                    <a:pt x="1346518" y="41049"/>
                  </a:lnTo>
                  <a:lnTo>
                    <a:pt x="1301424" y="51720"/>
                  </a:lnTo>
                  <a:lnTo>
                    <a:pt x="1256795" y="63565"/>
                  </a:lnTo>
                  <a:lnTo>
                    <a:pt x="1212649" y="76565"/>
                  </a:lnTo>
                  <a:lnTo>
                    <a:pt x="1169004" y="90705"/>
                  </a:lnTo>
                  <a:lnTo>
                    <a:pt x="1125876" y="105966"/>
                  </a:lnTo>
                  <a:lnTo>
                    <a:pt x="1083283" y="122332"/>
                  </a:lnTo>
                  <a:lnTo>
                    <a:pt x="1041242" y="139784"/>
                  </a:lnTo>
                  <a:lnTo>
                    <a:pt x="999770" y="158307"/>
                  </a:lnTo>
                  <a:lnTo>
                    <a:pt x="958885" y="177882"/>
                  </a:lnTo>
                  <a:lnTo>
                    <a:pt x="918604" y="198493"/>
                  </a:lnTo>
                  <a:lnTo>
                    <a:pt x="878944" y="220122"/>
                  </a:lnTo>
                  <a:lnTo>
                    <a:pt x="839922" y="242752"/>
                  </a:lnTo>
                  <a:lnTo>
                    <a:pt x="801555" y="266365"/>
                  </a:lnTo>
                  <a:lnTo>
                    <a:pt x="763862" y="290945"/>
                  </a:lnTo>
                  <a:lnTo>
                    <a:pt x="726859" y="316474"/>
                  </a:lnTo>
                  <a:lnTo>
                    <a:pt x="690563" y="342934"/>
                  </a:lnTo>
                  <a:lnTo>
                    <a:pt x="654992" y="370309"/>
                  </a:lnTo>
                  <a:lnTo>
                    <a:pt x="620162" y="398582"/>
                  </a:lnTo>
                  <a:lnTo>
                    <a:pt x="586092" y="427734"/>
                  </a:lnTo>
                  <a:lnTo>
                    <a:pt x="552799" y="457749"/>
                  </a:lnTo>
                  <a:lnTo>
                    <a:pt x="520299" y="488610"/>
                  </a:lnTo>
                  <a:lnTo>
                    <a:pt x="488610" y="520299"/>
                  </a:lnTo>
                  <a:lnTo>
                    <a:pt x="457749" y="552799"/>
                  </a:lnTo>
                  <a:lnTo>
                    <a:pt x="427734" y="586092"/>
                  </a:lnTo>
                  <a:lnTo>
                    <a:pt x="398582" y="620162"/>
                  </a:lnTo>
                  <a:lnTo>
                    <a:pt x="370309" y="654992"/>
                  </a:lnTo>
                  <a:lnTo>
                    <a:pt x="342934" y="690563"/>
                  </a:lnTo>
                  <a:lnTo>
                    <a:pt x="316474" y="726859"/>
                  </a:lnTo>
                  <a:lnTo>
                    <a:pt x="290945" y="763862"/>
                  </a:lnTo>
                  <a:lnTo>
                    <a:pt x="266365" y="801555"/>
                  </a:lnTo>
                  <a:lnTo>
                    <a:pt x="242752" y="839922"/>
                  </a:lnTo>
                  <a:lnTo>
                    <a:pt x="220122" y="878944"/>
                  </a:lnTo>
                  <a:lnTo>
                    <a:pt x="198493" y="918604"/>
                  </a:lnTo>
                  <a:lnTo>
                    <a:pt x="177882" y="958885"/>
                  </a:lnTo>
                  <a:lnTo>
                    <a:pt x="158307" y="999770"/>
                  </a:lnTo>
                  <a:lnTo>
                    <a:pt x="139784" y="1041242"/>
                  </a:lnTo>
                  <a:lnTo>
                    <a:pt x="122332" y="1083283"/>
                  </a:lnTo>
                  <a:lnTo>
                    <a:pt x="105966" y="1125876"/>
                  </a:lnTo>
                  <a:lnTo>
                    <a:pt x="90705" y="1169004"/>
                  </a:lnTo>
                  <a:lnTo>
                    <a:pt x="76565" y="1212649"/>
                  </a:lnTo>
                  <a:lnTo>
                    <a:pt x="63565" y="1256795"/>
                  </a:lnTo>
                  <a:lnTo>
                    <a:pt x="51720" y="1301424"/>
                  </a:lnTo>
                  <a:lnTo>
                    <a:pt x="41049" y="1346518"/>
                  </a:lnTo>
                  <a:lnTo>
                    <a:pt x="31569" y="1392061"/>
                  </a:lnTo>
                  <a:lnTo>
                    <a:pt x="23297" y="1438035"/>
                  </a:lnTo>
                  <a:lnTo>
                    <a:pt x="16250" y="1484423"/>
                  </a:lnTo>
                  <a:lnTo>
                    <a:pt x="10446" y="1531208"/>
                  </a:lnTo>
                  <a:lnTo>
                    <a:pt x="5902" y="1578372"/>
                  </a:lnTo>
                  <a:lnTo>
                    <a:pt x="2634" y="1625898"/>
                  </a:lnTo>
                  <a:lnTo>
                    <a:pt x="661" y="1673769"/>
                  </a:lnTo>
                  <a:lnTo>
                    <a:pt x="0" y="1721968"/>
                  </a:lnTo>
                  <a:lnTo>
                    <a:pt x="661" y="1770167"/>
                  </a:lnTo>
                  <a:lnTo>
                    <a:pt x="2634" y="1818038"/>
                  </a:lnTo>
                  <a:lnTo>
                    <a:pt x="5902" y="1865564"/>
                  </a:lnTo>
                  <a:lnTo>
                    <a:pt x="10446" y="1912728"/>
                  </a:lnTo>
                  <a:lnTo>
                    <a:pt x="16250" y="1959513"/>
                  </a:lnTo>
                  <a:lnTo>
                    <a:pt x="23297" y="2005901"/>
                  </a:lnTo>
                  <a:lnTo>
                    <a:pt x="31569" y="2051875"/>
                  </a:lnTo>
                  <a:lnTo>
                    <a:pt x="41049" y="2097418"/>
                  </a:lnTo>
                  <a:lnTo>
                    <a:pt x="51720" y="2142512"/>
                  </a:lnTo>
                  <a:lnTo>
                    <a:pt x="63565" y="2187141"/>
                  </a:lnTo>
                  <a:lnTo>
                    <a:pt x="76565" y="2231287"/>
                  </a:lnTo>
                  <a:lnTo>
                    <a:pt x="90705" y="2274932"/>
                  </a:lnTo>
                  <a:lnTo>
                    <a:pt x="105966" y="2318060"/>
                  </a:lnTo>
                  <a:lnTo>
                    <a:pt x="122332" y="2360653"/>
                  </a:lnTo>
                  <a:lnTo>
                    <a:pt x="139784" y="2402694"/>
                  </a:lnTo>
                  <a:lnTo>
                    <a:pt x="158307" y="2444166"/>
                  </a:lnTo>
                  <a:lnTo>
                    <a:pt x="177882" y="2485051"/>
                  </a:lnTo>
                  <a:lnTo>
                    <a:pt x="198493" y="2525332"/>
                  </a:lnTo>
                  <a:lnTo>
                    <a:pt x="220122" y="2564992"/>
                  </a:lnTo>
                  <a:lnTo>
                    <a:pt x="242752" y="2604014"/>
                  </a:lnTo>
                  <a:lnTo>
                    <a:pt x="266365" y="2642381"/>
                  </a:lnTo>
                  <a:lnTo>
                    <a:pt x="290945" y="2680074"/>
                  </a:lnTo>
                  <a:lnTo>
                    <a:pt x="316474" y="2717077"/>
                  </a:lnTo>
                  <a:lnTo>
                    <a:pt x="342934" y="2753373"/>
                  </a:lnTo>
                  <a:lnTo>
                    <a:pt x="370309" y="2788944"/>
                  </a:lnTo>
                  <a:lnTo>
                    <a:pt x="398582" y="2823774"/>
                  </a:lnTo>
                  <a:lnTo>
                    <a:pt x="427734" y="2857844"/>
                  </a:lnTo>
                  <a:lnTo>
                    <a:pt x="457749" y="2891137"/>
                  </a:lnTo>
                  <a:lnTo>
                    <a:pt x="488610" y="2923637"/>
                  </a:lnTo>
                  <a:lnTo>
                    <a:pt x="520299" y="2955326"/>
                  </a:lnTo>
                  <a:lnTo>
                    <a:pt x="552799" y="2986187"/>
                  </a:lnTo>
                  <a:lnTo>
                    <a:pt x="586092" y="3016202"/>
                  </a:lnTo>
                  <a:lnTo>
                    <a:pt x="620162" y="3045354"/>
                  </a:lnTo>
                  <a:lnTo>
                    <a:pt x="654992" y="3073627"/>
                  </a:lnTo>
                  <a:lnTo>
                    <a:pt x="690563" y="3101002"/>
                  </a:lnTo>
                  <a:lnTo>
                    <a:pt x="726859" y="3127462"/>
                  </a:lnTo>
                  <a:lnTo>
                    <a:pt x="763862" y="3152991"/>
                  </a:lnTo>
                  <a:lnTo>
                    <a:pt x="801555" y="3177571"/>
                  </a:lnTo>
                  <a:lnTo>
                    <a:pt x="839922" y="3201184"/>
                  </a:lnTo>
                  <a:lnTo>
                    <a:pt x="878944" y="3223814"/>
                  </a:lnTo>
                  <a:lnTo>
                    <a:pt x="918604" y="3245443"/>
                  </a:lnTo>
                  <a:lnTo>
                    <a:pt x="958885" y="3266054"/>
                  </a:lnTo>
                  <a:lnTo>
                    <a:pt x="999770" y="3285629"/>
                  </a:lnTo>
                  <a:lnTo>
                    <a:pt x="1041242" y="3304152"/>
                  </a:lnTo>
                  <a:lnTo>
                    <a:pt x="1083283" y="3321605"/>
                  </a:lnTo>
                  <a:lnTo>
                    <a:pt x="1125876" y="3337970"/>
                  </a:lnTo>
                  <a:lnTo>
                    <a:pt x="1169004" y="3353231"/>
                  </a:lnTo>
                  <a:lnTo>
                    <a:pt x="1212649" y="3367371"/>
                  </a:lnTo>
                  <a:lnTo>
                    <a:pt x="1256795" y="3380371"/>
                  </a:lnTo>
                  <a:lnTo>
                    <a:pt x="1301424" y="3392216"/>
                  </a:lnTo>
                  <a:lnTo>
                    <a:pt x="1346518" y="3402887"/>
                  </a:lnTo>
                  <a:lnTo>
                    <a:pt x="1392061" y="3412367"/>
                  </a:lnTo>
                  <a:lnTo>
                    <a:pt x="1438035" y="3420639"/>
                  </a:lnTo>
                  <a:lnTo>
                    <a:pt x="1484423" y="3427686"/>
                  </a:lnTo>
                  <a:lnTo>
                    <a:pt x="1531208" y="3433490"/>
                  </a:lnTo>
                  <a:lnTo>
                    <a:pt x="1578372" y="3438034"/>
                  </a:lnTo>
                  <a:lnTo>
                    <a:pt x="1625898" y="3441302"/>
                  </a:lnTo>
                  <a:lnTo>
                    <a:pt x="1673769" y="3443275"/>
                  </a:lnTo>
                  <a:lnTo>
                    <a:pt x="1721968" y="3443937"/>
                  </a:lnTo>
                  <a:lnTo>
                    <a:pt x="1770167" y="3443275"/>
                  </a:lnTo>
                  <a:lnTo>
                    <a:pt x="1818038" y="3441302"/>
                  </a:lnTo>
                  <a:lnTo>
                    <a:pt x="1865564" y="3438034"/>
                  </a:lnTo>
                  <a:lnTo>
                    <a:pt x="1912728" y="3433490"/>
                  </a:lnTo>
                  <a:lnTo>
                    <a:pt x="1959513" y="3427686"/>
                  </a:lnTo>
                  <a:lnTo>
                    <a:pt x="2005901" y="3420639"/>
                  </a:lnTo>
                  <a:lnTo>
                    <a:pt x="2051875" y="3412367"/>
                  </a:lnTo>
                  <a:lnTo>
                    <a:pt x="2097418" y="3402887"/>
                  </a:lnTo>
                  <a:lnTo>
                    <a:pt x="2142512" y="3392216"/>
                  </a:lnTo>
                  <a:lnTo>
                    <a:pt x="2187141" y="3380371"/>
                  </a:lnTo>
                  <a:lnTo>
                    <a:pt x="2231287" y="3367371"/>
                  </a:lnTo>
                  <a:lnTo>
                    <a:pt x="2274932" y="3353231"/>
                  </a:lnTo>
                  <a:lnTo>
                    <a:pt x="2318060" y="3337970"/>
                  </a:lnTo>
                  <a:lnTo>
                    <a:pt x="2360653" y="3321605"/>
                  </a:lnTo>
                  <a:lnTo>
                    <a:pt x="2402694" y="3304152"/>
                  </a:lnTo>
                  <a:lnTo>
                    <a:pt x="2444166" y="3285629"/>
                  </a:lnTo>
                  <a:lnTo>
                    <a:pt x="2485051" y="3266054"/>
                  </a:lnTo>
                  <a:lnTo>
                    <a:pt x="2525332" y="3245443"/>
                  </a:lnTo>
                  <a:lnTo>
                    <a:pt x="2564992" y="3223814"/>
                  </a:lnTo>
                  <a:lnTo>
                    <a:pt x="2604014" y="3201184"/>
                  </a:lnTo>
                  <a:lnTo>
                    <a:pt x="2642381" y="3177571"/>
                  </a:lnTo>
                  <a:lnTo>
                    <a:pt x="2680074" y="3152991"/>
                  </a:lnTo>
                  <a:lnTo>
                    <a:pt x="2717077" y="3127462"/>
                  </a:lnTo>
                  <a:lnTo>
                    <a:pt x="2753373" y="3101002"/>
                  </a:lnTo>
                  <a:lnTo>
                    <a:pt x="2788944" y="3073627"/>
                  </a:lnTo>
                  <a:lnTo>
                    <a:pt x="2823774" y="3045354"/>
                  </a:lnTo>
                  <a:lnTo>
                    <a:pt x="2857844" y="3016202"/>
                  </a:lnTo>
                  <a:lnTo>
                    <a:pt x="2891137" y="2986187"/>
                  </a:lnTo>
                  <a:lnTo>
                    <a:pt x="2923637" y="2955326"/>
                  </a:lnTo>
                  <a:lnTo>
                    <a:pt x="2955326" y="2923637"/>
                  </a:lnTo>
                  <a:lnTo>
                    <a:pt x="2986187" y="2891137"/>
                  </a:lnTo>
                  <a:lnTo>
                    <a:pt x="3016202" y="2857844"/>
                  </a:lnTo>
                  <a:lnTo>
                    <a:pt x="3045354" y="2823774"/>
                  </a:lnTo>
                  <a:lnTo>
                    <a:pt x="3073627" y="2788944"/>
                  </a:lnTo>
                  <a:lnTo>
                    <a:pt x="3101002" y="2753373"/>
                  </a:lnTo>
                  <a:lnTo>
                    <a:pt x="3127462" y="2717077"/>
                  </a:lnTo>
                  <a:lnTo>
                    <a:pt x="3152991" y="2680074"/>
                  </a:lnTo>
                  <a:lnTo>
                    <a:pt x="3177571" y="2642381"/>
                  </a:lnTo>
                  <a:lnTo>
                    <a:pt x="3201184" y="2604014"/>
                  </a:lnTo>
                  <a:lnTo>
                    <a:pt x="3223814" y="2564992"/>
                  </a:lnTo>
                  <a:lnTo>
                    <a:pt x="3245443" y="2525332"/>
                  </a:lnTo>
                  <a:lnTo>
                    <a:pt x="3266054" y="2485051"/>
                  </a:lnTo>
                  <a:lnTo>
                    <a:pt x="3285629" y="2444166"/>
                  </a:lnTo>
                  <a:lnTo>
                    <a:pt x="3304152" y="2402694"/>
                  </a:lnTo>
                  <a:lnTo>
                    <a:pt x="3321605" y="2360653"/>
                  </a:lnTo>
                  <a:lnTo>
                    <a:pt x="3337970" y="2318060"/>
                  </a:lnTo>
                  <a:lnTo>
                    <a:pt x="3353231" y="2274932"/>
                  </a:lnTo>
                  <a:lnTo>
                    <a:pt x="3367371" y="2231287"/>
                  </a:lnTo>
                  <a:lnTo>
                    <a:pt x="3380371" y="2187141"/>
                  </a:lnTo>
                  <a:lnTo>
                    <a:pt x="3392216" y="2142512"/>
                  </a:lnTo>
                  <a:lnTo>
                    <a:pt x="3402887" y="2097418"/>
                  </a:lnTo>
                  <a:lnTo>
                    <a:pt x="3412367" y="2051875"/>
                  </a:lnTo>
                  <a:lnTo>
                    <a:pt x="3420639" y="2005901"/>
                  </a:lnTo>
                  <a:lnTo>
                    <a:pt x="3427686" y="1959513"/>
                  </a:lnTo>
                  <a:lnTo>
                    <a:pt x="3433490" y="1912728"/>
                  </a:lnTo>
                  <a:lnTo>
                    <a:pt x="3438034" y="1865564"/>
                  </a:lnTo>
                  <a:lnTo>
                    <a:pt x="3441302" y="1818038"/>
                  </a:lnTo>
                  <a:lnTo>
                    <a:pt x="3443275" y="1770167"/>
                  </a:lnTo>
                  <a:lnTo>
                    <a:pt x="3443937" y="1721968"/>
                  </a:lnTo>
                  <a:lnTo>
                    <a:pt x="3443275" y="1673769"/>
                  </a:lnTo>
                  <a:lnTo>
                    <a:pt x="3441302" y="1625898"/>
                  </a:lnTo>
                  <a:lnTo>
                    <a:pt x="3438034" y="1578372"/>
                  </a:lnTo>
                  <a:lnTo>
                    <a:pt x="3433490" y="1531208"/>
                  </a:lnTo>
                  <a:lnTo>
                    <a:pt x="3427686" y="1484423"/>
                  </a:lnTo>
                  <a:lnTo>
                    <a:pt x="3420639" y="1438035"/>
                  </a:lnTo>
                  <a:lnTo>
                    <a:pt x="3412367" y="1392061"/>
                  </a:lnTo>
                  <a:lnTo>
                    <a:pt x="3402887" y="1346518"/>
                  </a:lnTo>
                  <a:lnTo>
                    <a:pt x="3392216" y="1301424"/>
                  </a:lnTo>
                  <a:lnTo>
                    <a:pt x="3380371" y="1256795"/>
                  </a:lnTo>
                  <a:lnTo>
                    <a:pt x="3367371" y="1212649"/>
                  </a:lnTo>
                  <a:lnTo>
                    <a:pt x="3353231" y="1169004"/>
                  </a:lnTo>
                  <a:lnTo>
                    <a:pt x="3337970" y="1125876"/>
                  </a:lnTo>
                  <a:lnTo>
                    <a:pt x="3321605" y="1083283"/>
                  </a:lnTo>
                  <a:lnTo>
                    <a:pt x="3304152" y="1041242"/>
                  </a:lnTo>
                  <a:lnTo>
                    <a:pt x="3285629" y="999770"/>
                  </a:lnTo>
                  <a:lnTo>
                    <a:pt x="3266054" y="958885"/>
                  </a:lnTo>
                  <a:lnTo>
                    <a:pt x="3245443" y="918604"/>
                  </a:lnTo>
                  <a:lnTo>
                    <a:pt x="3223814" y="878944"/>
                  </a:lnTo>
                  <a:lnTo>
                    <a:pt x="3201184" y="839922"/>
                  </a:lnTo>
                  <a:lnTo>
                    <a:pt x="3177571" y="801555"/>
                  </a:lnTo>
                  <a:lnTo>
                    <a:pt x="3152991" y="763862"/>
                  </a:lnTo>
                  <a:lnTo>
                    <a:pt x="3127462" y="726859"/>
                  </a:lnTo>
                  <a:lnTo>
                    <a:pt x="3101002" y="690563"/>
                  </a:lnTo>
                  <a:lnTo>
                    <a:pt x="3073627" y="654992"/>
                  </a:lnTo>
                  <a:lnTo>
                    <a:pt x="3045354" y="620162"/>
                  </a:lnTo>
                  <a:lnTo>
                    <a:pt x="3016202" y="586092"/>
                  </a:lnTo>
                  <a:lnTo>
                    <a:pt x="2986187" y="552799"/>
                  </a:lnTo>
                  <a:lnTo>
                    <a:pt x="2955326" y="520299"/>
                  </a:lnTo>
                  <a:lnTo>
                    <a:pt x="2923637" y="488610"/>
                  </a:lnTo>
                  <a:lnTo>
                    <a:pt x="2891137" y="457749"/>
                  </a:lnTo>
                  <a:lnTo>
                    <a:pt x="2857844" y="427734"/>
                  </a:lnTo>
                  <a:lnTo>
                    <a:pt x="2823774" y="398582"/>
                  </a:lnTo>
                  <a:lnTo>
                    <a:pt x="2788944" y="370309"/>
                  </a:lnTo>
                  <a:lnTo>
                    <a:pt x="2753373" y="342934"/>
                  </a:lnTo>
                  <a:lnTo>
                    <a:pt x="2717077" y="316474"/>
                  </a:lnTo>
                  <a:lnTo>
                    <a:pt x="2680074" y="290945"/>
                  </a:lnTo>
                  <a:lnTo>
                    <a:pt x="2642381" y="266365"/>
                  </a:lnTo>
                  <a:lnTo>
                    <a:pt x="2604014" y="242752"/>
                  </a:lnTo>
                  <a:lnTo>
                    <a:pt x="2564992" y="220122"/>
                  </a:lnTo>
                  <a:lnTo>
                    <a:pt x="2525332" y="198493"/>
                  </a:lnTo>
                  <a:lnTo>
                    <a:pt x="2485051" y="177882"/>
                  </a:lnTo>
                  <a:lnTo>
                    <a:pt x="2444166" y="158307"/>
                  </a:lnTo>
                  <a:lnTo>
                    <a:pt x="2402694" y="139784"/>
                  </a:lnTo>
                  <a:lnTo>
                    <a:pt x="2360653" y="122332"/>
                  </a:lnTo>
                  <a:lnTo>
                    <a:pt x="2318060" y="105966"/>
                  </a:lnTo>
                  <a:lnTo>
                    <a:pt x="2274932" y="90705"/>
                  </a:lnTo>
                  <a:lnTo>
                    <a:pt x="2231287" y="76565"/>
                  </a:lnTo>
                  <a:lnTo>
                    <a:pt x="2187141" y="63565"/>
                  </a:lnTo>
                  <a:lnTo>
                    <a:pt x="2142512" y="51720"/>
                  </a:lnTo>
                  <a:lnTo>
                    <a:pt x="2097418" y="41049"/>
                  </a:lnTo>
                  <a:lnTo>
                    <a:pt x="2051875" y="31569"/>
                  </a:lnTo>
                  <a:lnTo>
                    <a:pt x="2005901" y="23297"/>
                  </a:lnTo>
                  <a:lnTo>
                    <a:pt x="1959513" y="16250"/>
                  </a:lnTo>
                  <a:lnTo>
                    <a:pt x="1912728" y="10446"/>
                  </a:lnTo>
                  <a:lnTo>
                    <a:pt x="1865564" y="5902"/>
                  </a:lnTo>
                  <a:lnTo>
                    <a:pt x="1818038" y="2634"/>
                  </a:lnTo>
                  <a:lnTo>
                    <a:pt x="1770167" y="661"/>
                  </a:lnTo>
                  <a:lnTo>
                    <a:pt x="1721968" y="0"/>
                  </a:lnTo>
                  <a:close/>
                </a:path>
              </a:pathLst>
            </a:custGeom>
            <a:solidFill>
              <a:srgbClr val="009EE3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3" name="object 13"/>
            <p:cNvSpPr/>
            <p:nvPr/>
          </p:nvSpPr>
          <p:spPr>
            <a:xfrm>
              <a:off x="7781172" y="2603225"/>
              <a:ext cx="3272154" cy="3272154"/>
            </a:xfrm>
            <a:custGeom>
              <a:avLst/>
              <a:gdLst/>
              <a:ahLst/>
              <a:cxnLst/>
              <a:rect l="l" t="t" r="r" b="b"/>
              <a:pathLst>
                <a:path w="3272154" h="3272154">
                  <a:moveTo>
                    <a:pt x="3271743" y="1635866"/>
                  </a:moveTo>
                  <a:lnTo>
                    <a:pt x="3271045" y="1684099"/>
                  </a:lnTo>
                  <a:lnTo>
                    <a:pt x="3268966" y="1731986"/>
                  </a:lnTo>
                  <a:lnTo>
                    <a:pt x="3265523" y="1779507"/>
                  </a:lnTo>
                  <a:lnTo>
                    <a:pt x="3260737" y="1826644"/>
                  </a:lnTo>
                  <a:lnTo>
                    <a:pt x="3254626" y="1873376"/>
                  </a:lnTo>
                  <a:lnTo>
                    <a:pt x="3247210" y="1919685"/>
                  </a:lnTo>
                  <a:lnTo>
                    <a:pt x="3238508" y="1965552"/>
                  </a:lnTo>
                  <a:lnTo>
                    <a:pt x="3228538" y="2010957"/>
                  </a:lnTo>
                  <a:lnTo>
                    <a:pt x="3217321" y="2055881"/>
                  </a:lnTo>
                  <a:lnTo>
                    <a:pt x="3204875" y="2100306"/>
                  </a:lnTo>
                  <a:lnTo>
                    <a:pt x="3191219" y="2144211"/>
                  </a:lnTo>
                  <a:lnTo>
                    <a:pt x="3176374" y="2187579"/>
                  </a:lnTo>
                  <a:lnTo>
                    <a:pt x="3160357" y="2230388"/>
                  </a:lnTo>
                  <a:lnTo>
                    <a:pt x="3143188" y="2272621"/>
                  </a:lnTo>
                  <a:lnTo>
                    <a:pt x="3124886" y="2314259"/>
                  </a:lnTo>
                  <a:lnTo>
                    <a:pt x="3105471" y="2355281"/>
                  </a:lnTo>
                  <a:lnTo>
                    <a:pt x="3084961" y="2395669"/>
                  </a:lnTo>
                  <a:lnTo>
                    <a:pt x="3063376" y="2435404"/>
                  </a:lnTo>
                  <a:lnTo>
                    <a:pt x="3040735" y="2474466"/>
                  </a:lnTo>
                  <a:lnTo>
                    <a:pt x="3017057" y="2512837"/>
                  </a:lnTo>
                  <a:lnTo>
                    <a:pt x="2992361" y="2550497"/>
                  </a:lnTo>
                  <a:lnTo>
                    <a:pt x="2966667" y="2587427"/>
                  </a:lnTo>
                  <a:lnTo>
                    <a:pt x="2939994" y="2623607"/>
                  </a:lnTo>
                  <a:lnTo>
                    <a:pt x="2912360" y="2659019"/>
                  </a:lnTo>
                  <a:lnTo>
                    <a:pt x="2883785" y="2693644"/>
                  </a:lnTo>
                  <a:lnTo>
                    <a:pt x="2854289" y="2727462"/>
                  </a:lnTo>
                  <a:lnTo>
                    <a:pt x="2823889" y="2760454"/>
                  </a:lnTo>
                  <a:lnTo>
                    <a:pt x="2792607" y="2792600"/>
                  </a:lnTo>
                  <a:lnTo>
                    <a:pt x="2760460" y="2823883"/>
                  </a:lnTo>
                  <a:lnTo>
                    <a:pt x="2727468" y="2854282"/>
                  </a:lnTo>
                  <a:lnTo>
                    <a:pt x="2693650" y="2883778"/>
                  </a:lnTo>
                  <a:lnTo>
                    <a:pt x="2659025" y="2912353"/>
                  </a:lnTo>
                  <a:lnTo>
                    <a:pt x="2623613" y="2939986"/>
                  </a:lnTo>
                  <a:lnTo>
                    <a:pt x="2587433" y="2966660"/>
                  </a:lnTo>
                  <a:lnTo>
                    <a:pt x="2550503" y="2992354"/>
                  </a:lnTo>
                  <a:lnTo>
                    <a:pt x="2512843" y="3017049"/>
                  </a:lnTo>
                  <a:lnTo>
                    <a:pt x="2474472" y="3040727"/>
                  </a:lnTo>
                  <a:lnTo>
                    <a:pt x="2435410" y="3063368"/>
                  </a:lnTo>
                  <a:lnTo>
                    <a:pt x="2395675" y="3084952"/>
                  </a:lnTo>
                  <a:lnTo>
                    <a:pt x="2355287" y="3105462"/>
                  </a:lnTo>
                  <a:lnTo>
                    <a:pt x="2314265" y="3124877"/>
                  </a:lnTo>
                  <a:lnTo>
                    <a:pt x="2272627" y="3143179"/>
                  </a:lnTo>
                  <a:lnTo>
                    <a:pt x="2230394" y="3160347"/>
                  </a:lnTo>
                  <a:lnTo>
                    <a:pt x="2187585" y="3176364"/>
                  </a:lnTo>
                  <a:lnTo>
                    <a:pt x="2144218" y="3191210"/>
                  </a:lnTo>
                  <a:lnTo>
                    <a:pt x="2100313" y="3204865"/>
                  </a:lnTo>
                  <a:lnTo>
                    <a:pt x="2055888" y="3217311"/>
                  </a:lnTo>
                  <a:lnTo>
                    <a:pt x="2010964" y="3228528"/>
                  </a:lnTo>
                  <a:lnTo>
                    <a:pt x="1965559" y="3238498"/>
                  </a:lnTo>
                  <a:lnTo>
                    <a:pt x="1919693" y="3247200"/>
                  </a:lnTo>
                  <a:lnTo>
                    <a:pt x="1873384" y="3254616"/>
                  </a:lnTo>
                  <a:lnTo>
                    <a:pt x="1826652" y="3260727"/>
                  </a:lnTo>
                  <a:lnTo>
                    <a:pt x="1779516" y="3265513"/>
                  </a:lnTo>
                  <a:lnTo>
                    <a:pt x="1731996" y="3268955"/>
                  </a:lnTo>
                  <a:lnTo>
                    <a:pt x="1684109" y="3271035"/>
                  </a:lnTo>
                  <a:lnTo>
                    <a:pt x="1635876" y="3271732"/>
                  </a:lnTo>
                  <a:lnTo>
                    <a:pt x="1587643" y="3271035"/>
                  </a:lnTo>
                  <a:lnTo>
                    <a:pt x="1539756" y="3268955"/>
                  </a:lnTo>
                  <a:lnTo>
                    <a:pt x="1492235" y="3265513"/>
                  </a:lnTo>
                  <a:lnTo>
                    <a:pt x="1445099" y="3260727"/>
                  </a:lnTo>
                  <a:lnTo>
                    <a:pt x="1398366" y="3254616"/>
                  </a:lnTo>
                  <a:lnTo>
                    <a:pt x="1352057" y="3247200"/>
                  </a:lnTo>
                  <a:lnTo>
                    <a:pt x="1306190" y="3238498"/>
                  </a:lnTo>
                  <a:lnTo>
                    <a:pt x="1260785" y="3228528"/>
                  </a:lnTo>
                  <a:lnTo>
                    <a:pt x="1215860" y="3217311"/>
                  </a:lnTo>
                  <a:lnTo>
                    <a:pt x="1171436" y="3204865"/>
                  </a:lnTo>
                  <a:lnTo>
                    <a:pt x="1127530" y="3191210"/>
                  </a:lnTo>
                  <a:lnTo>
                    <a:pt x="1084163" y="3176364"/>
                  </a:lnTo>
                  <a:lnTo>
                    <a:pt x="1041353" y="3160347"/>
                  </a:lnTo>
                  <a:lnTo>
                    <a:pt x="999119" y="3143179"/>
                  </a:lnTo>
                  <a:lnTo>
                    <a:pt x="957482" y="3124877"/>
                  </a:lnTo>
                  <a:lnTo>
                    <a:pt x="916459" y="3105462"/>
                  </a:lnTo>
                  <a:lnTo>
                    <a:pt x="876071" y="3084952"/>
                  </a:lnTo>
                  <a:lnTo>
                    <a:pt x="836336" y="3063368"/>
                  </a:lnTo>
                  <a:lnTo>
                    <a:pt x="797273" y="3040727"/>
                  </a:lnTo>
                  <a:lnTo>
                    <a:pt x="758902" y="3017049"/>
                  </a:lnTo>
                  <a:lnTo>
                    <a:pt x="721242" y="2992354"/>
                  </a:lnTo>
                  <a:lnTo>
                    <a:pt x="684312" y="2966660"/>
                  </a:lnTo>
                  <a:lnTo>
                    <a:pt x="648131" y="2939986"/>
                  </a:lnTo>
                  <a:lnTo>
                    <a:pt x="612719" y="2912353"/>
                  </a:lnTo>
                  <a:lnTo>
                    <a:pt x="578094" y="2883778"/>
                  </a:lnTo>
                  <a:lnTo>
                    <a:pt x="544276" y="2854282"/>
                  </a:lnTo>
                  <a:lnTo>
                    <a:pt x="511284" y="2823883"/>
                  </a:lnTo>
                  <a:lnTo>
                    <a:pt x="479137" y="2792600"/>
                  </a:lnTo>
                  <a:lnTo>
                    <a:pt x="447854" y="2760454"/>
                  </a:lnTo>
                  <a:lnTo>
                    <a:pt x="417455" y="2727462"/>
                  </a:lnTo>
                  <a:lnTo>
                    <a:pt x="387958" y="2693644"/>
                  </a:lnTo>
                  <a:lnTo>
                    <a:pt x="359383" y="2659019"/>
                  </a:lnTo>
                  <a:lnTo>
                    <a:pt x="331749" y="2623607"/>
                  </a:lnTo>
                  <a:lnTo>
                    <a:pt x="305076" y="2587427"/>
                  </a:lnTo>
                  <a:lnTo>
                    <a:pt x="279382" y="2550497"/>
                  </a:lnTo>
                  <a:lnTo>
                    <a:pt x="254686" y="2512837"/>
                  </a:lnTo>
                  <a:lnTo>
                    <a:pt x="231008" y="2474466"/>
                  </a:lnTo>
                  <a:lnTo>
                    <a:pt x="208367" y="2435404"/>
                  </a:lnTo>
                  <a:lnTo>
                    <a:pt x="186782" y="2395669"/>
                  </a:lnTo>
                  <a:lnTo>
                    <a:pt x="166272" y="2355281"/>
                  </a:lnTo>
                  <a:lnTo>
                    <a:pt x="146857" y="2314259"/>
                  </a:lnTo>
                  <a:lnTo>
                    <a:pt x="128555" y="2272621"/>
                  </a:lnTo>
                  <a:lnTo>
                    <a:pt x="111386" y="2230388"/>
                  </a:lnTo>
                  <a:lnTo>
                    <a:pt x="95369" y="2187579"/>
                  </a:lnTo>
                  <a:lnTo>
                    <a:pt x="80523" y="2144211"/>
                  </a:lnTo>
                  <a:lnTo>
                    <a:pt x="66868" y="2100306"/>
                  </a:lnTo>
                  <a:lnTo>
                    <a:pt x="54422" y="2055881"/>
                  </a:lnTo>
                  <a:lnTo>
                    <a:pt x="43204" y="2010957"/>
                  </a:lnTo>
                  <a:lnTo>
                    <a:pt x="33235" y="1965552"/>
                  </a:lnTo>
                  <a:lnTo>
                    <a:pt x="24532" y="1919685"/>
                  </a:lnTo>
                  <a:lnTo>
                    <a:pt x="17116" y="1873376"/>
                  </a:lnTo>
                  <a:lnTo>
                    <a:pt x="11005" y="1826644"/>
                  </a:lnTo>
                  <a:lnTo>
                    <a:pt x="6219" y="1779507"/>
                  </a:lnTo>
                  <a:lnTo>
                    <a:pt x="2777" y="1731986"/>
                  </a:lnTo>
                  <a:lnTo>
                    <a:pt x="697" y="1684099"/>
                  </a:lnTo>
                  <a:lnTo>
                    <a:pt x="0" y="1635866"/>
                  </a:lnTo>
                  <a:lnTo>
                    <a:pt x="697" y="1587633"/>
                  </a:lnTo>
                  <a:lnTo>
                    <a:pt x="2777" y="1539746"/>
                  </a:lnTo>
                  <a:lnTo>
                    <a:pt x="6219" y="1492225"/>
                  </a:lnTo>
                  <a:lnTo>
                    <a:pt x="11005" y="1445088"/>
                  </a:lnTo>
                  <a:lnTo>
                    <a:pt x="17116" y="1398356"/>
                  </a:lnTo>
                  <a:lnTo>
                    <a:pt x="24532" y="1352047"/>
                  </a:lnTo>
                  <a:lnTo>
                    <a:pt x="33235" y="1306180"/>
                  </a:lnTo>
                  <a:lnTo>
                    <a:pt x="43204" y="1260775"/>
                  </a:lnTo>
                  <a:lnTo>
                    <a:pt x="54422" y="1215850"/>
                  </a:lnTo>
                  <a:lnTo>
                    <a:pt x="66868" y="1171426"/>
                  </a:lnTo>
                  <a:lnTo>
                    <a:pt x="80523" y="1127520"/>
                  </a:lnTo>
                  <a:lnTo>
                    <a:pt x="95369" y="1084153"/>
                  </a:lnTo>
                  <a:lnTo>
                    <a:pt x="111386" y="1041344"/>
                  </a:lnTo>
                  <a:lnTo>
                    <a:pt x="128555" y="999110"/>
                  </a:lnTo>
                  <a:lnTo>
                    <a:pt x="146857" y="957473"/>
                  </a:lnTo>
                  <a:lnTo>
                    <a:pt x="166272" y="916451"/>
                  </a:lnTo>
                  <a:lnTo>
                    <a:pt x="186782" y="876063"/>
                  </a:lnTo>
                  <a:lnTo>
                    <a:pt x="208367" y="836328"/>
                  </a:lnTo>
                  <a:lnTo>
                    <a:pt x="231008" y="797265"/>
                  </a:lnTo>
                  <a:lnTo>
                    <a:pt x="254686" y="758895"/>
                  </a:lnTo>
                  <a:lnTo>
                    <a:pt x="279382" y="721235"/>
                  </a:lnTo>
                  <a:lnTo>
                    <a:pt x="305076" y="684305"/>
                  </a:lnTo>
                  <a:lnTo>
                    <a:pt x="331749" y="648125"/>
                  </a:lnTo>
                  <a:lnTo>
                    <a:pt x="359383" y="612712"/>
                  </a:lnTo>
                  <a:lnTo>
                    <a:pt x="387958" y="578088"/>
                  </a:lnTo>
                  <a:lnTo>
                    <a:pt x="417455" y="544270"/>
                  </a:lnTo>
                  <a:lnTo>
                    <a:pt x="447854" y="511278"/>
                  </a:lnTo>
                  <a:lnTo>
                    <a:pt x="479137" y="479132"/>
                  </a:lnTo>
                  <a:lnTo>
                    <a:pt x="511284" y="447849"/>
                  </a:lnTo>
                  <a:lnTo>
                    <a:pt x="544276" y="417450"/>
                  </a:lnTo>
                  <a:lnTo>
                    <a:pt x="578094" y="387954"/>
                  </a:lnTo>
                  <a:lnTo>
                    <a:pt x="612719" y="359379"/>
                  </a:lnTo>
                  <a:lnTo>
                    <a:pt x="648131" y="331746"/>
                  </a:lnTo>
                  <a:lnTo>
                    <a:pt x="684312" y="305072"/>
                  </a:lnTo>
                  <a:lnTo>
                    <a:pt x="721242" y="279378"/>
                  </a:lnTo>
                  <a:lnTo>
                    <a:pt x="758902" y="254683"/>
                  </a:lnTo>
                  <a:lnTo>
                    <a:pt x="797273" y="231005"/>
                  </a:lnTo>
                  <a:lnTo>
                    <a:pt x="836336" y="208364"/>
                  </a:lnTo>
                  <a:lnTo>
                    <a:pt x="876071" y="186779"/>
                  </a:lnTo>
                  <a:lnTo>
                    <a:pt x="916459" y="166270"/>
                  </a:lnTo>
                  <a:lnTo>
                    <a:pt x="957482" y="146855"/>
                  </a:lnTo>
                  <a:lnTo>
                    <a:pt x="999119" y="128553"/>
                  </a:lnTo>
                  <a:lnTo>
                    <a:pt x="1041353" y="111384"/>
                  </a:lnTo>
                  <a:lnTo>
                    <a:pt x="1084163" y="95368"/>
                  </a:lnTo>
                  <a:lnTo>
                    <a:pt x="1127530" y="80522"/>
                  </a:lnTo>
                  <a:lnTo>
                    <a:pt x="1171436" y="66867"/>
                  </a:lnTo>
                  <a:lnTo>
                    <a:pt x="1215860" y="54421"/>
                  </a:lnTo>
                  <a:lnTo>
                    <a:pt x="1260785" y="43204"/>
                  </a:lnTo>
                  <a:lnTo>
                    <a:pt x="1306190" y="33234"/>
                  </a:lnTo>
                  <a:lnTo>
                    <a:pt x="1352057" y="24532"/>
                  </a:lnTo>
                  <a:lnTo>
                    <a:pt x="1398366" y="17116"/>
                  </a:lnTo>
                  <a:lnTo>
                    <a:pt x="1445099" y="11005"/>
                  </a:lnTo>
                  <a:lnTo>
                    <a:pt x="1492235" y="6219"/>
                  </a:lnTo>
                  <a:lnTo>
                    <a:pt x="1539756" y="2776"/>
                  </a:lnTo>
                  <a:lnTo>
                    <a:pt x="1587643" y="697"/>
                  </a:lnTo>
                  <a:lnTo>
                    <a:pt x="1635876" y="0"/>
                  </a:lnTo>
                  <a:lnTo>
                    <a:pt x="1684109" y="697"/>
                  </a:lnTo>
                  <a:lnTo>
                    <a:pt x="1731996" y="2776"/>
                  </a:lnTo>
                  <a:lnTo>
                    <a:pt x="1779516" y="6219"/>
                  </a:lnTo>
                  <a:lnTo>
                    <a:pt x="1826652" y="11005"/>
                  </a:lnTo>
                  <a:lnTo>
                    <a:pt x="1873384" y="17116"/>
                  </a:lnTo>
                  <a:lnTo>
                    <a:pt x="1919693" y="24532"/>
                  </a:lnTo>
                  <a:lnTo>
                    <a:pt x="1965559" y="33234"/>
                  </a:lnTo>
                  <a:lnTo>
                    <a:pt x="2010964" y="43204"/>
                  </a:lnTo>
                  <a:lnTo>
                    <a:pt x="2055888" y="54421"/>
                  </a:lnTo>
                  <a:lnTo>
                    <a:pt x="2100313" y="66867"/>
                  </a:lnTo>
                  <a:lnTo>
                    <a:pt x="2144218" y="80522"/>
                  </a:lnTo>
                  <a:lnTo>
                    <a:pt x="2187585" y="95368"/>
                  </a:lnTo>
                  <a:lnTo>
                    <a:pt x="2230394" y="111384"/>
                  </a:lnTo>
                  <a:lnTo>
                    <a:pt x="2272627" y="128553"/>
                  </a:lnTo>
                  <a:lnTo>
                    <a:pt x="2314265" y="146855"/>
                  </a:lnTo>
                  <a:lnTo>
                    <a:pt x="2355287" y="166270"/>
                  </a:lnTo>
                  <a:lnTo>
                    <a:pt x="2395675" y="186779"/>
                  </a:lnTo>
                  <a:lnTo>
                    <a:pt x="2435410" y="208364"/>
                  </a:lnTo>
                  <a:lnTo>
                    <a:pt x="2474472" y="231005"/>
                  </a:lnTo>
                  <a:lnTo>
                    <a:pt x="2512843" y="254683"/>
                  </a:lnTo>
                  <a:lnTo>
                    <a:pt x="2550503" y="279378"/>
                  </a:lnTo>
                  <a:lnTo>
                    <a:pt x="2587433" y="305072"/>
                  </a:lnTo>
                  <a:lnTo>
                    <a:pt x="2623613" y="331746"/>
                  </a:lnTo>
                  <a:lnTo>
                    <a:pt x="2659025" y="359379"/>
                  </a:lnTo>
                  <a:lnTo>
                    <a:pt x="2693650" y="387954"/>
                  </a:lnTo>
                  <a:lnTo>
                    <a:pt x="2727468" y="417450"/>
                  </a:lnTo>
                  <a:lnTo>
                    <a:pt x="2760460" y="447849"/>
                  </a:lnTo>
                  <a:lnTo>
                    <a:pt x="2792607" y="479132"/>
                  </a:lnTo>
                  <a:lnTo>
                    <a:pt x="2823889" y="511278"/>
                  </a:lnTo>
                  <a:lnTo>
                    <a:pt x="2854289" y="544270"/>
                  </a:lnTo>
                  <a:lnTo>
                    <a:pt x="2883785" y="578088"/>
                  </a:lnTo>
                  <a:lnTo>
                    <a:pt x="2912360" y="612712"/>
                  </a:lnTo>
                  <a:lnTo>
                    <a:pt x="2939994" y="648125"/>
                  </a:lnTo>
                  <a:lnTo>
                    <a:pt x="2966667" y="684305"/>
                  </a:lnTo>
                  <a:lnTo>
                    <a:pt x="2992361" y="721235"/>
                  </a:lnTo>
                  <a:lnTo>
                    <a:pt x="3017057" y="758895"/>
                  </a:lnTo>
                  <a:lnTo>
                    <a:pt x="3040735" y="797265"/>
                  </a:lnTo>
                  <a:lnTo>
                    <a:pt x="3063376" y="836328"/>
                  </a:lnTo>
                  <a:lnTo>
                    <a:pt x="3084961" y="876063"/>
                  </a:lnTo>
                  <a:lnTo>
                    <a:pt x="3105471" y="916451"/>
                  </a:lnTo>
                  <a:lnTo>
                    <a:pt x="3124886" y="957473"/>
                  </a:lnTo>
                  <a:lnTo>
                    <a:pt x="3143188" y="999110"/>
                  </a:lnTo>
                  <a:lnTo>
                    <a:pt x="3160357" y="1041344"/>
                  </a:lnTo>
                  <a:lnTo>
                    <a:pt x="3176374" y="1084153"/>
                  </a:lnTo>
                  <a:lnTo>
                    <a:pt x="3191219" y="1127520"/>
                  </a:lnTo>
                  <a:lnTo>
                    <a:pt x="3204875" y="1171426"/>
                  </a:lnTo>
                  <a:lnTo>
                    <a:pt x="3217321" y="1215850"/>
                  </a:lnTo>
                  <a:lnTo>
                    <a:pt x="3228538" y="1260775"/>
                  </a:lnTo>
                  <a:lnTo>
                    <a:pt x="3238508" y="1306180"/>
                  </a:lnTo>
                  <a:lnTo>
                    <a:pt x="3247210" y="1352047"/>
                  </a:lnTo>
                  <a:lnTo>
                    <a:pt x="3254626" y="1398356"/>
                  </a:lnTo>
                  <a:lnTo>
                    <a:pt x="3260737" y="1445088"/>
                  </a:lnTo>
                  <a:lnTo>
                    <a:pt x="3265523" y="1492225"/>
                  </a:lnTo>
                  <a:lnTo>
                    <a:pt x="3268966" y="1539746"/>
                  </a:lnTo>
                  <a:lnTo>
                    <a:pt x="3271045" y="1587633"/>
                  </a:lnTo>
                  <a:lnTo>
                    <a:pt x="3271743" y="1635866"/>
                  </a:lnTo>
                  <a:close/>
                </a:path>
              </a:pathLst>
            </a:custGeom>
            <a:ln w="2094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14" name="object 14"/>
          <p:cNvGrpSpPr/>
          <p:nvPr/>
        </p:nvGrpSpPr>
        <p:grpSpPr>
          <a:xfrm>
            <a:off x="6918169" y="1526386"/>
            <a:ext cx="2088590" cy="2088590"/>
            <a:chOff x="11407867" y="2517123"/>
            <a:chExt cx="3444240" cy="3444240"/>
          </a:xfrm>
        </p:grpSpPr>
        <p:sp>
          <p:nvSpPr>
            <p:cNvPr id="15" name="object 15"/>
            <p:cNvSpPr/>
            <p:nvPr/>
          </p:nvSpPr>
          <p:spPr>
            <a:xfrm>
              <a:off x="11407867" y="2517123"/>
              <a:ext cx="3444240" cy="3444240"/>
            </a:xfrm>
            <a:custGeom>
              <a:avLst/>
              <a:gdLst/>
              <a:ahLst/>
              <a:cxnLst/>
              <a:rect l="l" t="t" r="r" b="b"/>
              <a:pathLst>
                <a:path w="3444240" h="3444240">
                  <a:moveTo>
                    <a:pt x="1721968" y="0"/>
                  </a:moveTo>
                  <a:lnTo>
                    <a:pt x="1673769" y="661"/>
                  </a:lnTo>
                  <a:lnTo>
                    <a:pt x="1625898" y="2634"/>
                  </a:lnTo>
                  <a:lnTo>
                    <a:pt x="1578372" y="5902"/>
                  </a:lnTo>
                  <a:lnTo>
                    <a:pt x="1531208" y="10446"/>
                  </a:lnTo>
                  <a:lnTo>
                    <a:pt x="1484423" y="16250"/>
                  </a:lnTo>
                  <a:lnTo>
                    <a:pt x="1438035" y="23297"/>
                  </a:lnTo>
                  <a:lnTo>
                    <a:pt x="1392061" y="31569"/>
                  </a:lnTo>
                  <a:lnTo>
                    <a:pt x="1346518" y="41049"/>
                  </a:lnTo>
                  <a:lnTo>
                    <a:pt x="1301424" y="51720"/>
                  </a:lnTo>
                  <a:lnTo>
                    <a:pt x="1256795" y="63565"/>
                  </a:lnTo>
                  <a:lnTo>
                    <a:pt x="1212649" y="76565"/>
                  </a:lnTo>
                  <a:lnTo>
                    <a:pt x="1169004" y="90705"/>
                  </a:lnTo>
                  <a:lnTo>
                    <a:pt x="1125876" y="105966"/>
                  </a:lnTo>
                  <a:lnTo>
                    <a:pt x="1083283" y="122332"/>
                  </a:lnTo>
                  <a:lnTo>
                    <a:pt x="1041242" y="139784"/>
                  </a:lnTo>
                  <a:lnTo>
                    <a:pt x="999770" y="158307"/>
                  </a:lnTo>
                  <a:lnTo>
                    <a:pt x="958885" y="177882"/>
                  </a:lnTo>
                  <a:lnTo>
                    <a:pt x="918604" y="198493"/>
                  </a:lnTo>
                  <a:lnTo>
                    <a:pt x="878944" y="220122"/>
                  </a:lnTo>
                  <a:lnTo>
                    <a:pt x="839922" y="242752"/>
                  </a:lnTo>
                  <a:lnTo>
                    <a:pt x="801555" y="266365"/>
                  </a:lnTo>
                  <a:lnTo>
                    <a:pt x="763862" y="290945"/>
                  </a:lnTo>
                  <a:lnTo>
                    <a:pt x="726859" y="316474"/>
                  </a:lnTo>
                  <a:lnTo>
                    <a:pt x="690563" y="342934"/>
                  </a:lnTo>
                  <a:lnTo>
                    <a:pt x="654992" y="370309"/>
                  </a:lnTo>
                  <a:lnTo>
                    <a:pt x="620162" y="398582"/>
                  </a:lnTo>
                  <a:lnTo>
                    <a:pt x="586092" y="427734"/>
                  </a:lnTo>
                  <a:lnTo>
                    <a:pt x="552799" y="457749"/>
                  </a:lnTo>
                  <a:lnTo>
                    <a:pt x="520299" y="488610"/>
                  </a:lnTo>
                  <a:lnTo>
                    <a:pt x="488610" y="520299"/>
                  </a:lnTo>
                  <a:lnTo>
                    <a:pt x="457749" y="552799"/>
                  </a:lnTo>
                  <a:lnTo>
                    <a:pt x="427734" y="586092"/>
                  </a:lnTo>
                  <a:lnTo>
                    <a:pt x="398582" y="620162"/>
                  </a:lnTo>
                  <a:lnTo>
                    <a:pt x="370309" y="654992"/>
                  </a:lnTo>
                  <a:lnTo>
                    <a:pt x="342934" y="690563"/>
                  </a:lnTo>
                  <a:lnTo>
                    <a:pt x="316474" y="726859"/>
                  </a:lnTo>
                  <a:lnTo>
                    <a:pt x="290945" y="763862"/>
                  </a:lnTo>
                  <a:lnTo>
                    <a:pt x="266365" y="801555"/>
                  </a:lnTo>
                  <a:lnTo>
                    <a:pt x="242752" y="839922"/>
                  </a:lnTo>
                  <a:lnTo>
                    <a:pt x="220122" y="878944"/>
                  </a:lnTo>
                  <a:lnTo>
                    <a:pt x="198493" y="918604"/>
                  </a:lnTo>
                  <a:lnTo>
                    <a:pt x="177882" y="958885"/>
                  </a:lnTo>
                  <a:lnTo>
                    <a:pt x="158307" y="999770"/>
                  </a:lnTo>
                  <a:lnTo>
                    <a:pt x="139784" y="1041242"/>
                  </a:lnTo>
                  <a:lnTo>
                    <a:pt x="122332" y="1083283"/>
                  </a:lnTo>
                  <a:lnTo>
                    <a:pt x="105966" y="1125876"/>
                  </a:lnTo>
                  <a:lnTo>
                    <a:pt x="90705" y="1169004"/>
                  </a:lnTo>
                  <a:lnTo>
                    <a:pt x="76565" y="1212649"/>
                  </a:lnTo>
                  <a:lnTo>
                    <a:pt x="63565" y="1256795"/>
                  </a:lnTo>
                  <a:lnTo>
                    <a:pt x="51720" y="1301424"/>
                  </a:lnTo>
                  <a:lnTo>
                    <a:pt x="41049" y="1346518"/>
                  </a:lnTo>
                  <a:lnTo>
                    <a:pt x="31569" y="1392061"/>
                  </a:lnTo>
                  <a:lnTo>
                    <a:pt x="23297" y="1438035"/>
                  </a:lnTo>
                  <a:lnTo>
                    <a:pt x="16250" y="1484423"/>
                  </a:lnTo>
                  <a:lnTo>
                    <a:pt x="10446" y="1531208"/>
                  </a:lnTo>
                  <a:lnTo>
                    <a:pt x="5902" y="1578372"/>
                  </a:lnTo>
                  <a:lnTo>
                    <a:pt x="2634" y="1625898"/>
                  </a:lnTo>
                  <a:lnTo>
                    <a:pt x="661" y="1673769"/>
                  </a:lnTo>
                  <a:lnTo>
                    <a:pt x="0" y="1721968"/>
                  </a:lnTo>
                  <a:lnTo>
                    <a:pt x="661" y="1770167"/>
                  </a:lnTo>
                  <a:lnTo>
                    <a:pt x="2634" y="1818038"/>
                  </a:lnTo>
                  <a:lnTo>
                    <a:pt x="5902" y="1865564"/>
                  </a:lnTo>
                  <a:lnTo>
                    <a:pt x="10446" y="1912728"/>
                  </a:lnTo>
                  <a:lnTo>
                    <a:pt x="16250" y="1959513"/>
                  </a:lnTo>
                  <a:lnTo>
                    <a:pt x="23297" y="2005901"/>
                  </a:lnTo>
                  <a:lnTo>
                    <a:pt x="31569" y="2051875"/>
                  </a:lnTo>
                  <a:lnTo>
                    <a:pt x="41049" y="2097418"/>
                  </a:lnTo>
                  <a:lnTo>
                    <a:pt x="51720" y="2142512"/>
                  </a:lnTo>
                  <a:lnTo>
                    <a:pt x="63565" y="2187141"/>
                  </a:lnTo>
                  <a:lnTo>
                    <a:pt x="76565" y="2231287"/>
                  </a:lnTo>
                  <a:lnTo>
                    <a:pt x="90705" y="2274932"/>
                  </a:lnTo>
                  <a:lnTo>
                    <a:pt x="105966" y="2318060"/>
                  </a:lnTo>
                  <a:lnTo>
                    <a:pt x="122332" y="2360653"/>
                  </a:lnTo>
                  <a:lnTo>
                    <a:pt x="139784" y="2402694"/>
                  </a:lnTo>
                  <a:lnTo>
                    <a:pt x="158307" y="2444166"/>
                  </a:lnTo>
                  <a:lnTo>
                    <a:pt x="177882" y="2485051"/>
                  </a:lnTo>
                  <a:lnTo>
                    <a:pt x="198493" y="2525332"/>
                  </a:lnTo>
                  <a:lnTo>
                    <a:pt x="220122" y="2564992"/>
                  </a:lnTo>
                  <a:lnTo>
                    <a:pt x="242752" y="2604014"/>
                  </a:lnTo>
                  <a:lnTo>
                    <a:pt x="266365" y="2642381"/>
                  </a:lnTo>
                  <a:lnTo>
                    <a:pt x="290945" y="2680074"/>
                  </a:lnTo>
                  <a:lnTo>
                    <a:pt x="316474" y="2717077"/>
                  </a:lnTo>
                  <a:lnTo>
                    <a:pt x="342934" y="2753373"/>
                  </a:lnTo>
                  <a:lnTo>
                    <a:pt x="370309" y="2788944"/>
                  </a:lnTo>
                  <a:lnTo>
                    <a:pt x="398582" y="2823774"/>
                  </a:lnTo>
                  <a:lnTo>
                    <a:pt x="427734" y="2857844"/>
                  </a:lnTo>
                  <a:lnTo>
                    <a:pt x="457749" y="2891137"/>
                  </a:lnTo>
                  <a:lnTo>
                    <a:pt x="488610" y="2923637"/>
                  </a:lnTo>
                  <a:lnTo>
                    <a:pt x="520299" y="2955326"/>
                  </a:lnTo>
                  <a:lnTo>
                    <a:pt x="552799" y="2986187"/>
                  </a:lnTo>
                  <a:lnTo>
                    <a:pt x="586092" y="3016202"/>
                  </a:lnTo>
                  <a:lnTo>
                    <a:pt x="620162" y="3045354"/>
                  </a:lnTo>
                  <a:lnTo>
                    <a:pt x="654992" y="3073627"/>
                  </a:lnTo>
                  <a:lnTo>
                    <a:pt x="690563" y="3101002"/>
                  </a:lnTo>
                  <a:lnTo>
                    <a:pt x="726859" y="3127462"/>
                  </a:lnTo>
                  <a:lnTo>
                    <a:pt x="763862" y="3152991"/>
                  </a:lnTo>
                  <a:lnTo>
                    <a:pt x="801555" y="3177571"/>
                  </a:lnTo>
                  <a:lnTo>
                    <a:pt x="839922" y="3201184"/>
                  </a:lnTo>
                  <a:lnTo>
                    <a:pt x="878944" y="3223814"/>
                  </a:lnTo>
                  <a:lnTo>
                    <a:pt x="918604" y="3245443"/>
                  </a:lnTo>
                  <a:lnTo>
                    <a:pt x="958885" y="3266054"/>
                  </a:lnTo>
                  <a:lnTo>
                    <a:pt x="999770" y="3285629"/>
                  </a:lnTo>
                  <a:lnTo>
                    <a:pt x="1041242" y="3304152"/>
                  </a:lnTo>
                  <a:lnTo>
                    <a:pt x="1083283" y="3321605"/>
                  </a:lnTo>
                  <a:lnTo>
                    <a:pt x="1125876" y="3337970"/>
                  </a:lnTo>
                  <a:lnTo>
                    <a:pt x="1169004" y="3353231"/>
                  </a:lnTo>
                  <a:lnTo>
                    <a:pt x="1212649" y="3367371"/>
                  </a:lnTo>
                  <a:lnTo>
                    <a:pt x="1256795" y="3380371"/>
                  </a:lnTo>
                  <a:lnTo>
                    <a:pt x="1301424" y="3392216"/>
                  </a:lnTo>
                  <a:lnTo>
                    <a:pt x="1346518" y="3402887"/>
                  </a:lnTo>
                  <a:lnTo>
                    <a:pt x="1392061" y="3412367"/>
                  </a:lnTo>
                  <a:lnTo>
                    <a:pt x="1438035" y="3420639"/>
                  </a:lnTo>
                  <a:lnTo>
                    <a:pt x="1484423" y="3427686"/>
                  </a:lnTo>
                  <a:lnTo>
                    <a:pt x="1531208" y="3433490"/>
                  </a:lnTo>
                  <a:lnTo>
                    <a:pt x="1578372" y="3438034"/>
                  </a:lnTo>
                  <a:lnTo>
                    <a:pt x="1625898" y="3441302"/>
                  </a:lnTo>
                  <a:lnTo>
                    <a:pt x="1673769" y="3443275"/>
                  </a:lnTo>
                  <a:lnTo>
                    <a:pt x="1721968" y="3443937"/>
                  </a:lnTo>
                  <a:lnTo>
                    <a:pt x="1770167" y="3443275"/>
                  </a:lnTo>
                  <a:lnTo>
                    <a:pt x="1818038" y="3441302"/>
                  </a:lnTo>
                  <a:lnTo>
                    <a:pt x="1865564" y="3438034"/>
                  </a:lnTo>
                  <a:lnTo>
                    <a:pt x="1912728" y="3433490"/>
                  </a:lnTo>
                  <a:lnTo>
                    <a:pt x="1959513" y="3427686"/>
                  </a:lnTo>
                  <a:lnTo>
                    <a:pt x="2005901" y="3420639"/>
                  </a:lnTo>
                  <a:lnTo>
                    <a:pt x="2051875" y="3412367"/>
                  </a:lnTo>
                  <a:lnTo>
                    <a:pt x="2097418" y="3402887"/>
                  </a:lnTo>
                  <a:lnTo>
                    <a:pt x="2142512" y="3392216"/>
                  </a:lnTo>
                  <a:lnTo>
                    <a:pt x="2187141" y="3380371"/>
                  </a:lnTo>
                  <a:lnTo>
                    <a:pt x="2231287" y="3367371"/>
                  </a:lnTo>
                  <a:lnTo>
                    <a:pt x="2274932" y="3353231"/>
                  </a:lnTo>
                  <a:lnTo>
                    <a:pt x="2318060" y="3337970"/>
                  </a:lnTo>
                  <a:lnTo>
                    <a:pt x="2360653" y="3321605"/>
                  </a:lnTo>
                  <a:lnTo>
                    <a:pt x="2402694" y="3304152"/>
                  </a:lnTo>
                  <a:lnTo>
                    <a:pt x="2444166" y="3285629"/>
                  </a:lnTo>
                  <a:lnTo>
                    <a:pt x="2485051" y="3266054"/>
                  </a:lnTo>
                  <a:lnTo>
                    <a:pt x="2525332" y="3245443"/>
                  </a:lnTo>
                  <a:lnTo>
                    <a:pt x="2564992" y="3223814"/>
                  </a:lnTo>
                  <a:lnTo>
                    <a:pt x="2604014" y="3201184"/>
                  </a:lnTo>
                  <a:lnTo>
                    <a:pt x="2642381" y="3177571"/>
                  </a:lnTo>
                  <a:lnTo>
                    <a:pt x="2680074" y="3152991"/>
                  </a:lnTo>
                  <a:lnTo>
                    <a:pt x="2717077" y="3127462"/>
                  </a:lnTo>
                  <a:lnTo>
                    <a:pt x="2753373" y="3101002"/>
                  </a:lnTo>
                  <a:lnTo>
                    <a:pt x="2788944" y="3073627"/>
                  </a:lnTo>
                  <a:lnTo>
                    <a:pt x="2823774" y="3045354"/>
                  </a:lnTo>
                  <a:lnTo>
                    <a:pt x="2857844" y="3016202"/>
                  </a:lnTo>
                  <a:lnTo>
                    <a:pt x="2891137" y="2986187"/>
                  </a:lnTo>
                  <a:lnTo>
                    <a:pt x="2923637" y="2955326"/>
                  </a:lnTo>
                  <a:lnTo>
                    <a:pt x="2955326" y="2923637"/>
                  </a:lnTo>
                  <a:lnTo>
                    <a:pt x="2986187" y="2891137"/>
                  </a:lnTo>
                  <a:lnTo>
                    <a:pt x="3016202" y="2857844"/>
                  </a:lnTo>
                  <a:lnTo>
                    <a:pt x="3045354" y="2823774"/>
                  </a:lnTo>
                  <a:lnTo>
                    <a:pt x="3073627" y="2788944"/>
                  </a:lnTo>
                  <a:lnTo>
                    <a:pt x="3101002" y="2753373"/>
                  </a:lnTo>
                  <a:lnTo>
                    <a:pt x="3127462" y="2717077"/>
                  </a:lnTo>
                  <a:lnTo>
                    <a:pt x="3152991" y="2680074"/>
                  </a:lnTo>
                  <a:lnTo>
                    <a:pt x="3177571" y="2642381"/>
                  </a:lnTo>
                  <a:lnTo>
                    <a:pt x="3201184" y="2604014"/>
                  </a:lnTo>
                  <a:lnTo>
                    <a:pt x="3223814" y="2564992"/>
                  </a:lnTo>
                  <a:lnTo>
                    <a:pt x="3245443" y="2525332"/>
                  </a:lnTo>
                  <a:lnTo>
                    <a:pt x="3266054" y="2485051"/>
                  </a:lnTo>
                  <a:lnTo>
                    <a:pt x="3285629" y="2444166"/>
                  </a:lnTo>
                  <a:lnTo>
                    <a:pt x="3304152" y="2402694"/>
                  </a:lnTo>
                  <a:lnTo>
                    <a:pt x="3321605" y="2360653"/>
                  </a:lnTo>
                  <a:lnTo>
                    <a:pt x="3337970" y="2318060"/>
                  </a:lnTo>
                  <a:lnTo>
                    <a:pt x="3353231" y="2274932"/>
                  </a:lnTo>
                  <a:lnTo>
                    <a:pt x="3367371" y="2231287"/>
                  </a:lnTo>
                  <a:lnTo>
                    <a:pt x="3380371" y="2187141"/>
                  </a:lnTo>
                  <a:lnTo>
                    <a:pt x="3392216" y="2142512"/>
                  </a:lnTo>
                  <a:lnTo>
                    <a:pt x="3402887" y="2097418"/>
                  </a:lnTo>
                  <a:lnTo>
                    <a:pt x="3412367" y="2051875"/>
                  </a:lnTo>
                  <a:lnTo>
                    <a:pt x="3420639" y="2005901"/>
                  </a:lnTo>
                  <a:lnTo>
                    <a:pt x="3427686" y="1959513"/>
                  </a:lnTo>
                  <a:lnTo>
                    <a:pt x="3433490" y="1912728"/>
                  </a:lnTo>
                  <a:lnTo>
                    <a:pt x="3438034" y="1865564"/>
                  </a:lnTo>
                  <a:lnTo>
                    <a:pt x="3441302" y="1818038"/>
                  </a:lnTo>
                  <a:lnTo>
                    <a:pt x="3443275" y="1770167"/>
                  </a:lnTo>
                  <a:lnTo>
                    <a:pt x="3443937" y="1721968"/>
                  </a:lnTo>
                  <a:lnTo>
                    <a:pt x="3443275" y="1673769"/>
                  </a:lnTo>
                  <a:lnTo>
                    <a:pt x="3441302" y="1625898"/>
                  </a:lnTo>
                  <a:lnTo>
                    <a:pt x="3438034" y="1578372"/>
                  </a:lnTo>
                  <a:lnTo>
                    <a:pt x="3433490" y="1531208"/>
                  </a:lnTo>
                  <a:lnTo>
                    <a:pt x="3427686" y="1484423"/>
                  </a:lnTo>
                  <a:lnTo>
                    <a:pt x="3420639" y="1438035"/>
                  </a:lnTo>
                  <a:lnTo>
                    <a:pt x="3412367" y="1392061"/>
                  </a:lnTo>
                  <a:lnTo>
                    <a:pt x="3402887" y="1346518"/>
                  </a:lnTo>
                  <a:lnTo>
                    <a:pt x="3392216" y="1301424"/>
                  </a:lnTo>
                  <a:lnTo>
                    <a:pt x="3380371" y="1256795"/>
                  </a:lnTo>
                  <a:lnTo>
                    <a:pt x="3367371" y="1212649"/>
                  </a:lnTo>
                  <a:lnTo>
                    <a:pt x="3353231" y="1169004"/>
                  </a:lnTo>
                  <a:lnTo>
                    <a:pt x="3337970" y="1125876"/>
                  </a:lnTo>
                  <a:lnTo>
                    <a:pt x="3321605" y="1083283"/>
                  </a:lnTo>
                  <a:lnTo>
                    <a:pt x="3304152" y="1041242"/>
                  </a:lnTo>
                  <a:lnTo>
                    <a:pt x="3285629" y="999770"/>
                  </a:lnTo>
                  <a:lnTo>
                    <a:pt x="3266054" y="958885"/>
                  </a:lnTo>
                  <a:lnTo>
                    <a:pt x="3245443" y="918604"/>
                  </a:lnTo>
                  <a:lnTo>
                    <a:pt x="3223814" y="878944"/>
                  </a:lnTo>
                  <a:lnTo>
                    <a:pt x="3201184" y="839922"/>
                  </a:lnTo>
                  <a:lnTo>
                    <a:pt x="3177571" y="801555"/>
                  </a:lnTo>
                  <a:lnTo>
                    <a:pt x="3152991" y="763862"/>
                  </a:lnTo>
                  <a:lnTo>
                    <a:pt x="3127462" y="726859"/>
                  </a:lnTo>
                  <a:lnTo>
                    <a:pt x="3101002" y="690563"/>
                  </a:lnTo>
                  <a:lnTo>
                    <a:pt x="3073627" y="654992"/>
                  </a:lnTo>
                  <a:lnTo>
                    <a:pt x="3045354" y="620162"/>
                  </a:lnTo>
                  <a:lnTo>
                    <a:pt x="3016202" y="586092"/>
                  </a:lnTo>
                  <a:lnTo>
                    <a:pt x="2986187" y="552799"/>
                  </a:lnTo>
                  <a:lnTo>
                    <a:pt x="2955326" y="520299"/>
                  </a:lnTo>
                  <a:lnTo>
                    <a:pt x="2923637" y="488610"/>
                  </a:lnTo>
                  <a:lnTo>
                    <a:pt x="2891137" y="457749"/>
                  </a:lnTo>
                  <a:lnTo>
                    <a:pt x="2857844" y="427734"/>
                  </a:lnTo>
                  <a:lnTo>
                    <a:pt x="2823774" y="398582"/>
                  </a:lnTo>
                  <a:lnTo>
                    <a:pt x="2788944" y="370309"/>
                  </a:lnTo>
                  <a:lnTo>
                    <a:pt x="2753373" y="342934"/>
                  </a:lnTo>
                  <a:lnTo>
                    <a:pt x="2717077" y="316474"/>
                  </a:lnTo>
                  <a:lnTo>
                    <a:pt x="2680074" y="290945"/>
                  </a:lnTo>
                  <a:lnTo>
                    <a:pt x="2642381" y="266365"/>
                  </a:lnTo>
                  <a:lnTo>
                    <a:pt x="2604014" y="242752"/>
                  </a:lnTo>
                  <a:lnTo>
                    <a:pt x="2564992" y="220122"/>
                  </a:lnTo>
                  <a:lnTo>
                    <a:pt x="2525332" y="198493"/>
                  </a:lnTo>
                  <a:lnTo>
                    <a:pt x="2485051" y="177882"/>
                  </a:lnTo>
                  <a:lnTo>
                    <a:pt x="2444166" y="158307"/>
                  </a:lnTo>
                  <a:lnTo>
                    <a:pt x="2402694" y="139784"/>
                  </a:lnTo>
                  <a:lnTo>
                    <a:pt x="2360653" y="122332"/>
                  </a:lnTo>
                  <a:lnTo>
                    <a:pt x="2318060" y="105966"/>
                  </a:lnTo>
                  <a:lnTo>
                    <a:pt x="2274932" y="90705"/>
                  </a:lnTo>
                  <a:lnTo>
                    <a:pt x="2231287" y="76565"/>
                  </a:lnTo>
                  <a:lnTo>
                    <a:pt x="2187141" y="63565"/>
                  </a:lnTo>
                  <a:lnTo>
                    <a:pt x="2142512" y="51720"/>
                  </a:lnTo>
                  <a:lnTo>
                    <a:pt x="2097418" y="41049"/>
                  </a:lnTo>
                  <a:lnTo>
                    <a:pt x="2051875" y="31569"/>
                  </a:lnTo>
                  <a:lnTo>
                    <a:pt x="2005901" y="23297"/>
                  </a:lnTo>
                  <a:lnTo>
                    <a:pt x="1959513" y="16250"/>
                  </a:lnTo>
                  <a:lnTo>
                    <a:pt x="1912728" y="10446"/>
                  </a:lnTo>
                  <a:lnTo>
                    <a:pt x="1865564" y="5902"/>
                  </a:lnTo>
                  <a:lnTo>
                    <a:pt x="1818038" y="2634"/>
                  </a:lnTo>
                  <a:lnTo>
                    <a:pt x="1770167" y="661"/>
                  </a:lnTo>
                  <a:lnTo>
                    <a:pt x="1721968" y="0"/>
                  </a:lnTo>
                  <a:close/>
                </a:path>
              </a:pathLst>
            </a:custGeom>
            <a:solidFill>
              <a:srgbClr val="D51625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6" name="object 16"/>
            <p:cNvSpPr/>
            <p:nvPr/>
          </p:nvSpPr>
          <p:spPr>
            <a:xfrm>
              <a:off x="11493962" y="2603225"/>
              <a:ext cx="3272154" cy="3272154"/>
            </a:xfrm>
            <a:custGeom>
              <a:avLst/>
              <a:gdLst/>
              <a:ahLst/>
              <a:cxnLst/>
              <a:rect l="l" t="t" r="r" b="b"/>
              <a:pathLst>
                <a:path w="3272155" h="3272154">
                  <a:moveTo>
                    <a:pt x="3271743" y="1635866"/>
                  </a:moveTo>
                  <a:lnTo>
                    <a:pt x="3271045" y="1684099"/>
                  </a:lnTo>
                  <a:lnTo>
                    <a:pt x="3268966" y="1731986"/>
                  </a:lnTo>
                  <a:lnTo>
                    <a:pt x="3265523" y="1779507"/>
                  </a:lnTo>
                  <a:lnTo>
                    <a:pt x="3260737" y="1826644"/>
                  </a:lnTo>
                  <a:lnTo>
                    <a:pt x="3254626" y="1873376"/>
                  </a:lnTo>
                  <a:lnTo>
                    <a:pt x="3247210" y="1919685"/>
                  </a:lnTo>
                  <a:lnTo>
                    <a:pt x="3238508" y="1965552"/>
                  </a:lnTo>
                  <a:lnTo>
                    <a:pt x="3228538" y="2010957"/>
                  </a:lnTo>
                  <a:lnTo>
                    <a:pt x="3217321" y="2055881"/>
                  </a:lnTo>
                  <a:lnTo>
                    <a:pt x="3204875" y="2100306"/>
                  </a:lnTo>
                  <a:lnTo>
                    <a:pt x="3191219" y="2144211"/>
                  </a:lnTo>
                  <a:lnTo>
                    <a:pt x="3176374" y="2187579"/>
                  </a:lnTo>
                  <a:lnTo>
                    <a:pt x="3160357" y="2230388"/>
                  </a:lnTo>
                  <a:lnTo>
                    <a:pt x="3143188" y="2272621"/>
                  </a:lnTo>
                  <a:lnTo>
                    <a:pt x="3124886" y="2314259"/>
                  </a:lnTo>
                  <a:lnTo>
                    <a:pt x="3105471" y="2355281"/>
                  </a:lnTo>
                  <a:lnTo>
                    <a:pt x="3084961" y="2395669"/>
                  </a:lnTo>
                  <a:lnTo>
                    <a:pt x="3063376" y="2435404"/>
                  </a:lnTo>
                  <a:lnTo>
                    <a:pt x="3040735" y="2474466"/>
                  </a:lnTo>
                  <a:lnTo>
                    <a:pt x="3017057" y="2512837"/>
                  </a:lnTo>
                  <a:lnTo>
                    <a:pt x="2992361" y="2550497"/>
                  </a:lnTo>
                  <a:lnTo>
                    <a:pt x="2966667" y="2587427"/>
                  </a:lnTo>
                  <a:lnTo>
                    <a:pt x="2939994" y="2623607"/>
                  </a:lnTo>
                  <a:lnTo>
                    <a:pt x="2912360" y="2659019"/>
                  </a:lnTo>
                  <a:lnTo>
                    <a:pt x="2883785" y="2693644"/>
                  </a:lnTo>
                  <a:lnTo>
                    <a:pt x="2854289" y="2727462"/>
                  </a:lnTo>
                  <a:lnTo>
                    <a:pt x="2823889" y="2760454"/>
                  </a:lnTo>
                  <a:lnTo>
                    <a:pt x="2792607" y="2792600"/>
                  </a:lnTo>
                  <a:lnTo>
                    <a:pt x="2760460" y="2823883"/>
                  </a:lnTo>
                  <a:lnTo>
                    <a:pt x="2727468" y="2854282"/>
                  </a:lnTo>
                  <a:lnTo>
                    <a:pt x="2693650" y="2883778"/>
                  </a:lnTo>
                  <a:lnTo>
                    <a:pt x="2659025" y="2912353"/>
                  </a:lnTo>
                  <a:lnTo>
                    <a:pt x="2623613" y="2939986"/>
                  </a:lnTo>
                  <a:lnTo>
                    <a:pt x="2587433" y="2966660"/>
                  </a:lnTo>
                  <a:lnTo>
                    <a:pt x="2550503" y="2992354"/>
                  </a:lnTo>
                  <a:lnTo>
                    <a:pt x="2512843" y="3017049"/>
                  </a:lnTo>
                  <a:lnTo>
                    <a:pt x="2474472" y="3040727"/>
                  </a:lnTo>
                  <a:lnTo>
                    <a:pt x="2435410" y="3063368"/>
                  </a:lnTo>
                  <a:lnTo>
                    <a:pt x="2395675" y="3084952"/>
                  </a:lnTo>
                  <a:lnTo>
                    <a:pt x="2355287" y="3105462"/>
                  </a:lnTo>
                  <a:lnTo>
                    <a:pt x="2314265" y="3124877"/>
                  </a:lnTo>
                  <a:lnTo>
                    <a:pt x="2272627" y="3143179"/>
                  </a:lnTo>
                  <a:lnTo>
                    <a:pt x="2230394" y="3160347"/>
                  </a:lnTo>
                  <a:lnTo>
                    <a:pt x="2187585" y="3176364"/>
                  </a:lnTo>
                  <a:lnTo>
                    <a:pt x="2144218" y="3191210"/>
                  </a:lnTo>
                  <a:lnTo>
                    <a:pt x="2100313" y="3204865"/>
                  </a:lnTo>
                  <a:lnTo>
                    <a:pt x="2055888" y="3217311"/>
                  </a:lnTo>
                  <a:lnTo>
                    <a:pt x="2010964" y="3228528"/>
                  </a:lnTo>
                  <a:lnTo>
                    <a:pt x="1965559" y="3238498"/>
                  </a:lnTo>
                  <a:lnTo>
                    <a:pt x="1919693" y="3247200"/>
                  </a:lnTo>
                  <a:lnTo>
                    <a:pt x="1873384" y="3254616"/>
                  </a:lnTo>
                  <a:lnTo>
                    <a:pt x="1826652" y="3260727"/>
                  </a:lnTo>
                  <a:lnTo>
                    <a:pt x="1779516" y="3265513"/>
                  </a:lnTo>
                  <a:lnTo>
                    <a:pt x="1731996" y="3268955"/>
                  </a:lnTo>
                  <a:lnTo>
                    <a:pt x="1684109" y="3271035"/>
                  </a:lnTo>
                  <a:lnTo>
                    <a:pt x="1635876" y="3271732"/>
                  </a:lnTo>
                  <a:lnTo>
                    <a:pt x="1587643" y="3271035"/>
                  </a:lnTo>
                  <a:lnTo>
                    <a:pt x="1539756" y="3268955"/>
                  </a:lnTo>
                  <a:lnTo>
                    <a:pt x="1492235" y="3265513"/>
                  </a:lnTo>
                  <a:lnTo>
                    <a:pt x="1445099" y="3260727"/>
                  </a:lnTo>
                  <a:lnTo>
                    <a:pt x="1398366" y="3254616"/>
                  </a:lnTo>
                  <a:lnTo>
                    <a:pt x="1352057" y="3247200"/>
                  </a:lnTo>
                  <a:lnTo>
                    <a:pt x="1306190" y="3238498"/>
                  </a:lnTo>
                  <a:lnTo>
                    <a:pt x="1260785" y="3228528"/>
                  </a:lnTo>
                  <a:lnTo>
                    <a:pt x="1215860" y="3217311"/>
                  </a:lnTo>
                  <a:lnTo>
                    <a:pt x="1171436" y="3204865"/>
                  </a:lnTo>
                  <a:lnTo>
                    <a:pt x="1127530" y="3191210"/>
                  </a:lnTo>
                  <a:lnTo>
                    <a:pt x="1084163" y="3176364"/>
                  </a:lnTo>
                  <a:lnTo>
                    <a:pt x="1041353" y="3160347"/>
                  </a:lnTo>
                  <a:lnTo>
                    <a:pt x="999119" y="3143179"/>
                  </a:lnTo>
                  <a:lnTo>
                    <a:pt x="957482" y="3124877"/>
                  </a:lnTo>
                  <a:lnTo>
                    <a:pt x="916459" y="3105462"/>
                  </a:lnTo>
                  <a:lnTo>
                    <a:pt x="876071" y="3084952"/>
                  </a:lnTo>
                  <a:lnTo>
                    <a:pt x="836336" y="3063368"/>
                  </a:lnTo>
                  <a:lnTo>
                    <a:pt x="797273" y="3040727"/>
                  </a:lnTo>
                  <a:lnTo>
                    <a:pt x="758902" y="3017049"/>
                  </a:lnTo>
                  <a:lnTo>
                    <a:pt x="721242" y="2992354"/>
                  </a:lnTo>
                  <a:lnTo>
                    <a:pt x="684312" y="2966660"/>
                  </a:lnTo>
                  <a:lnTo>
                    <a:pt x="648131" y="2939986"/>
                  </a:lnTo>
                  <a:lnTo>
                    <a:pt x="612719" y="2912353"/>
                  </a:lnTo>
                  <a:lnTo>
                    <a:pt x="578094" y="2883778"/>
                  </a:lnTo>
                  <a:lnTo>
                    <a:pt x="544276" y="2854282"/>
                  </a:lnTo>
                  <a:lnTo>
                    <a:pt x="511284" y="2823883"/>
                  </a:lnTo>
                  <a:lnTo>
                    <a:pt x="479137" y="2792600"/>
                  </a:lnTo>
                  <a:lnTo>
                    <a:pt x="447854" y="2760454"/>
                  </a:lnTo>
                  <a:lnTo>
                    <a:pt x="417455" y="2727462"/>
                  </a:lnTo>
                  <a:lnTo>
                    <a:pt x="387958" y="2693644"/>
                  </a:lnTo>
                  <a:lnTo>
                    <a:pt x="359383" y="2659019"/>
                  </a:lnTo>
                  <a:lnTo>
                    <a:pt x="331749" y="2623607"/>
                  </a:lnTo>
                  <a:lnTo>
                    <a:pt x="305076" y="2587427"/>
                  </a:lnTo>
                  <a:lnTo>
                    <a:pt x="279382" y="2550497"/>
                  </a:lnTo>
                  <a:lnTo>
                    <a:pt x="254686" y="2512837"/>
                  </a:lnTo>
                  <a:lnTo>
                    <a:pt x="231008" y="2474466"/>
                  </a:lnTo>
                  <a:lnTo>
                    <a:pt x="208367" y="2435404"/>
                  </a:lnTo>
                  <a:lnTo>
                    <a:pt x="186782" y="2395669"/>
                  </a:lnTo>
                  <a:lnTo>
                    <a:pt x="166272" y="2355281"/>
                  </a:lnTo>
                  <a:lnTo>
                    <a:pt x="146857" y="2314259"/>
                  </a:lnTo>
                  <a:lnTo>
                    <a:pt x="128555" y="2272621"/>
                  </a:lnTo>
                  <a:lnTo>
                    <a:pt x="111386" y="2230388"/>
                  </a:lnTo>
                  <a:lnTo>
                    <a:pt x="95369" y="2187579"/>
                  </a:lnTo>
                  <a:lnTo>
                    <a:pt x="80523" y="2144211"/>
                  </a:lnTo>
                  <a:lnTo>
                    <a:pt x="66868" y="2100306"/>
                  </a:lnTo>
                  <a:lnTo>
                    <a:pt x="54422" y="2055881"/>
                  </a:lnTo>
                  <a:lnTo>
                    <a:pt x="43204" y="2010957"/>
                  </a:lnTo>
                  <a:lnTo>
                    <a:pt x="33235" y="1965552"/>
                  </a:lnTo>
                  <a:lnTo>
                    <a:pt x="24532" y="1919685"/>
                  </a:lnTo>
                  <a:lnTo>
                    <a:pt x="17116" y="1873376"/>
                  </a:lnTo>
                  <a:lnTo>
                    <a:pt x="11005" y="1826644"/>
                  </a:lnTo>
                  <a:lnTo>
                    <a:pt x="6219" y="1779507"/>
                  </a:lnTo>
                  <a:lnTo>
                    <a:pt x="2777" y="1731986"/>
                  </a:lnTo>
                  <a:lnTo>
                    <a:pt x="697" y="1684099"/>
                  </a:lnTo>
                  <a:lnTo>
                    <a:pt x="0" y="1635866"/>
                  </a:lnTo>
                  <a:lnTo>
                    <a:pt x="697" y="1587633"/>
                  </a:lnTo>
                  <a:lnTo>
                    <a:pt x="2777" y="1539746"/>
                  </a:lnTo>
                  <a:lnTo>
                    <a:pt x="6219" y="1492225"/>
                  </a:lnTo>
                  <a:lnTo>
                    <a:pt x="11005" y="1445088"/>
                  </a:lnTo>
                  <a:lnTo>
                    <a:pt x="17116" y="1398356"/>
                  </a:lnTo>
                  <a:lnTo>
                    <a:pt x="24532" y="1352047"/>
                  </a:lnTo>
                  <a:lnTo>
                    <a:pt x="33235" y="1306180"/>
                  </a:lnTo>
                  <a:lnTo>
                    <a:pt x="43204" y="1260775"/>
                  </a:lnTo>
                  <a:lnTo>
                    <a:pt x="54422" y="1215850"/>
                  </a:lnTo>
                  <a:lnTo>
                    <a:pt x="66868" y="1171426"/>
                  </a:lnTo>
                  <a:lnTo>
                    <a:pt x="80523" y="1127520"/>
                  </a:lnTo>
                  <a:lnTo>
                    <a:pt x="95369" y="1084153"/>
                  </a:lnTo>
                  <a:lnTo>
                    <a:pt x="111386" y="1041344"/>
                  </a:lnTo>
                  <a:lnTo>
                    <a:pt x="128555" y="999110"/>
                  </a:lnTo>
                  <a:lnTo>
                    <a:pt x="146857" y="957473"/>
                  </a:lnTo>
                  <a:lnTo>
                    <a:pt x="166272" y="916451"/>
                  </a:lnTo>
                  <a:lnTo>
                    <a:pt x="186782" y="876063"/>
                  </a:lnTo>
                  <a:lnTo>
                    <a:pt x="208367" y="836328"/>
                  </a:lnTo>
                  <a:lnTo>
                    <a:pt x="231008" y="797265"/>
                  </a:lnTo>
                  <a:lnTo>
                    <a:pt x="254686" y="758895"/>
                  </a:lnTo>
                  <a:lnTo>
                    <a:pt x="279382" y="721235"/>
                  </a:lnTo>
                  <a:lnTo>
                    <a:pt x="305076" y="684305"/>
                  </a:lnTo>
                  <a:lnTo>
                    <a:pt x="331749" y="648125"/>
                  </a:lnTo>
                  <a:lnTo>
                    <a:pt x="359383" y="612712"/>
                  </a:lnTo>
                  <a:lnTo>
                    <a:pt x="387958" y="578088"/>
                  </a:lnTo>
                  <a:lnTo>
                    <a:pt x="417455" y="544270"/>
                  </a:lnTo>
                  <a:lnTo>
                    <a:pt x="447854" y="511278"/>
                  </a:lnTo>
                  <a:lnTo>
                    <a:pt x="479137" y="479132"/>
                  </a:lnTo>
                  <a:lnTo>
                    <a:pt x="511284" y="447849"/>
                  </a:lnTo>
                  <a:lnTo>
                    <a:pt x="544276" y="417450"/>
                  </a:lnTo>
                  <a:lnTo>
                    <a:pt x="578094" y="387954"/>
                  </a:lnTo>
                  <a:lnTo>
                    <a:pt x="612719" y="359379"/>
                  </a:lnTo>
                  <a:lnTo>
                    <a:pt x="648131" y="331746"/>
                  </a:lnTo>
                  <a:lnTo>
                    <a:pt x="684312" y="305072"/>
                  </a:lnTo>
                  <a:lnTo>
                    <a:pt x="721242" y="279378"/>
                  </a:lnTo>
                  <a:lnTo>
                    <a:pt x="758902" y="254683"/>
                  </a:lnTo>
                  <a:lnTo>
                    <a:pt x="797273" y="231005"/>
                  </a:lnTo>
                  <a:lnTo>
                    <a:pt x="836336" y="208364"/>
                  </a:lnTo>
                  <a:lnTo>
                    <a:pt x="876071" y="186779"/>
                  </a:lnTo>
                  <a:lnTo>
                    <a:pt x="916459" y="166270"/>
                  </a:lnTo>
                  <a:lnTo>
                    <a:pt x="957482" y="146855"/>
                  </a:lnTo>
                  <a:lnTo>
                    <a:pt x="999119" y="128553"/>
                  </a:lnTo>
                  <a:lnTo>
                    <a:pt x="1041353" y="111384"/>
                  </a:lnTo>
                  <a:lnTo>
                    <a:pt x="1084163" y="95368"/>
                  </a:lnTo>
                  <a:lnTo>
                    <a:pt x="1127530" y="80522"/>
                  </a:lnTo>
                  <a:lnTo>
                    <a:pt x="1171436" y="66867"/>
                  </a:lnTo>
                  <a:lnTo>
                    <a:pt x="1215860" y="54421"/>
                  </a:lnTo>
                  <a:lnTo>
                    <a:pt x="1260785" y="43204"/>
                  </a:lnTo>
                  <a:lnTo>
                    <a:pt x="1306190" y="33234"/>
                  </a:lnTo>
                  <a:lnTo>
                    <a:pt x="1352057" y="24532"/>
                  </a:lnTo>
                  <a:lnTo>
                    <a:pt x="1398366" y="17116"/>
                  </a:lnTo>
                  <a:lnTo>
                    <a:pt x="1445099" y="11005"/>
                  </a:lnTo>
                  <a:lnTo>
                    <a:pt x="1492235" y="6219"/>
                  </a:lnTo>
                  <a:lnTo>
                    <a:pt x="1539756" y="2776"/>
                  </a:lnTo>
                  <a:lnTo>
                    <a:pt x="1587643" y="697"/>
                  </a:lnTo>
                  <a:lnTo>
                    <a:pt x="1635876" y="0"/>
                  </a:lnTo>
                  <a:lnTo>
                    <a:pt x="1684109" y="697"/>
                  </a:lnTo>
                  <a:lnTo>
                    <a:pt x="1731996" y="2776"/>
                  </a:lnTo>
                  <a:lnTo>
                    <a:pt x="1779516" y="6219"/>
                  </a:lnTo>
                  <a:lnTo>
                    <a:pt x="1826652" y="11005"/>
                  </a:lnTo>
                  <a:lnTo>
                    <a:pt x="1873384" y="17116"/>
                  </a:lnTo>
                  <a:lnTo>
                    <a:pt x="1919693" y="24532"/>
                  </a:lnTo>
                  <a:lnTo>
                    <a:pt x="1965559" y="33234"/>
                  </a:lnTo>
                  <a:lnTo>
                    <a:pt x="2010964" y="43204"/>
                  </a:lnTo>
                  <a:lnTo>
                    <a:pt x="2055888" y="54421"/>
                  </a:lnTo>
                  <a:lnTo>
                    <a:pt x="2100313" y="66867"/>
                  </a:lnTo>
                  <a:lnTo>
                    <a:pt x="2144218" y="80522"/>
                  </a:lnTo>
                  <a:lnTo>
                    <a:pt x="2187585" y="95368"/>
                  </a:lnTo>
                  <a:lnTo>
                    <a:pt x="2230394" y="111384"/>
                  </a:lnTo>
                  <a:lnTo>
                    <a:pt x="2272627" y="128553"/>
                  </a:lnTo>
                  <a:lnTo>
                    <a:pt x="2314265" y="146855"/>
                  </a:lnTo>
                  <a:lnTo>
                    <a:pt x="2355287" y="166270"/>
                  </a:lnTo>
                  <a:lnTo>
                    <a:pt x="2395675" y="186779"/>
                  </a:lnTo>
                  <a:lnTo>
                    <a:pt x="2435410" y="208364"/>
                  </a:lnTo>
                  <a:lnTo>
                    <a:pt x="2474472" y="231005"/>
                  </a:lnTo>
                  <a:lnTo>
                    <a:pt x="2512843" y="254683"/>
                  </a:lnTo>
                  <a:lnTo>
                    <a:pt x="2550503" y="279378"/>
                  </a:lnTo>
                  <a:lnTo>
                    <a:pt x="2587433" y="305072"/>
                  </a:lnTo>
                  <a:lnTo>
                    <a:pt x="2623613" y="331746"/>
                  </a:lnTo>
                  <a:lnTo>
                    <a:pt x="2659025" y="359379"/>
                  </a:lnTo>
                  <a:lnTo>
                    <a:pt x="2693650" y="387954"/>
                  </a:lnTo>
                  <a:lnTo>
                    <a:pt x="2727468" y="417450"/>
                  </a:lnTo>
                  <a:lnTo>
                    <a:pt x="2760460" y="447849"/>
                  </a:lnTo>
                  <a:lnTo>
                    <a:pt x="2792607" y="479132"/>
                  </a:lnTo>
                  <a:lnTo>
                    <a:pt x="2823889" y="511278"/>
                  </a:lnTo>
                  <a:lnTo>
                    <a:pt x="2854289" y="544270"/>
                  </a:lnTo>
                  <a:lnTo>
                    <a:pt x="2883785" y="578088"/>
                  </a:lnTo>
                  <a:lnTo>
                    <a:pt x="2912360" y="612712"/>
                  </a:lnTo>
                  <a:lnTo>
                    <a:pt x="2939994" y="648125"/>
                  </a:lnTo>
                  <a:lnTo>
                    <a:pt x="2966667" y="684305"/>
                  </a:lnTo>
                  <a:lnTo>
                    <a:pt x="2992361" y="721235"/>
                  </a:lnTo>
                  <a:lnTo>
                    <a:pt x="3017057" y="758895"/>
                  </a:lnTo>
                  <a:lnTo>
                    <a:pt x="3040735" y="797265"/>
                  </a:lnTo>
                  <a:lnTo>
                    <a:pt x="3063376" y="836328"/>
                  </a:lnTo>
                  <a:lnTo>
                    <a:pt x="3084961" y="876063"/>
                  </a:lnTo>
                  <a:lnTo>
                    <a:pt x="3105471" y="916451"/>
                  </a:lnTo>
                  <a:lnTo>
                    <a:pt x="3124886" y="957473"/>
                  </a:lnTo>
                  <a:lnTo>
                    <a:pt x="3143188" y="999110"/>
                  </a:lnTo>
                  <a:lnTo>
                    <a:pt x="3160357" y="1041344"/>
                  </a:lnTo>
                  <a:lnTo>
                    <a:pt x="3176374" y="1084153"/>
                  </a:lnTo>
                  <a:lnTo>
                    <a:pt x="3191219" y="1127520"/>
                  </a:lnTo>
                  <a:lnTo>
                    <a:pt x="3204875" y="1171426"/>
                  </a:lnTo>
                  <a:lnTo>
                    <a:pt x="3217321" y="1215850"/>
                  </a:lnTo>
                  <a:lnTo>
                    <a:pt x="3228538" y="1260775"/>
                  </a:lnTo>
                  <a:lnTo>
                    <a:pt x="3238508" y="1306180"/>
                  </a:lnTo>
                  <a:lnTo>
                    <a:pt x="3247210" y="1352047"/>
                  </a:lnTo>
                  <a:lnTo>
                    <a:pt x="3254626" y="1398356"/>
                  </a:lnTo>
                  <a:lnTo>
                    <a:pt x="3260737" y="1445088"/>
                  </a:lnTo>
                  <a:lnTo>
                    <a:pt x="3265523" y="1492225"/>
                  </a:lnTo>
                  <a:lnTo>
                    <a:pt x="3268966" y="1539746"/>
                  </a:lnTo>
                  <a:lnTo>
                    <a:pt x="3271045" y="1587633"/>
                  </a:lnTo>
                  <a:lnTo>
                    <a:pt x="3271743" y="1635866"/>
                  </a:lnTo>
                  <a:close/>
                </a:path>
              </a:pathLst>
            </a:custGeom>
            <a:ln w="2094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sp>
        <p:nvSpPr>
          <p:cNvPr id="17" name="object 17"/>
          <p:cNvSpPr/>
          <p:nvPr/>
        </p:nvSpPr>
        <p:spPr>
          <a:xfrm>
            <a:off x="7231431" y="4511505"/>
            <a:ext cx="1462090" cy="1462090"/>
          </a:xfrm>
          <a:custGeom>
            <a:avLst/>
            <a:gdLst/>
            <a:ahLst/>
            <a:cxnLst/>
            <a:rect l="l" t="t" r="r" b="b"/>
            <a:pathLst>
              <a:path w="2411094" h="2411095">
                <a:moveTo>
                  <a:pt x="1205376" y="0"/>
                </a:moveTo>
                <a:lnTo>
                  <a:pt x="1156897" y="957"/>
                </a:lnTo>
                <a:lnTo>
                  <a:pt x="1108904" y="3804"/>
                </a:lnTo>
                <a:lnTo>
                  <a:pt x="1061432" y="8506"/>
                </a:lnTo>
                <a:lnTo>
                  <a:pt x="1014518" y="15025"/>
                </a:lnTo>
                <a:lnTo>
                  <a:pt x="968198" y="23327"/>
                </a:lnTo>
                <a:lnTo>
                  <a:pt x="922509" y="33376"/>
                </a:lnTo>
                <a:lnTo>
                  <a:pt x="877485" y="45134"/>
                </a:lnTo>
                <a:lnTo>
                  <a:pt x="833163" y="58567"/>
                </a:lnTo>
                <a:lnTo>
                  <a:pt x="789578" y="73637"/>
                </a:lnTo>
                <a:lnTo>
                  <a:pt x="746768" y="90310"/>
                </a:lnTo>
                <a:lnTo>
                  <a:pt x="704768" y="108549"/>
                </a:lnTo>
                <a:lnTo>
                  <a:pt x="663614" y="128318"/>
                </a:lnTo>
                <a:lnTo>
                  <a:pt x="623342" y="149582"/>
                </a:lnTo>
                <a:lnTo>
                  <a:pt x="583987" y="172303"/>
                </a:lnTo>
                <a:lnTo>
                  <a:pt x="545587" y="196447"/>
                </a:lnTo>
                <a:lnTo>
                  <a:pt x="508177" y="221977"/>
                </a:lnTo>
                <a:lnTo>
                  <a:pt x="471793" y="248856"/>
                </a:lnTo>
                <a:lnTo>
                  <a:pt x="436471" y="277050"/>
                </a:lnTo>
                <a:lnTo>
                  <a:pt x="402246" y="306522"/>
                </a:lnTo>
                <a:lnTo>
                  <a:pt x="369156" y="337236"/>
                </a:lnTo>
                <a:lnTo>
                  <a:pt x="337236" y="369156"/>
                </a:lnTo>
                <a:lnTo>
                  <a:pt x="306522" y="402246"/>
                </a:lnTo>
                <a:lnTo>
                  <a:pt x="277050" y="436471"/>
                </a:lnTo>
                <a:lnTo>
                  <a:pt x="248856" y="471793"/>
                </a:lnTo>
                <a:lnTo>
                  <a:pt x="221977" y="508177"/>
                </a:lnTo>
                <a:lnTo>
                  <a:pt x="196447" y="545587"/>
                </a:lnTo>
                <a:lnTo>
                  <a:pt x="172303" y="583987"/>
                </a:lnTo>
                <a:lnTo>
                  <a:pt x="149582" y="623342"/>
                </a:lnTo>
                <a:lnTo>
                  <a:pt x="128318" y="663614"/>
                </a:lnTo>
                <a:lnTo>
                  <a:pt x="108549" y="704768"/>
                </a:lnTo>
                <a:lnTo>
                  <a:pt x="90310" y="746768"/>
                </a:lnTo>
                <a:lnTo>
                  <a:pt x="73637" y="789578"/>
                </a:lnTo>
                <a:lnTo>
                  <a:pt x="58567" y="833163"/>
                </a:lnTo>
                <a:lnTo>
                  <a:pt x="45134" y="877485"/>
                </a:lnTo>
                <a:lnTo>
                  <a:pt x="33376" y="922509"/>
                </a:lnTo>
                <a:lnTo>
                  <a:pt x="23327" y="968198"/>
                </a:lnTo>
                <a:lnTo>
                  <a:pt x="15025" y="1014518"/>
                </a:lnTo>
                <a:lnTo>
                  <a:pt x="8506" y="1061432"/>
                </a:lnTo>
                <a:lnTo>
                  <a:pt x="3804" y="1108904"/>
                </a:lnTo>
                <a:lnTo>
                  <a:pt x="957" y="1156897"/>
                </a:lnTo>
                <a:lnTo>
                  <a:pt x="0" y="1205376"/>
                </a:lnTo>
                <a:lnTo>
                  <a:pt x="957" y="1253856"/>
                </a:lnTo>
                <a:lnTo>
                  <a:pt x="3804" y="1301849"/>
                </a:lnTo>
                <a:lnTo>
                  <a:pt x="8506" y="1349321"/>
                </a:lnTo>
                <a:lnTo>
                  <a:pt x="15025" y="1396235"/>
                </a:lnTo>
                <a:lnTo>
                  <a:pt x="23327" y="1442554"/>
                </a:lnTo>
                <a:lnTo>
                  <a:pt x="33376" y="1488244"/>
                </a:lnTo>
                <a:lnTo>
                  <a:pt x="45134" y="1533268"/>
                </a:lnTo>
                <a:lnTo>
                  <a:pt x="58567" y="1577590"/>
                </a:lnTo>
                <a:lnTo>
                  <a:pt x="73637" y="1621174"/>
                </a:lnTo>
                <a:lnTo>
                  <a:pt x="90310" y="1663985"/>
                </a:lnTo>
                <a:lnTo>
                  <a:pt x="108549" y="1705985"/>
                </a:lnTo>
                <a:lnTo>
                  <a:pt x="128318" y="1747139"/>
                </a:lnTo>
                <a:lnTo>
                  <a:pt x="149582" y="1787411"/>
                </a:lnTo>
                <a:lnTo>
                  <a:pt x="172303" y="1826765"/>
                </a:lnTo>
                <a:lnTo>
                  <a:pt x="196447" y="1865166"/>
                </a:lnTo>
                <a:lnTo>
                  <a:pt x="221977" y="1902576"/>
                </a:lnTo>
                <a:lnTo>
                  <a:pt x="248856" y="1938960"/>
                </a:lnTo>
                <a:lnTo>
                  <a:pt x="277050" y="1974282"/>
                </a:lnTo>
                <a:lnTo>
                  <a:pt x="306522" y="2008506"/>
                </a:lnTo>
                <a:lnTo>
                  <a:pt x="337236" y="2041597"/>
                </a:lnTo>
                <a:lnTo>
                  <a:pt x="369156" y="2073517"/>
                </a:lnTo>
                <a:lnTo>
                  <a:pt x="402246" y="2104231"/>
                </a:lnTo>
                <a:lnTo>
                  <a:pt x="436471" y="2133703"/>
                </a:lnTo>
                <a:lnTo>
                  <a:pt x="471793" y="2161897"/>
                </a:lnTo>
                <a:lnTo>
                  <a:pt x="508177" y="2188776"/>
                </a:lnTo>
                <a:lnTo>
                  <a:pt x="545587" y="2214306"/>
                </a:lnTo>
                <a:lnTo>
                  <a:pt x="583987" y="2238450"/>
                </a:lnTo>
                <a:lnTo>
                  <a:pt x="623342" y="2261171"/>
                </a:lnTo>
                <a:lnTo>
                  <a:pt x="663614" y="2282434"/>
                </a:lnTo>
                <a:lnTo>
                  <a:pt x="704768" y="2302204"/>
                </a:lnTo>
                <a:lnTo>
                  <a:pt x="746768" y="2320443"/>
                </a:lnTo>
                <a:lnTo>
                  <a:pt x="789578" y="2337116"/>
                </a:lnTo>
                <a:lnTo>
                  <a:pt x="833163" y="2352186"/>
                </a:lnTo>
                <a:lnTo>
                  <a:pt x="877485" y="2365619"/>
                </a:lnTo>
                <a:lnTo>
                  <a:pt x="922509" y="2377377"/>
                </a:lnTo>
                <a:lnTo>
                  <a:pt x="968198" y="2387425"/>
                </a:lnTo>
                <a:lnTo>
                  <a:pt x="1014518" y="2395727"/>
                </a:lnTo>
                <a:lnTo>
                  <a:pt x="1061432" y="2402247"/>
                </a:lnTo>
                <a:lnTo>
                  <a:pt x="1108904" y="2406949"/>
                </a:lnTo>
                <a:lnTo>
                  <a:pt x="1156897" y="2409796"/>
                </a:lnTo>
                <a:lnTo>
                  <a:pt x="1205376" y="2410753"/>
                </a:lnTo>
                <a:lnTo>
                  <a:pt x="1253856" y="2409796"/>
                </a:lnTo>
                <a:lnTo>
                  <a:pt x="1301849" y="2406949"/>
                </a:lnTo>
                <a:lnTo>
                  <a:pt x="1349321" y="2402247"/>
                </a:lnTo>
                <a:lnTo>
                  <a:pt x="1396235" y="2395727"/>
                </a:lnTo>
                <a:lnTo>
                  <a:pt x="1442554" y="2387425"/>
                </a:lnTo>
                <a:lnTo>
                  <a:pt x="1488244" y="2377377"/>
                </a:lnTo>
                <a:lnTo>
                  <a:pt x="1533268" y="2365619"/>
                </a:lnTo>
                <a:lnTo>
                  <a:pt x="1577590" y="2352186"/>
                </a:lnTo>
                <a:lnTo>
                  <a:pt x="1621174" y="2337116"/>
                </a:lnTo>
                <a:lnTo>
                  <a:pt x="1663985" y="2320443"/>
                </a:lnTo>
                <a:lnTo>
                  <a:pt x="1705985" y="2302204"/>
                </a:lnTo>
                <a:lnTo>
                  <a:pt x="1747139" y="2282434"/>
                </a:lnTo>
                <a:lnTo>
                  <a:pt x="1787411" y="2261171"/>
                </a:lnTo>
                <a:lnTo>
                  <a:pt x="1826765" y="2238450"/>
                </a:lnTo>
                <a:lnTo>
                  <a:pt x="1865166" y="2214306"/>
                </a:lnTo>
                <a:lnTo>
                  <a:pt x="1902576" y="2188776"/>
                </a:lnTo>
                <a:lnTo>
                  <a:pt x="1938960" y="2161897"/>
                </a:lnTo>
                <a:lnTo>
                  <a:pt x="1974282" y="2133703"/>
                </a:lnTo>
                <a:lnTo>
                  <a:pt x="2008506" y="2104231"/>
                </a:lnTo>
                <a:lnTo>
                  <a:pt x="2041597" y="2073517"/>
                </a:lnTo>
                <a:lnTo>
                  <a:pt x="2073517" y="2041597"/>
                </a:lnTo>
                <a:lnTo>
                  <a:pt x="2104231" y="2008506"/>
                </a:lnTo>
                <a:lnTo>
                  <a:pt x="2133703" y="1974282"/>
                </a:lnTo>
                <a:lnTo>
                  <a:pt x="2161897" y="1938960"/>
                </a:lnTo>
                <a:lnTo>
                  <a:pt x="2188776" y="1902576"/>
                </a:lnTo>
                <a:lnTo>
                  <a:pt x="2214306" y="1865166"/>
                </a:lnTo>
                <a:lnTo>
                  <a:pt x="2238450" y="1826765"/>
                </a:lnTo>
                <a:lnTo>
                  <a:pt x="2261171" y="1787411"/>
                </a:lnTo>
                <a:lnTo>
                  <a:pt x="2282434" y="1747139"/>
                </a:lnTo>
                <a:lnTo>
                  <a:pt x="2302204" y="1705985"/>
                </a:lnTo>
                <a:lnTo>
                  <a:pt x="2320443" y="1663985"/>
                </a:lnTo>
                <a:lnTo>
                  <a:pt x="2337116" y="1621174"/>
                </a:lnTo>
                <a:lnTo>
                  <a:pt x="2352186" y="1577590"/>
                </a:lnTo>
                <a:lnTo>
                  <a:pt x="2365619" y="1533268"/>
                </a:lnTo>
                <a:lnTo>
                  <a:pt x="2377377" y="1488244"/>
                </a:lnTo>
                <a:lnTo>
                  <a:pt x="2387425" y="1442554"/>
                </a:lnTo>
                <a:lnTo>
                  <a:pt x="2395727" y="1396235"/>
                </a:lnTo>
                <a:lnTo>
                  <a:pt x="2402247" y="1349321"/>
                </a:lnTo>
                <a:lnTo>
                  <a:pt x="2406949" y="1301849"/>
                </a:lnTo>
                <a:lnTo>
                  <a:pt x="2409796" y="1253856"/>
                </a:lnTo>
                <a:lnTo>
                  <a:pt x="2410753" y="1205376"/>
                </a:lnTo>
                <a:lnTo>
                  <a:pt x="2409796" y="1156897"/>
                </a:lnTo>
                <a:lnTo>
                  <a:pt x="2406949" y="1108904"/>
                </a:lnTo>
                <a:lnTo>
                  <a:pt x="2402247" y="1061432"/>
                </a:lnTo>
                <a:lnTo>
                  <a:pt x="2395727" y="1014518"/>
                </a:lnTo>
                <a:lnTo>
                  <a:pt x="2387425" y="968198"/>
                </a:lnTo>
                <a:lnTo>
                  <a:pt x="2377377" y="922509"/>
                </a:lnTo>
                <a:lnTo>
                  <a:pt x="2365619" y="877485"/>
                </a:lnTo>
                <a:lnTo>
                  <a:pt x="2352186" y="833163"/>
                </a:lnTo>
                <a:lnTo>
                  <a:pt x="2337116" y="789578"/>
                </a:lnTo>
                <a:lnTo>
                  <a:pt x="2320443" y="746768"/>
                </a:lnTo>
                <a:lnTo>
                  <a:pt x="2302204" y="704768"/>
                </a:lnTo>
                <a:lnTo>
                  <a:pt x="2282434" y="663614"/>
                </a:lnTo>
                <a:lnTo>
                  <a:pt x="2261171" y="623342"/>
                </a:lnTo>
                <a:lnTo>
                  <a:pt x="2238450" y="583987"/>
                </a:lnTo>
                <a:lnTo>
                  <a:pt x="2214306" y="545587"/>
                </a:lnTo>
                <a:lnTo>
                  <a:pt x="2188776" y="508177"/>
                </a:lnTo>
                <a:lnTo>
                  <a:pt x="2161897" y="471793"/>
                </a:lnTo>
                <a:lnTo>
                  <a:pt x="2133703" y="436471"/>
                </a:lnTo>
                <a:lnTo>
                  <a:pt x="2104231" y="402246"/>
                </a:lnTo>
                <a:lnTo>
                  <a:pt x="2073517" y="369156"/>
                </a:lnTo>
                <a:lnTo>
                  <a:pt x="2041597" y="337236"/>
                </a:lnTo>
                <a:lnTo>
                  <a:pt x="2008506" y="306522"/>
                </a:lnTo>
                <a:lnTo>
                  <a:pt x="1974282" y="277050"/>
                </a:lnTo>
                <a:lnTo>
                  <a:pt x="1938960" y="248856"/>
                </a:lnTo>
                <a:lnTo>
                  <a:pt x="1902576" y="221977"/>
                </a:lnTo>
                <a:lnTo>
                  <a:pt x="1865166" y="196447"/>
                </a:lnTo>
                <a:lnTo>
                  <a:pt x="1826765" y="172303"/>
                </a:lnTo>
                <a:lnTo>
                  <a:pt x="1787411" y="149582"/>
                </a:lnTo>
                <a:lnTo>
                  <a:pt x="1747139" y="128318"/>
                </a:lnTo>
                <a:lnTo>
                  <a:pt x="1705985" y="108549"/>
                </a:lnTo>
                <a:lnTo>
                  <a:pt x="1663985" y="90310"/>
                </a:lnTo>
                <a:lnTo>
                  <a:pt x="1621174" y="73637"/>
                </a:lnTo>
                <a:lnTo>
                  <a:pt x="1577590" y="58567"/>
                </a:lnTo>
                <a:lnTo>
                  <a:pt x="1533268" y="45134"/>
                </a:lnTo>
                <a:lnTo>
                  <a:pt x="1488244" y="33376"/>
                </a:lnTo>
                <a:lnTo>
                  <a:pt x="1442554" y="23327"/>
                </a:lnTo>
                <a:lnTo>
                  <a:pt x="1396235" y="15025"/>
                </a:lnTo>
                <a:lnTo>
                  <a:pt x="1349321" y="8506"/>
                </a:lnTo>
                <a:lnTo>
                  <a:pt x="1301849" y="3804"/>
                </a:lnTo>
                <a:lnTo>
                  <a:pt x="1253856" y="957"/>
                </a:lnTo>
                <a:lnTo>
                  <a:pt x="1205376" y="0"/>
                </a:lnTo>
                <a:close/>
              </a:path>
            </a:pathLst>
          </a:custGeom>
          <a:solidFill>
            <a:srgbClr val="D51625"/>
          </a:solidFill>
        </p:spPr>
        <p:txBody>
          <a:bodyPr wrap="square" lIns="0" tIns="0" rIns="0" bIns="0" rtlCol="0"/>
          <a:lstStyle/>
          <a:p>
            <a:pPr algn="l" rtl="0"/>
            <a:endParaRPr sz="1092"/>
          </a:p>
        </p:txBody>
      </p:sp>
      <p:sp>
        <p:nvSpPr>
          <p:cNvPr id="18" name="object 18"/>
          <p:cNvSpPr txBox="1"/>
          <p:nvPr/>
        </p:nvSpPr>
        <p:spPr>
          <a:xfrm>
            <a:off x="2916141" y="2207197"/>
            <a:ext cx="1088578" cy="656087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0851" marR="3081" indent="-63536">
              <a:lnSpc>
                <a:spcPct val="101000"/>
              </a:lnSpc>
              <a:spcBef>
                <a:spcPts val="55"/>
              </a:spcBef>
            </a:pPr>
            <a:r>
              <a:rPr sz="2122" b="1" spc="-6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Financial Literacy</a:t>
            </a:r>
            <a:endParaRPr sz="2122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874928" y="5100105"/>
            <a:ext cx="1170596" cy="238373"/>
          </a:xfrm>
          <a:prstGeom prst="rect">
            <a:avLst/>
          </a:prstGeom>
        </p:spPr>
        <p:txBody>
          <a:bodyPr vert="horz" wrap="square" lIns="0" tIns="9627" rIns="0" bIns="0" rtlCol="0">
            <a:spAutoFit/>
          </a:bodyPr>
          <a:lstStyle/>
          <a:p>
            <a:pPr marL="7701">
              <a:spcBef>
                <a:spcPts val="76"/>
              </a:spcBef>
            </a:pPr>
            <a:r>
              <a:rPr sz="1486" b="1" spc="-6" dirty="0">
                <a:solidFill>
                  <a:srgbClr val="FFFFFF"/>
                </a:solidFill>
                <a:latin typeface="MyriadPro-Semibold"/>
                <a:cs typeface="MyriadPro-Semibold"/>
              </a:rPr>
              <a:t>Employability</a:t>
            </a:r>
            <a:endParaRPr sz="1486">
              <a:latin typeface="MyriadPro-Semibold"/>
              <a:cs typeface="MyriadPro-Semibold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394883" y="5100105"/>
            <a:ext cx="633431" cy="238373"/>
          </a:xfrm>
          <a:prstGeom prst="rect">
            <a:avLst/>
          </a:prstGeom>
        </p:spPr>
        <p:txBody>
          <a:bodyPr vert="horz" wrap="square" lIns="0" tIns="9627" rIns="0" bIns="0" rtlCol="0">
            <a:spAutoFit/>
          </a:bodyPr>
          <a:lstStyle/>
          <a:p>
            <a:pPr marL="7701">
              <a:spcBef>
                <a:spcPts val="76"/>
              </a:spcBef>
            </a:pPr>
            <a:r>
              <a:rPr sz="1486" b="1" spc="-6" dirty="0">
                <a:solidFill>
                  <a:srgbClr val="FFFFFF"/>
                </a:solidFill>
                <a:latin typeface="MyriadPro-Semibold"/>
                <a:cs typeface="MyriadPro-Semibold"/>
              </a:rPr>
              <a:t>Gender</a:t>
            </a:r>
            <a:endParaRPr sz="1486">
              <a:latin typeface="MyriadPro-Semibold"/>
              <a:cs typeface="MyriadPro-Semibold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495441" y="4962986"/>
            <a:ext cx="1092043" cy="461871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 marR="3081" indent="291493">
              <a:lnSpc>
                <a:spcPct val="101000"/>
              </a:lnSpc>
              <a:spcBef>
                <a:spcPts val="58"/>
              </a:spcBef>
            </a:pPr>
            <a:r>
              <a:rPr sz="1486" b="1" spc="-6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Social Participation</a:t>
            </a:r>
            <a:endParaRPr sz="1486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9628667" y="5100105"/>
            <a:ext cx="1171751" cy="238373"/>
          </a:xfrm>
          <a:prstGeom prst="rect">
            <a:avLst/>
          </a:prstGeom>
        </p:spPr>
        <p:txBody>
          <a:bodyPr vert="horz" wrap="square" lIns="0" tIns="9627" rIns="0" bIns="0" rtlCol="0">
            <a:spAutoFit/>
          </a:bodyPr>
          <a:lstStyle/>
          <a:p>
            <a:pPr marL="7701" algn="ctr">
              <a:spcBef>
                <a:spcPts val="76"/>
              </a:spcBef>
            </a:pPr>
            <a:r>
              <a:rPr sz="1486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Ethical</a:t>
            </a:r>
            <a:r>
              <a:rPr sz="1486" b="1" spc="97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486" b="1" spc="-6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Values</a:t>
            </a:r>
            <a:endParaRPr sz="1486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779293" y="2231757"/>
            <a:ext cx="1863327" cy="601152"/>
          </a:xfrm>
          <a:prstGeom prst="rect">
            <a:avLst/>
          </a:prstGeom>
        </p:spPr>
        <p:txBody>
          <a:bodyPr vert="horz" wrap="square" lIns="0" tIns="8471" rIns="0" bIns="0" rtlCol="0">
            <a:spAutoFit/>
          </a:bodyPr>
          <a:lstStyle/>
          <a:p>
            <a:pPr marL="7701">
              <a:spcBef>
                <a:spcPts val="67"/>
              </a:spcBef>
            </a:pPr>
            <a:r>
              <a:rPr sz="1880" b="1" spc="-6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Entrepreneurship</a:t>
            </a:r>
            <a:endParaRPr sz="188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811">
              <a:spcBef>
                <a:spcPts val="33"/>
              </a:spcBef>
            </a:pPr>
            <a:r>
              <a:rPr sz="1971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&amp;</a:t>
            </a:r>
            <a:r>
              <a:rPr sz="1971" b="1" spc="58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971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Business</a:t>
            </a:r>
            <a:r>
              <a:rPr sz="1971" b="1" spc="5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971" b="1" spc="-6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Skills</a:t>
            </a:r>
            <a:endParaRPr sz="197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104715" y="2207197"/>
            <a:ext cx="1717003" cy="663626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algn="ctr">
              <a:spcBef>
                <a:spcPts val="82"/>
              </a:spcBef>
            </a:pPr>
            <a:r>
              <a:rPr sz="2122" b="1" spc="-6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Digital</a:t>
            </a:r>
            <a:endParaRPr sz="2122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ts val="24"/>
              </a:spcBef>
            </a:pPr>
            <a:r>
              <a:rPr sz="2122" b="1" spc="-6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Competencies</a:t>
            </a:r>
            <a:endParaRPr sz="2122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9402216" y="2207197"/>
            <a:ext cx="1624972" cy="656087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505589" marR="3081" indent="-498273">
              <a:lnSpc>
                <a:spcPct val="101000"/>
              </a:lnSpc>
              <a:spcBef>
                <a:spcPts val="55"/>
              </a:spcBef>
            </a:pPr>
            <a:r>
              <a:rPr sz="2122" b="1" spc="-6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Interpersonal Skills</a:t>
            </a:r>
            <a:endParaRPr sz="2122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" name="object 17">
            <a:extLst>
              <a:ext uri="{FF2B5EF4-FFF2-40B4-BE49-F238E27FC236}">
                <a16:creationId xmlns:a16="http://schemas.microsoft.com/office/drawing/2014/main" id="{927E0C82-D9FA-952A-4D44-0A5EC9AD8400}"/>
              </a:ext>
            </a:extLst>
          </p:cNvPr>
          <p:cNvSpPr/>
          <p:nvPr/>
        </p:nvSpPr>
        <p:spPr>
          <a:xfrm>
            <a:off x="5013459" y="4511505"/>
            <a:ext cx="1462090" cy="1462090"/>
          </a:xfrm>
          <a:custGeom>
            <a:avLst/>
            <a:gdLst/>
            <a:ahLst/>
            <a:cxnLst/>
            <a:rect l="l" t="t" r="r" b="b"/>
            <a:pathLst>
              <a:path w="2411094" h="2411095">
                <a:moveTo>
                  <a:pt x="1205376" y="0"/>
                </a:moveTo>
                <a:lnTo>
                  <a:pt x="1156897" y="957"/>
                </a:lnTo>
                <a:lnTo>
                  <a:pt x="1108904" y="3804"/>
                </a:lnTo>
                <a:lnTo>
                  <a:pt x="1061432" y="8506"/>
                </a:lnTo>
                <a:lnTo>
                  <a:pt x="1014518" y="15025"/>
                </a:lnTo>
                <a:lnTo>
                  <a:pt x="968198" y="23327"/>
                </a:lnTo>
                <a:lnTo>
                  <a:pt x="922509" y="33376"/>
                </a:lnTo>
                <a:lnTo>
                  <a:pt x="877485" y="45134"/>
                </a:lnTo>
                <a:lnTo>
                  <a:pt x="833163" y="58567"/>
                </a:lnTo>
                <a:lnTo>
                  <a:pt x="789578" y="73637"/>
                </a:lnTo>
                <a:lnTo>
                  <a:pt x="746768" y="90310"/>
                </a:lnTo>
                <a:lnTo>
                  <a:pt x="704768" y="108549"/>
                </a:lnTo>
                <a:lnTo>
                  <a:pt x="663614" y="128318"/>
                </a:lnTo>
                <a:lnTo>
                  <a:pt x="623342" y="149582"/>
                </a:lnTo>
                <a:lnTo>
                  <a:pt x="583987" y="172303"/>
                </a:lnTo>
                <a:lnTo>
                  <a:pt x="545587" y="196447"/>
                </a:lnTo>
                <a:lnTo>
                  <a:pt x="508177" y="221977"/>
                </a:lnTo>
                <a:lnTo>
                  <a:pt x="471793" y="248856"/>
                </a:lnTo>
                <a:lnTo>
                  <a:pt x="436471" y="277050"/>
                </a:lnTo>
                <a:lnTo>
                  <a:pt x="402246" y="306522"/>
                </a:lnTo>
                <a:lnTo>
                  <a:pt x="369156" y="337236"/>
                </a:lnTo>
                <a:lnTo>
                  <a:pt x="337236" y="369156"/>
                </a:lnTo>
                <a:lnTo>
                  <a:pt x="306522" y="402246"/>
                </a:lnTo>
                <a:lnTo>
                  <a:pt x="277050" y="436471"/>
                </a:lnTo>
                <a:lnTo>
                  <a:pt x="248856" y="471793"/>
                </a:lnTo>
                <a:lnTo>
                  <a:pt x="221977" y="508177"/>
                </a:lnTo>
                <a:lnTo>
                  <a:pt x="196447" y="545587"/>
                </a:lnTo>
                <a:lnTo>
                  <a:pt x="172303" y="583987"/>
                </a:lnTo>
                <a:lnTo>
                  <a:pt x="149582" y="623342"/>
                </a:lnTo>
                <a:lnTo>
                  <a:pt x="128318" y="663614"/>
                </a:lnTo>
                <a:lnTo>
                  <a:pt x="108549" y="704768"/>
                </a:lnTo>
                <a:lnTo>
                  <a:pt x="90310" y="746768"/>
                </a:lnTo>
                <a:lnTo>
                  <a:pt x="73637" y="789578"/>
                </a:lnTo>
                <a:lnTo>
                  <a:pt x="58567" y="833163"/>
                </a:lnTo>
                <a:lnTo>
                  <a:pt x="45134" y="877485"/>
                </a:lnTo>
                <a:lnTo>
                  <a:pt x="33376" y="922509"/>
                </a:lnTo>
                <a:lnTo>
                  <a:pt x="23327" y="968198"/>
                </a:lnTo>
                <a:lnTo>
                  <a:pt x="15025" y="1014518"/>
                </a:lnTo>
                <a:lnTo>
                  <a:pt x="8506" y="1061432"/>
                </a:lnTo>
                <a:lnTo>
                  <a:pt x="3804" y="1108904"/>
                </a:lnTo>
                <a:lnTo>
                  <a:pt x="957" y="1156897"/>
                </a:lnTo>
                <a:lnTo>
                  <a:pt x="0" y="1205376"/>
                </a:lnTo>
                <a:lnTo>
                  <a:pt x="957" y="1253856"/>
                </a:lnTo>
                <a:lnTo>
                  <a:pt x="3804" y="1301849"/>
                </a:lnTo>
                <a:lnTo>
                  <a:pt x="8506" y="1349321"/>
                </a:lnTo>
                <a:lnTo>
                  <a:pt x="15025" y="1396235"/>
                </a:lnTo>
                <a:lnTo>
                  <a:pt x="23327" y="1442554"/>
                </a:lnTo>
                <a:lnTo>
                  <a:pt x="33376" y="1488244"/>
                </a:lnTo>
                <a:lnTo>
                  <a:pt x="45134" y="1533268"/>
                </a:lnTo>
                <a:lnTo>
                  <a:pt x="58567" y="1577590"/>
                </a:lnTo>
                <a:lnTo>
                  <a:pt x="73637" y="1621174"/>
                </a:lnTo>
                <a:lnTo>
                  <a:pt x="90310" y="1663985"/>
                </a:lnTo>
                <a:lnTo>
                  <a:pt x="108549" y="1705985"/>
                </a:lnTo>
                <a:lnTo>
                  <a:pt x="128318" y="1747139"/>
                </a:lnTo>
                <a:lnTo>
                  <a:pt x="149582" y="1787411"/>
                </a:lnTo>
                <a:lnTo>
                  <a:pt x="172303" y="1826765"/>
                </a:lnTo>
                <a:lnTo>
                  <a:pt x="196447" y="1865166"/>
                </a:lnTo>
                <a:lnTo>
                  <a:pt x="221977" y="1902576"/>
                </a:lnTo>
                <a:lnTo>
                  <a:pt x="248856" y="1938960"/>
                </a:lnTo>
                <a:lnTo>
                  <a:pt x="277050" y="1974282"/>
                </a:lnTo>
                <a:lnTo>
                  <a:pt x="306522" y="2008506"/>
                </a:lnTo>
                <a:lnTo>
                  <a:pt x="337236" y="2041597"/>
                </a:lnTo>
                <a:lnTo>
                  <a:pt x="369156" y="2073517"/>
                </a:lnTo>
                <a:lnTo>
                  <a:pt x="402246" y="2104231"/>
                </a:lnTo>
                <a:lnTo>
                  <a:pt x="436471" y="2133703"/>
                </a:lnTo>
                <a:lnTo>
                  <a:pt x="471793" y="2161897"/>
                </a:lnTo>
                <a:lnTo>
                  <a:pt x="508177" y="2188776"/>
                </a:lnTo>
                <a:lnTo>
                  <a:pt x="545587" y="2214306"/>
                </a:lnTo>
                <a:lnTo>
                  <a:pt x="583987" y="2238450"/>
                </a:lnTo>
                <a:lnTo>
                  <a:pt x="623342" y="2261171"/>
                </a:lnTo>
                <a:lnTo>
                  <a:pt x="663614" y="2282434"/>
                </a:lnTo>
                <a:lnTo>
                  <a:pt x="704768" y="2302204"/>
                </a:lnTo>
                <a:lnTo>
                  <a:pt x="746768" y="2320443"/>
                </a:lnTo>
                <a:lnTo>
                  <a:pt x="789578" y="2337116"/>
                </a:lnTo>
                <a:lnTo>
                  <a:pt x="833163" y="2352186"/>
                </a:lnTo>
                <a:lnTo>
                  <a:pt x="877485" y="2365619"/>
                </a:lnTo>
                <a:lnTo>
                  <a:pt x="922509" y="2377377"/>
                </a:lnTo>
                <a:lnTo>
                  <a:pt x="968198" y="2387425"/>
                </a:lnTo>
                <a:lnTo>
                  <a:pt x="1014518" y="2395727"/>
                </a:lnTo>
                <a:lnTo>
                  <a:pt x="1061432" y="2402247"/>
                </a:lnTo>
                <a:lnTo>
                  <a:pt x="1108904" y="2406949"/>
                </a:lnTo>
                <a:lnTo>
                  <a:pt x="1156897" y="2409796"/>
                </a:lnTo>
                <a:lnTo>
                  <a:pt x="1205376" y="2410753"/>
                </a:lnTo>
                <a:lnTo>
                  <a:pt x="1253856" y="2409796"/>
                </a:lnTo>
                <a:lnTo>
                  <a:pt x="1301849" y="2406949"/>
                </a:lnTo>
                <a:lnTo>
                  <a:pt x="1349321" y="2402247"/>
                </a:lnTo>
                <a:lnTo>
                  <a:pt x="1396235" y="2395727"/>
                </a:lnTo>
                <a:lnTo>
                  <a:pt x="1442554" y="2387425"/>
                </a:lnTo>
                <a:lnTo>
                  <a:pt x="1488244" y="2377377"/>
                </a:lnTo>
                <a:lnTo>
                  <a:pt x="1533268" y="2365619"/>
                </a:lnTo>
                <a:lnTo>
                  <a:pt x="1577590" y="2352186"/>
                </a:lnTo>
                <a:lnTo>
                  <a:pt x="1621174" y="2337116"/>
                </a:lnTo>
                <a:lnTo>
                  <a:pt x="1663985" y="2320443"/>
                </a:lnTo>
                <a:lnTo>
                  <a:pt x="1705985" y="2302204"/>
                </a:lnTo>
                <a:lnTo>
                  <a:pt x="1747139" y="2282434"/>
                </a:lnTo>
                <a:lnTo>
                  <a:pt x="1787411" y="2261171"/>
                </a:lnTo>
                <a:lnTo>
                  <a:pt x="1826765" y="2238450"/>
                </a:lnTo>
                <a:lnTo>
                  <a:pt x="1865166" y="2214306"/>
                </a:lnTo>
                <a:lnTo>
                  <a:pt x="1902576" y="2188776"/>
                </a:lnTo>
                <a:lnTo>
                  <a:pt x="1938960" y="2161897"/>
                </a:lnTo>
                <a:lnTo>
                  <a:pt x="1974282" y="2133703"/>
                </a:lnTo>
                <a:lnTo>
                  <a:pt x="2008506" y="2104231"/>
                </a:lnTo>
                <a:lnTo>
                  <a:pt x="2041597" y="2073517"/>
                </a:lnTo>
                <a:lnTo>
                  <a:pt x="2073517" y="2041597"/>
                </a:lnTo>
                <a:lnTo>
                  <a:pt x="2104231" y="2008506"/>
                </a:lnTo>
                <a:lnTo>
                  <a:pt x="2133703" y="1974282"/>
                </a:lnTo>
                <a:lnTo>
                  <a:pt x="2161897" y="1938960"/>
                </a:lnTo>
                <a:lnTo>
                  <a:pt x="2188776" y="1902576"/>
                </a:lnTo>
                <a:lnTo>
                  <a:pt x="2214306" y="1865166"/>
                </a:lnTo>
                <a:lnTo>
                  <a:pt x="2238450" y="1826765"/>
                </a:lnTo>
                <a:lnTo>
                  <a:pt x="2261171" y="1787411"/>
                </a:lnTo>
                <a:lnTo>
                  <a:pt x="2282434" y="1747139"/>
                </a:lnTo>
                <a:lnTo>
                  <a:pt x="2302204" y="1705985"/>
                </a:lnTo>
                <a:lnTo>
                  <a:pt x="2320443" y="1663985"/>
                </a:lnTo>
                <a:lnTo>
                  <a:pt x="2337116" y="1621174"/>
                </a:lnTo>
                <a:lnTo>
                  <a:pt x="2352186" y="1577590"/>
                </a:lnTo>
                <a:lnTo>
                  <a:pt x="2365619" y="1533268"/>
                </a:lnTo>
                <a:lnTo>
                  <a:pt x="2377377" y="1488244"/>
                </a:lnTo>
                <a:lnTo>
                  <a:pt x="2387425" y="1442554"/>
                </a:lnTo>
                <a:lnTo>
                  <a:pt x="2395727" y="1396235"/>
                </a:lnTo>
                <a:lnTo>
                  <a:pt x="2402247" y="1349321"/>
                </a:lnTo>
                <a:lnTo>
                  <a:pt x="2406949" y="1301849"/>
                </a:lnTo>
                <a:lnTo>
                  <a:pt x="2409796" y="1253856"/>
                </a:lnTo>
                <a:lnTo>
                  <a:pt x="2410753" y="1205376"/>
                </a:lnTo>
                <a:lnTo>
                  <a:pt x="2409796" y="1156897"/>
                </a:lnTo>
                <a:lnTo>
                  <a:pt x="2406949" y="1108904"/>
                </a:lnTo>
                <a:lnTo>
                  <a:pt x="2402247" y="1061432"/>
                </a:lnTo>
                <a:lnTo>
                  <a:pt x="2395727" y="1014518"/>
                </a:lnTo>
                <a:lnTo>
                  <a:pt x="2387425" y="968198"/>
                </a:lnTo>
                <a:lnTo>
                  <a:pt x="2377377" y="922509"/>
                </a:lnTo>
                <a:lnTo>
                  <a:pt x="2365619" y="877485"/>
                </a:lnTo>
                <a:lnTo>
                  <a:pt x="2352186" y="833163"/>
                </a:lnTo>
                <a:lnTo>
                  <a:pt x="2337116" y="789578"/>
                </a:lnTo>
                <a:lnTo>
                  <a:pt x="2320443" y="746768"/>
                </a:lnTo>
                <a:lnTo>
                  <a:pt x="2302204" y="704768"/>
                </a:lnTo>
                <a:lnTo>
                  <a:pt x="2282434" y="663614"/>
                </a:lnTo>
                <a:lnTo>
                  <a:pt x="2261171" y="623342"/>
                </a:lnTo>
                <a:lnTo>
                  <a:pt x="2238450" y="583987"/>
                </a:lnTo>
                <a:lnTo>
                  <a:pt x="2214306" y="545587"/>
                </a:lnTo>
                <a:lnTo>
                  <a:pt x="2188776" y="508177"/>
                </a:lnTo>
                <a:lnTo>
                  <a:pt x="2161897" y="471793"/>
                </a:lnTo>
                <a:lnTo>
                  <a:pt x="2133703" y="436471"/>
                </a:lnTo>
                <a:lnTo>
                  <a:pt x="2104231" y="402246"/>
                </a:lnTo>
                <a:lnTo>
                  <a:pt x="2073517" y="369156"/>
                </a:lnTo>
                <a:lnTo>
                  <a:pt x="2041597" y="337236"/>
                </a:lnTo>
                <a:lnTo>
                  <a:pt x="2008506" y="306522"/>
                </a:lnTo>
                <a:lnTo>
                  <a:pt x="1974282" y="277050"/>
                </a:lnTo>
                <a:lnTo>
                  <a:pt x="1938960" y="248856"/>
                </a:lnTo>
                <a:lnTo>
                  <a:pt x="1902576" y="221977"/>
                </a:lnTo>
                <a:lnTo>
                  <a:pt x="1865166" y="196447"/>
                </a:lnTo>
                <a:lnTo>
                  <a:pt x="1826765" y="172303"/>
                </a:lnTo>
                <a:lnTo>
                  <a:pt x="1787411" y="149582"/>
                </a:lnTo>
                <a:lnTo>
                  <a:pt x="1747139" y="128318"/>
                </a:lnTo>
                <a:lnTo>
                  <a:pt x="1705985" y="108549"/>
                </a:lnTo>
                <a:lnTo>
                  <a:pt x="1663985" y="90310"/>
                </a:lnTo>
                <a:lnTo>
                  <a:pt x="1621174" y="73637"/>
                </a:lnTo>
                <a:lnTo>
                  <a:pt x="1577590" y="58567"/>
                </a:lnTo>
                <a:lnTo>
                  <a:pt x="1533268" y="45134"/>
                </a:lnTo>
                <a:lnTo>
                  <a:pt x="1488244" y="33376"/>
                </a:lnTo>
                <a:lnTo>
                  <a:pt x="1442554" y="23327"/>
                </a:lnTo>
                <a:lnTo>
                  <a:pt x="1396235" y="15025"/>
                </a:lnTo>
                <a:lnTo>
                  <a:pt x="1349321" y="8506"/>
                </a:lnTo>
                <a:lnTo>
                  <a:pt x="1301849" y="3804"/>
                </a:lnTo>
                <a:lnTo>
                  <a:pt x="1253856" y="957"/>
                </a:lnTo>
                <a:lnTo>
                  <a:pt x="1205376" y="0"/>
                </a:lnTo>
                <a:close/>
              </a:path>
            </a:pathLst>
          </a:custGeom>
          <a:solidFill>
            <a:srgbClr val="0399DC"/>
          </a:solidFill>
        </p:spPr>
        <p:txBody>
          <a:bodyPr wrap="square" lIns="0" tIns="0" rIns="0" bIns="0" rtlCol="0"/>
          <a:lstStyle/>
          <a:p>
            <a:pPr algn="l" rtl="0"/>
            <a:endParaRPr sz="1092"/>
          </a:p>
        </p:txBody>
      </p:sp>
      <p:sp>
        <p:nvSpPr>
          <p:cNvPr id="49" name="object 17">
            <a:extLst>
              <a:ext uri="{FF2B5EF4-FFF2-40B4-BE49-F238E27FC236}">
                <a16:creationId xmlns:a16="http://schemas.microsoft.com/office/drawing/2014/main" id="{5243C304-6074-3F9D-BF3B-30200A553E73}"/>
              </a:ext>
            </a:extLst>
          </p:cNvPr>
          <p:cNvSpPr/>
          <p:nvPr/>
        </p:nvSpPr>
        <p:spPr>
          <a:xfrm>
            <a:off x="2755881" y="4511505"/>
            <a:ext cx="1462090" cy="1462090"/>
          </a:xfrm>
          <a:custGeom>
            <a:avLst/>
            <a:gdLst/>
            <a:ahLst/>
            <a:cxnLst/>
            <a:rect l="l" t="t" r="r" b="b"/>
            <a:pathLst>
              <a:path w="2411094" h="2411095">
                <a:moveTo>
                  <a:pt x="1205376" y="0"/>
                </a:moveTo>
                <a:lnTo>
                  <a:pt x="1156897" y="957"/>
                </a:lnTo>
                <a:lnTo>
                  <a:pt x="1108904" y="3804"/>
                </a:lnTo>
                <a:lnTo>
                  <a:pt x="1061432" y="8506"/>
                </a:lnTo>
                <a:lnTo>
                  <a:pt x="1014518" y="15025"/>
                </a:lnTo>
                <a:lnTo>
                  <a:pt x="968198" y="23327"/>
                </a:lnTo>
                <a:lnTo>
                  <a:pt x="922509" y="33376"/>
                </a:lnTo>
                <a:lnTo>
                  <a:pt x="877485" y="45134"/>
                </a:lnTo>
                <a:lnTo>
                  <a:pt x="833163" y="58567"/>
                </a:lnTo>
                <a:lnTo>
                  <a:pt x="789578" y="73637"/>
                </a:lnTo>
                <a:lnTo>
                  <a:pt x="746768" y="90310"/>
                </a:lnTo>
                <a:lnTo>
                  <a:pt x="704768" y="108549"/>
                </a:lnTo>
                <a:lnTo>
                  <a:pt x="663614" y="128318"/>
                </a:lnTo>
                <a:lnTo>
                  <a:pt x="623342" y="149582"/>
                </a:lnTo>
                <a:lnTo>
                  <a:pt x="583987" y="172303"/>
                </a:lnTo>
                <a:lnTo>
                  <a:pt x="545587" y="196447"/>
                </a:lnTo>
                <a:lnTo>
                  <a:pt x="508177" y="221977"/>
                </a:lnTo>
                <a:lnTo>
                  <a:pt x="471793" y="248856"/>
                </a:lnTo>
                <a:lnTo>
                  <a:pt x="436471" y="277050"/>
                </a:lnTo>
                <a:lnTo>
                  <a:pt x="402246" y="306522"/>
                </a:lnTo>
                <a:lnTo>
                  <a:pt x="369156" y="337236"/>
                </a:lnTo>
                <a:lnTo>
                  <a:pt x="337236" y="369156"/>
                </a:lnTo>
                <a:lnTo>
                  <a:pt x="306522" y="402246"/>
                </a:lnTo>
                <a:lnTo>
                  <a:pt x="277050" y="436471"/>
                </a:lnTo>
                <a:lnTo>
                  <a:pt x="248856" y="471793"/>
                </a:lnTo>
                <a:lnTo>
                  <a:pt x="221977" y="508177"/>
                </a:lnTo>
                <a:lnTo>
                  <a:pt x="196447" y="545587"/>
                </a:lnTo>
                <a:lnTo>
                  <a:pt x="172303" y="583987"/>
                </a:lnTo>
                <a:lnTo>
                  <a:pt x="149582" y="623342"/>
                </a:lnTo>
                <a:lnTo>
                  <a:pt x="128318" y="663614"/>
                </a:lnTo>
                <a:lnTo>
                  <a:pt x="108549" y="704768"/>
                </a:lnTo>
                <a:lnTo>
                  <a:pt x="90310" y="746768"/>
                </a:lnTo>
                <a:lnTo>
                  <a:pt x="73637" y="789578"/>
                </a:lnTo>
                <a:lnTo>
                  <a:pt x="58567" y="833163"/>
                </a:lnTo>
                <a:lnTo>
                  <a:pt x="45134" y="877485"/>
                </a:lnTo>
                <a:lnTo>
                  <a:pt x="33376" y="922509"/>
                </a:lnTo>
                <a:lnTo>
                  <a:pt x="23327" y="968198"/>
                </a:lnTo>
                <a:lnTo>
                  <a:pt x="15025" y="1014518"/>
                </a:lnTo>
                <a:lnTo>
                  <a:pt x="8506" y="1061432"/>
                </a:lnTo>
                <a:lnTo>
                  <a:pt x="3804" y="1108904"/>
                </a:lnTo>
                <a:lnTo>
                  <a:pt x="957" y="1156897"/>
                </a:lnTo>
                <a:lnTo>
                  <a:pt x="0" y="1205376"/>
                </a:lnTo>
                <a:lnTo>
                  <a:pt x="957" y="1253856"/>
                </a:lnTo>
                <a:lnTo>
                  <a:pt x="3804" y="1301849"/>
                </a:lnTo>
                <a:lnTo>
                  <a:pt x="8506" y="1349321"/>
                </a:lnTo>
                <a:lnTo>
                  <a:pt x="15025" y="1396235"/>
                </a:lnTo>
                <a:lnTo>
                  <a:pt x="23327" y="1442554"/>
                </a:lnTo>
                <a:lnTo>
                  <a:pt x="33376" y="1488244"/>
                </a:lnTo>
                <a:lnTo>
                  <a:pt x="45134" y="1533268"/>
                </a:lnTo>
                <a:lnTo>
                  <a:pt x="58567" y="1577590"/>
                </a:lnTo>
                <a:lnTo>
                  <a:pt x="73637" y="1621174"/>
                </a:lnTo>
                <a:lnTo>
                  <a:pt x="90310" y="1663985"/>
                </a:lnTo>
                <a:lnTo>
                  <a:pt x="108549" y="1705985"/>
                </a:lnTo>
                <a:lnTo>
                  <a:pt x="128318" y="1747139"/>
                </a:lnTo>
                <a:lnTo>
                  <a:pt x="149582" y="1787411"/>
                </a:lnTo>
                <a:lnTo>
                  <a:pt x="172303" y="1826765"/>
                </a:lnTo>
                <a:lnTo>
                  <a:pt x="196447" y="1865166"/>
                </a:lnTo>
                <a:lnTo>
                  <a:pt x="221977" y="1902576"/>
                </a:lnTo>
                <a:lnTo>
                  <a:pt x="248856" y="1938960"/>
                </a:lnTo>
                <a:lnTo>
                  <a:pt x="277050" y="1974282"/>
                </a:lnTo>
                <a:lnTo>
                  <a:pt x="306522" y="2008506"/>
                </a:lnTo>
                <a:lnTo>
                  <a:pt x="337236" y="2041597"/>
                </a:lnTo>
                <a:lnTo>
                  <a:pt x="369156" y="2073517"/>
                </a:lnTo>
                <a:lnTo>
                  <a:pt x="402246" y="2104231"/>
                </a:lnTo>
                <a:lnTo>
                  <a:pt x="436471" y="2133703"/>
                </a:lnTo>
                <a:lnTo>
                  <a:pt x="471793" y="2161897"/>
                </a:lnTo>
                <a:lnTo>
                  <a:pt x="508177" y="2188776"/>
                </a:lnTo>
                <a:lnTo>
                  <a:pt x="545587" y="2214306"/>
                </a:lnTo>
                <a:lnTo>
                  <a:pt x="583987" y="2238450"/>
                </a:lnTo>
                <a:lnTo>
                  <a:pt x="623342" y="2261171"/>
                </a:lnTo>
                <a:lnTo>
                  <a:pt x="663614" y="2282434"/>
                </a:lnTo>
                <a:lnTo>
                  <a:pt x="704768" y="2302204"/>
                </a:lnTo>
                <a:lnTo>
                  <a:pt x="746768" y="2320443"/>
                </a:lnTo>
                <a:lnTo>
                  <a:pt x="789578" y="2337116"/>
                </a:lnTo>
                <a:lnTo>
                  <a:pt x="833163" y="2352186"/>
                </a:lnTo>
                <a:lnTo>
                  <a:pt x="877485" y="2365619"/>
                </a:lnTo>
                <a:lnTo>
                  <a:pt x="922509" y="2377377"/>
                </a:lnTo>
                <a:lnTo>
                  <a:pt x="968198" y="2387425"/>
                </a:lnTo>
                <a:lnTo>
                  <a:pt x="1014518" y="2395727"/>
                </a:lnTo>
                <a:lnTo>
                  <a:pt x="1061432" y="2402247"/>
                </a:lnTo>
                <a:lnTo>
                  <a:pt x="1108904" y="2406949"/>
                </a:lnTo>
                <a:lnTo>
                  <a:pt x="1156897" y="2409796"/>
                </a:lnTo>
                <a:lnTo>
                  <a:pt x="1205376" y="2410753"/>
                </a:lnTo>
                <a:lnTo>
                  <a:pt x="1253856" y="2409796"/>
                </a:lnTo>
                <a:lnTo>
                  <a:pt x="1301849" y="2406949"/>
                </a:lnTo>
                <a:lnTo>
                  <a:pt x="1349321" y="2402247"/>
                </a:lnTo>
                <a:lnTo>
                  <a:pt x="1396235" y="2395727"/>
                </a:lnTo>
                <a:lnTo>
                  <a:pt x="1442554" y="2387425"/>
                </a:lnTo>
                <a:lnTo>
                  <a:pt x="1488244" y="2377377"/>
                </a:lnTo>
                <a:lnTo>
                  <a:pt x="1533268" y="2365619"/>
                </a:lnTo>
                <a:lnTo>
                  <a:pt x="1577590" y="2352186"/>
                </a:lnTo>
                <a:lnTo>
                  <a:pt x="1621174" y="2337116"/>
                </a:lnTo>
                <a:lnTo>
                  <a:pt x="1663985" y="2320443"/>
                </a:lnTo>
                <a:lnTo>
                  <a:pt x="1705985" y="2302204"/>
                </a:lnTo>
                <a:lnTo>
                  <a:pt x="1747139" y="2282434"/>
                </a:lnTo>
                <a:lnTo>
                  <a:pt x="1787411" y="2261171"/>
                </a:lnTo>
                <a:lnTo>
                  <a:pt x="1826765" y="2238450"/>
                </a:lnTo>
                <a:lnTo>
                  <a:pt x="1865166" y="2214306"/>
                </a:lnTo>
                <a:lnTo>
                  <a:pt x="1902576" y="2188776"/>
                </a:lnTo>
                <a:lnTo>
                  <a:pt x="1938960" y="2161897"/>
                </a:lnTo>
                <a:lnTo>
                  <a:pt x="1974282" y="2133703"/>
                </a:lnTo>
                <a:lnTo>
                  <a:pt x="2008506" y="2104231"/>
                </a:lnTo>
                <a:lnTo>
                  <a:pt x="2041597" y="2073517"/>
                </a:lnTo>
                <a:lnTo>
                  <a:pt x="2073517" y="2041597"/>
                </a:lnTo>
                <a:lnTo>
                  <a:pt x="2104231" y="2008506"/>
                </a:lnTo>
                <a:lnTo>
                  <a:pt x="2133703" y="1974282"/>
                </a:lnTo>
                <a:lnTo>
                  <a:pt x="2161897" y="1938960"/>
                </a:lnTo>
                <a:lnTo>
                  <a:pt x="2188776" y="1902576"/>
                </a:lnTo>
                <a:lnTo>
                  <a:pt x="2214306" y="1865166"/>
                </a:lnTo>
                <a:lnTo>
                  <a:pt x="2238450" y="1826765"/>
                </a:lnTo>
                <a:lnTo>
                  <a:pt x="2261171" y="1787411"/>
                </a:lnTo>
                <a:lnTo>
                  <a:pt x="2282434" y="1747139"/>
                </a:lnTo>
                <a:lnTo>
                  <a:pt x="2302204" y="1705985"/>
                </a:lnTo>
                <a:lnTo>
                  <a:pt x="2320443" y="1663985"/>
                </a:lnTo>
                <a:lnTo>
                  <a:pt x="2337116" y="1621174"/>
                </a:lnTo>
                <a:lnTo>
                  <a:pt x="2352186" y="1577590"/>
                </a:lnTo>
                <a:lnTo>
                  <a:pt x="2365619" y="1533268"/>
                </a:lnTo>
                <a:lnTo>
                  <a:pt x="2377377" y="1488244"/>
                </a:lnTo>
                <a:lnTo>
                  <a:pt x="2387425" y="1442554"/>
                </a:lnTo>
                <a:lnTo>
                  <a:pt x="2395727" y="1396235"/>
                </a:lnTo>
                <a:lnTo>
                  <a:pt x="2402247" y="1349321"/>
                </a:lnTo>
                <a:lnTo>
                  <a:pt x="2406949" y="1301849"/>
                </a:lnTo>
                <a:lnTo>
                  <a:pt x="2409796" y="1253856"/>
                </a:lnTo>
                <a:lnTo>
                  <a:pt x="2410753" y="1205376"/>
                </a:lnTo>
                <a:lnTo>
                  <a:pt x="2409796" y="1156897"/>
                </a:lnTo>
                <a:lnTo>
                  <a:pt x="2406949" y="1108904"/>
                </a:lnTo>
                <a:lnTo>
                  <a:pt x="2402247" y="1061432"/>
                </a:lnTo>
                <a:lnTo>
                  <a:pt x="2395727" y="1014518"/>
                </a:lnTo>
                <a:lnTo>
                  <a:pt x="2387425" y="968198"/>
                </a:lnTo>
                <a:lnTo>
                  <a:pt x="2377377" y="922509"/>
                </a:lnTo>
                <a:lnTo>
                  <a:pt x="2365619" y="877485"/>
                </a:lnTo>
                <a:lnTo>
                  <a:pt x="2352186" y="833163"/>
                </a:lnTo>
                <a:lnTo>
                  <a:pt x="2337116" y="789578"/>
                </a:lnTo>
                <a:lnTo>
                  <a:pt x="2320443" y="746768"/>
                </a:lnTo>
                <a:lnTo>
                  <a:pt x="2302204" y="704768"/>
                </a:lnTo>
                <a:lnTo>
                  <a:pt x="2282434" y="663614"/>
                </a:lnTo>
                <a:lnTo>
                  <a:pt x="2261171" y="623342"/>
                </a:lnTo>
                <a:lnTo>
                  <a:pt x="2238450" y="583987"/>
                </a:lnTo>
                <a:lnTo>
                  <a:pt x="2214306" y="545587"/>
                </a:lnTo>
                <a:lnTo>
                  <a:pt x="2188776" y="508177"/>
                </a:lnTo>
                <a:lnTo>
                  <a:pt x="2161897" y="471793"/>
                </a:lnTo>
                <a:lnTo>
                  <a:pt x="2133703" y="436471"/>
                </a:lnTo>
                <a:lnTo>
                  <a:pt x="2104231" y="402246"/>
                </a:lnTo>
                <a:lnTo>
                  <a:pt x="2073517" y="369156"/>
                </a:lnTo>
                <a:lnTo>
                  <a:pt x="2041597" y="337236"/>
                </a:lnTo>
                <a:lnTo>
                  <a:pt x="2008506" y="306522"/>
                </a:lnTo>
                <a:lnTo>
                  <a:pt x="1974282" y="277050"/>
                </a:lnTo>
                <a:lnTo>
                  <a:pt x="1938960" y="248856"/>
                </a:lnTo>
                <a:lnTo>
                  <a:pt x="1902576" y="221977"/>
                </a:lnTo>
                <a:lnTo>
                  <a:pt x="1865166" y="196447"/>
                </a:lnTo>
                <a:lnTo>
                  <a:pt x="1826765" y="172303"/>
                </a:lnTo>
                <a:lnTo>
                  <a:pt x="1787411" y="149582"/>
                </a:lnTo>
                <a:lnTo>
                  <a:pt x="1747139" y="128318"/>
                </a:lnTo>
                <a:lnTo>
                  <a:pt x="1705985" y="108549"/>
                </a:lnTo>
                <a:lnTo>
                  <a:pt x="1663985" y="90310"/>
                </a:lnTo>
                <a:lnTo>
                  <a:pt x="1621174" y="73637"/>
                </a:lnTo>
                <a:lnTo>
                  <a:pt x="1577590" y="58567"/>
                </a:lnTo>
                <a:lnTo>
                  <a:pt x="1533268" y="45134"/>
                </a:lnTo>
                <a:lnTo>
                  <a:pt x="1488244" y="33376"/>
                </a:lnTo>
                <a:lnTo>
                  <a:pt x="1442554" y="23327"/>
                </a:lnTo>
                <a:lnTo>
                  <a:pt x="1396235" y="15025"/>
                </a:lnTo>
                <a:lnTo>
                  <a:pt x="1349321" y="8506"/>
                </a:lnTo>
                <a:lnTo>
                  <a:pt x="1301849" y="3804"/>
                </a:lnTo>
                <a:lnTo>
                  <a:pt x="1253856" y="957"/>
                </a:lnTo>
                <a:lnTo>
                  <a:pt x="1205376" y="0"/>
                </a:lnTo>
                <a:close/>
              </a:path>
            </a:pathLst>
          </a:custGeom>
          <a:solidFill>
            <a:srgbClr val="105694"/>
          </a:solidFill>
        </p:spPr>
        <p:txBody>
          <a:bodyPr wrap="square" lIns="0" tIns="0" rIns="0" bIns="0" rtlCol="0"/>
          <a:lstStyle/>
          <a:p>
            <a:pPr algn="l" rtl="0"/>
            <a:endParaRPr sz="1092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152D4191-B3EB-D589-6561-6492AAE89F0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0171" y="4270497"/>
            <a:ext cx="2173865" cy="1792345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FBEAEC9E-6C71-0137-50A2-A65ACB78ECD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8806" y="4270497"/>
            <a:ext cx="2173865" cy="1792345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C3755277-9A72-24F1-2083-34EC672FD55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105" y="4270497"/>
            <a:ext cx="2173865" cy="1792345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2883A5F7-301B-9070-CD82-6F401381E7C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7403" y="4270497"/>
            <a:ext cx="2173865" cy="1792345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FF31368E-1845-E7F4-92F7-8DC560E37C69}"/>
              </a:ext>
            </a:extLst>
          </p:cNvPr>
          <p:cNvSpPr txBox="1"/>
          <p:nvPr/>
        </p:nvSpPr>
        <p:spPr>
          <a:xfrm>
            <a:off x="2818265" y="5052696"/>
            <a:ext cx="1310443" cy="320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86" b="1" dirty="0">
                <a:solidFill>
                  <a:schemeClr val="bg1"/>
                </a:solidFill>
                <a:latin typeface="+mj-lt"/>
              </a:rPr>
              <a:t>Employability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37C36B3-A8BA-B4C0-6659-4A0FB148814C}"/>
              </a:ext>
            </a:extLst>
          </p:cNvPr>
          <p:cNvSpPr txBox="1"/>
          <p:nvPr/>
        </p:nvSpPr>
        <p:spPr>
          <a:xfrm>
            <a:off x="5089282" y="5055341"/>
            <a:ext cx="1310443" cy="320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86" b="1" dirty="0">
                <a:solidFill>
                  <a:schemeClr val="bg1"/>
                </a:solidFill>
                <a:latin typeface="+mj-lt"/>
              </a:rPr>
              <a:t>Gender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9361734" y="12426"/>
            <a:ext cx="2842547" cy="6306202"/>
            <a:chOff x="15437487" y="20491"/>
            <a:chExt cx="4687570" cy="10399395"/>
          </a:xfrm>
        </p:grpSpPr>
        <p:sp>
          <p:nvSpPr>
            <p:cNvPr id="3" name="object 3"/>
            <p:cNvSpPr/>
            <p:nvPr/>
          </p:nvSpPr>
          <p:spPr>
            <a:xfrm>
              <a:off x="17636264" y="825157"/>
              <a:ext cx="2468245" cy="9573895"/>
            </a:xfrm>
            <a:custGeom>
              <a:avLst/>
              <a:gdLst/>
              <a:ahLst/>
              <a:cxnLst/>
              <a:rect l="l" t="t" r="r" b="b"/>
              <a:pathLst>
                <a:path w="2468244" h="9573895">
                  <a:moveTo>
                    <a:pt x="2467835" y="9573699"/>
                  </a:moveTo>
                  <a:lnTo>
                    <a:pt x="2434711" y="9549917"/>
                  </a:lnTo>
                  <a:lnTo>
                    <a:pt x="2398104" y="9523204"/>
                  </a:lnTo>
                  <a:lnTo>
                    <a:pt x="2361717" y="9496219"/>
                  </a:lnTo>
                  <a:lnTo>
                    <a:pt x="2325549" y="9468963"/>
                  </a:lnTo>
                  <a:lnTo>
                    <a:pt x="2289602" y="9441438"/>
                  </a:lnTo>
                  <a:lnTo>
                    <a:pt x="2253879" y="9413645"/>
                  </a:lnTo>
                  <a:lnTo>
                    <a:pt x="2218380" y="9385586"/>
                  </a:lnTo>
                  <a:lnTo>
                    <a:pt x="2183107" y="9357263"/>
                  </a:lnTo>
                  <a:lnTo>
                    <a:pt x="2148060" y="9328676"/>
                  </a:lnTo>
                  <a:lnTo>
                    <a:pt x="2113243" y="9299829"/>
                  </a:lnTo>
                  <a:lnTo>
                    <a:pt x="2078655" y="9270722"/>
                  </a:lnTo>
                  <a:lnTo>
                    <a:pt x="2044299" y="9241357"/>
                  </a:lnTo>
                  <a:lnTo>
                    <a:pt x="2010176" y="9211736"/>
                  </a:lnTo>
                  <a:lnTo>
                    <a:pt x="1976286" y="9181860"/>
                  </a:lnTo>
                  <a:lnTo>
                    <a:pt x="1942633" y="9151730"/>
                  </a:lnTo>
                  <a:lnTo>
                    <a:pt x="1909216" y="9121349"/>
                  </a:lnTo>
                  <a:lnTo>
                    <a:pt x="1876038" y="9090718"/>
                  </a:lnTo>
                  <a:lnTo>
                    <a:pt x="1843100" y="9059839"/>
                  </a:lnTo>
                  <a:lnTo>
                    <a:pt x="1810403" y="9028713"/>
                  </a:lnTo>
                  <a:lnTo>
                    <a:pt x="1777949" y="8997342"/>
                  </a:lnTo>
                  <a:lnTo>
                    <a:pt x="1745739" y="8965727"/>
                  </a:lnTo>
                  <a:lnTo>
                    <a:pt x="1713775" y="8933870"/>
                  </a:lnTo>
                  <a:lnTo>
                    <a:pt x="1682057" y="8901773"/>
                  </a:lnTo>
                  <a:lnTo>
                    <a:pt x="1650588" y="8869437"/>
                  </a:lnTo>
                  <a:lnTo>
                    <a:pt x="1619368" y="8836864"/>
                  </a:lnTo>
                  <a:lnTo>
                    <a:pt x="1588400" y="8804055"/>
                  </a:lnTo>
                  <a:lnTo>
                    <a:pt x="1557685" y="8771013"/>
                  </a:lnTo>
                  <a:lnTo>
                    <a:pt x="1527223" y="8737738"/>
                  </a:lnTo>
                  <a:lnTo>
                    <a:pt x="1497017" y="8704232"/>
                  </a:lnTo>
                  <a:lnTo>
                    <a:pt x="1467068" y="8670497"/>
                  </a:lnTo>
                  <a:lnTo>
                    <a:pt x="1437377" y="8636535"/>
                  </a:lnTo>
                  <a:lnTo>
                    <a:pt x="1407945" y="8602347"/>
                  </a:lnTo>
                  <a:lnTo>
                    <a:pt x="1378775" y="8567934"/>
                  </a:lnTo>
                  <a:lnTo>
                    <a:pt x="1349867" y="8533299"/>
                  </a:lnTo>
                  <a:lnTo>
                    <a:pt x="1321223" y="8498443"/>
                  </a:lnTo>
                  <a:lnTo>
                    <a:pt x="1292845" y="8463367"/>
                  </a:lnTo>
                  <a:lnTo>
                    <a:pt x="1264733" y="8428073"/>
                  </a:lnTo>
                  <a:lnTo>
                    <a:pt x="1236889" y="8392563"/>
                  </a:lnTo>
                  <a:lnTo>
                    <a:pt x="1209315" y="8356838"/>
                  </a:lnTo>
                  <a:lnTo>
                    <a:pt x="1182012" y="8320901"/>
                  </a:lnTo>
                  <a:lnTo>
                    <a:pt x="1154981" y="8284751"/>
                  </a:lnTo>
                  <a:lnTo>
                    <a:pt x="1128224" y="8248392"/>
                  </a:lnTo>
                  <a:lnTo>
                    <a:pt x="1101742" y="8211825"/>
                  </a:lnTo>
                  <a:lnTo>
                    <a:pt x="1075537" y="8175051"/>
                  </a:lnTo>
                  <a:lnTo>
                    <a:pt x="1049610" y="8138072"/>
                  </a:lnTo>
                  <a:lnTo>
                    <a:pt x="1023963" y="8100889"/>
                  </a:lnTo>
                  <a:lnTo>
                    <a:pt x="998596" y="8063505"/>
                  </a:lnTo>
                  <a:lnTo>
                    <a:pt x="973512" y="8025920"/>
                  </a:lnTo>
                  <a:lnTo>
                    <a:pt x="948711" y="7988137"/>
                  </a:lnTo>
                  <a:lnTo>
                    <a:pt x="924195" y="7950157"/>
                  </a:lnTo>
                  <a:lnTo>
                    <a:pt x="899966" y="7911981"/>
                  </a:lnTo>
                  <a:lnTo>
                    <a:pt x="876025" y="7873611"/>
                  </a:lnTo>
                  <a:lnTo>
                    <a:pt x="852374" y="7835049"/>
                  </a:lnTo>
                  <a:lnTo>
                    <a:pt x="829013" y="7796297"/>
                  </a:lnTo>
                  <a:lnTo>
                    <a:pt x="805944" y="7757356"/>
                  </a:lnTo>
                  <a:lnTo>
                    <a:pt x="783169" y="7718227"/>
                  </a:lnTo>
                  <a:lnTo>
                    <a:pt x="760688" y="7678912"/>
                  </a:lnTo>
                  <a:lnTo>
                    <a:pt x="738505" y="7639413"/>
                  </a:lnTo>
                  <a:lnTo>
                    <a:pt x="716619" y="7599732"/>
                  </a:lnTo>
                  <a:lnTo>
                    <a:pt x="695032" y="7559870"/>
                  </a:lnTo>
                  <a:lnTo>
                    <a:pt x="673746" y="7519828"/>
                  </a:lnTo>
                  <a:lnTo>
                    <a:pt x="652762" y="7479608"/>
                  </a:lnTo>
                  <a:lnTo>
                    <a:pt x="632082" y="7439212"/>
                  </a:lnTo>
                  <a:lnTo>
                    <a:pt x="611706" y="7398642"/>
                  </a:lnTo>
                  <a:lnTo>
                    <a:pt x="591637" y="7357899"/>
                  </a:lnTo>
                  <a:lnTo>
                    <a:pt x="571876" y="7316984"/>
                  </a:lnTo>
                  <a:lnTo>
                    <a:pt x="552423" y="7275900"/>
                  </a:lnTo>
                  <a:lnTo>
                    <a:pt x="533282" y="7234647"/>
                  </a:lnTo>
                  <a:lnTo>
                    <a:pt x="514452" y="7193228"/>
                  </a:lnTo>
                  <a:lnTo>
                    <a:pt x="495935" y="7151644"/>
                  </a:lnTo>
                  <a:lnTo>
                    <a:pt x="477734" y="7109897"/>
                  </a:lnTo>
                  <a:lnTo>
                    <a:pt x="459849" y="7067988"/>
                  </a:lnTo>
                  <a:lnTo>
                    <a:pt x="442281" y="7025918"/>
                  </a:lnTo>
                  <a:lnTo>
                    <a:pt x="425032" y="6983691"/>
                  </a:lnTo>
                  <a:lnTo>
                    <a:pt x="408104" y="6941306"/>
                  </a:lnTo>
                  <a:lnTo>
                    <a:pt x="391498" y="6898766"/>
                  </a:lnTo>
                  <a:lnTo>
                    <a:pt x="375215" y="6856072"/>
                  </a:lnTo>
                  <a:lnTo>
                    <a:pt x="359256" y="6813226"/>
                  </a:lnTo>
                  <a:lnTo>
                    <a:pt x="343624" y="6770230"/>
                  </a:lnTo>
                  <a:lnTo>
                    <a:pt x="328319" y="6727085"/>
                  </a:lnTo>
                  <a:lnTo>
                    <a:pt x="313343" y="6683792"/>
                  </a:lnTo>
                  <a:lnTo>
                    <a:pt x="298698" y="6640354"/>
                  </a:lnTo>
                  <a:lnTo>
                    <a:pt x="284384" y="6596772"/>
                  </a:lnTo>
                  <a:lnTo>
                    <a:pt x="270404" y="6553047"/>
                  </a:lnTo>
                  <a:lnTo>
                    <a:pt x="256758" y="6509182"/>
                  </a:lnTo>
                  <a:lnTo>
                    <a:pt x="243448" y="6465177"/>
                  </a:lnTo>
                  <a:lnTo>
                    <a:pt x="230476" y="6421034"/>
                  </a:lnTo>
                  <a:lnTo>
                    <a:pt x="217842" y="6376755"/>
                  </a:lnTo>
                  <a:lnTo>
                    <a:pt x="205549" y="6332342"/>
                  </a:lnTo>
                  <a:lnTo>
                    <a:pt x="193597" y="6287796"/>
                  </a:lnTo>
                  <a:lnTo>
                    <a:pt x="181988" y="6243119"/>
                  </a:lnTo>
                  <a:lnTo>
                    <a:pt x="170724" y="6198313"/>
                  </a:lnTo>
                  <a:lnTo>
                    <a:pt x="159806" y="6153378"/>
                  </a:lnTo>
                  <a:lnTo>
                    <a:pt x="149235" y="6108316"/>
                  </a:lnTo>
                  <a:lnTo>
                    <a:pt x="139013" y="6063130"/>
                  </a:lnTo>
                  <a:lnTo>
                    <a:pt x="129141" y="6017821"/>
                  </a:lnTo>
                  <a:lnTo>
                    <a:pt x="119620" y="5972390"/>
                  </a:lnTo>
                  <a:lnTo>
                    <a:pt x="110453" y="5926839"/>
                  </a:lnTo>
                  <a:lnTo>
                    <a:pt x="101640" y="5881170"/>
                  </a:lnTo>
                  <a:lnTo>
                    <a:pt x="93182" y="5835384"/>
                  </a:lnTo>
                  <a:lnTo>
                    <a:pt x="85082" y="5789482"/>
                  </a:lnTo>
                  <a:lnTo>
                    <a:pt x="77341" y="5743467"/>
                  </a:lnTo>
                  <a:lnTo>
                    <a:pt x="69959" y="5697340"/>
                  </a:lnTo>
                  <a:lnTo>
                    <a:pt x="62939" y="5651103"/>
                  </a:lnTo>
                  <a:lnTo>
                    <a:pt x="56282" y="5604757"/>
                  </a:lnTo>
                  <a:lnTo>
                    <a:pt x="49989" y="5558304"/>
                  </a:lnTo>
                  <a:lnTo>
                    <a:pt x="44062" y="5511745"/>
                  </a:lnTo>
                  <a:lnTo>
                    <a:pt x="38502" y="5465082"/>
                  </a:lnTo>
                  <a:lnTo>
                    <a:pt x="33311" y="5418317"/>
                  </a:lnTo>
                  <a:lnTo>
                    <a:pt x="28489" y="5371451"/>
                  </a:lnTo>
                  <a:lnTo>
                    <a:pt x="24039" y="5324486"/>
                  </a:lnTo>
                  <a:lnTo>
                    <a:pt x="19961" y="5277423"/>
                  </a:lnTo>
                  <a:lnTo>
                    <a:pt x="16258" y="5230264"/>
                  </a:lnTo>
                  <a:lnTo>
                    <a:pt x="12930" y="5183011"/>
                  </a:lnTo>
                  <a:lnTo>
                    <a:pt x="9980" y="5135666"/>
                  </a:lnTo>
                  <a:lnTo>
                    <a:pt x="7407" y="5088229"/>
                  </a:lnTo>
                  <a:lnTo>
                    <a:pt x="5215" y="5040703"/>
                  </a:lnTo>
                  <a:lnTo>
                    <a:pt x="3404" y="4993088"/>
                  </a:lnTo>
                  <a:lnTo>
                    <a:pt x="1975" y="4945388"/>
                  </a:lnTo>
                  <a:lnTo>
                    <a:pt x="931" y="4897602"/>
                  </a:lnTo>
                  <a:lnTo>
                    <a:pt x="272" y="4849734"/>
                  </a:lnTo>
                  <a:lnTo>
                    <a:pt x="0" y="4801784"/>
                  </a:lnTo>
                  <a:lnTo>
                    <a:pt x="116" y="4753754"/>
                  </a:lnTo>
                  <a:lnTo>
                    <a:pt x="622" y="4705646"/>
                  </a:lnTo>
                  <a:lnTo>
                    <a:pt x="1519" y="4657462"/>
                  </a:lnTo>
                  <a:lnTo>
                    <a:pt x="2808" y="4609202"/>
                  </a:lnTo>
                  <a:lnTo>
                    <a:pt x="4492" y="4560868"/>
                  </a:lnTo>
                  <a:lnTo>
                    <a:pt x="6571" y="4512463"/>
                  </a:lnTo>
                  <a:lnTo>
                    <a:pt x="9047" y="4463988"/>
                  </a:lnTo>
                  <a:lnTo>
                    <a:pt x="11921" y="4415444"/>
                  </a:lnTo>
                  <a:lnTo>
                    <a:pt x="15188" y="4366924"/>
                  </a:lnTo>
                  <a:lnTo>
                    <a:pt x="18842" y="4318523"/>
                  </a:lnTo>
                  <a:lnTo>
                    <a:pt x="22880" y="4270242"/>
                  </a:lnTo>
                  <a:lnTo>
                    <a:pt x="27302" y="4222082"/>
                  </a:lnTo>
                  <a:lnTo>
                    <a:pt x="32105" y="4174044"/>
                  </a:lnTo>
                  <a:lnTo>
                    <a:pt x="37288" y="4126131"/>
                  </a:lnTo>
                  <a:lnTo>
                    <a:pt x="42850" y="4078343"/>
                  </a:lnTo>
                  <a:lnTo>
                    <a:pt x="48788" y="4030681"/>
                  </a:lnTo>
                  <a:lnTo>
                    <a:pt x="55101" y="3983148"/>
                  </a:lnTo>
                  <a:lnTo>
                    <a:pt x="61788" y="3935744"/>
                  </a:lnTo>
                  <a:lnTo>
                    <a:pt x="68847" y="3888472"/>
                  </a:lnTo>
                  <a:lnTo>
                    <a:pt x="76276" y="3841332"/>
                  </a:lnTo>
                  <a:lnTo>
                    <a:pt x="84074" y="3794325"/>
                  </a:lnTo>
                  <a:lnTo>
                    <a:pt x="92239" y="3747454"/>
                  </a:lnTo>
                  <a:lnTo>
                    <a:pt x="100770" y="3700720"/>
                  </a:lnTo>
                  <a:lnTo>
                    <a:pt x="109664" y="3654124"/>
                  </a:lnTo>
                  <a:lnTo>
                    <a:pt x="118921" y="3607667"/>
                  </a:lnTo>
                  <a:lnTo>
                    <a:pt x="128539" y="3561351"/>
                  </a:lnTo>
                  <a:lnTo>
                    <a:pt x="138515" y="3515178"/>
                  </a:lnTo>
                  <a:lnTo>
                    <a:pt x="148849" y="3469148"/>
                  </a:lnTo>
                  <a:lnTo>
                    <a:pt x="159539" y="3423264"/>
                  </a:lnTo>
                  <a:lnTo>
                    <a:pt x="170583" y="3377526"/>
                  </a:lnTo>
                  <a:lnTo>
                    <a:pt x="181980" y="3331936"/>
                  </a:lnTo>
                  <a:lnTo>
                    <a:pt x="193728" y="3286495"/>
                  </a:lnTo>
                  <a:lnTo>
                    <a:pt x="205826" y="3241206"/>
                  </a:lnTo>
                  <a:lnTo>
                    <a:pt x="218271" y="3196068"/>
                  </a:lnTo>
                  <a:lnTo>
                    <a:pt x="231063" y="3151084"/>
                  </a:lnTo>
                  <a:lnTo>
                    <a:pt x="244199" y="3106256"/>
                  </a:lnTo>
                  <a:lnTo>
                    <a:pt x="257679" y="3061583"/>
                  </a:lnTo>
                  <a:lnTo>
                    <a:pt x="271499" y="3017069"/>
                  </a:lnTo>
                  <a:lnTo>
                    <a:pt x="285660" y="2972714"/>
                  </a:lnTo>
                  <a:lnTo>
                    <a:pt x="300159" y="2928520"/>
                  </a:lnTo>
                  <a:lnTo>
                    <a:pt x="314994" y="2884487"/>
                  </a:lnTo>
                  <a:lnTo>
                    <a:pt x="330165" y="2840619"/>
                  </a:lnTo>
                  <a:lnTo>
                    <a:pt x="345669" y="2796915"/>
                  </a:lnTo>
                  <a:lnTo>
                    <a:pt x="361505" y="2753377"/>
                  </a:lnTo>
                  <a:lnTo>
                    <a:pt x="377671" y="2710008"/>
                  </a:lnTo>
                  <a:lnTo>
                    <a:pt x="394165" y="2666807"/>
                  </a:lnTo>
                  <a:lnTo>
                    <a:pt x="410987" y="2623778"/>
                  </a:lnTo>
                  <a:lnTo>
                    <a:pt x="428134" y="2580920"/>
                  </a:lnTo>
                  <a:lnTo>
                    <a:pt x="445605" y="2538236"/>
                  </a:lnTo>
                  <a:lnTo>
                    <a:pt x="463398" y="2495726"/>
                  </a:lnTo>
                  <a:lnTo>
                    <a:pt x="481511" y="2453393"/>
                  </a:lnTo>
                  <a:lnTo>
                    <a:pt x="499944" y="2411238"/>
                  </a:lnTo>
                  <a:lnTo>
                    <a:pt x="518694" y="2369261"/>
                  </a:lnTo>
                  <a:lnTo>
                    <a:pt x="537760" y="2327465"/>
                  </a:lnTo>
                  <a:lnTo>
                    <a:pt x="557140" y="2285851"/>
                  </a:lnTo>
                  <a:lnTo>
                    <a:pt x="576832" y="2244421"/>
                  </a:lnTo>
                  <a:lnTo>
                    <a:pt x="596835" y="2203175"/>
                  </a:lnTo>
                  <a:lnTo>
                    <a:pt x="617148" y="2162115"/>
                  </a:lnTo>
                  <a:lnTo>
                    <a:pt x="637769" y="2121243"/>
                  </a:lnTo>
                  <a:lnTo>
                    <a:pt x="658696" y="2080560"/>
                  </a:lnTo>
                  <a:lnTo>
                    <a:pt x="679927" y="2040067"/>
                  </a:lnTo>
                  <a:lnTo>
                    <a:pt x="701461" y="1999766"/>
                  </a:lnTo>
                  <a:lnTo>
                    <a:pt x="723296" y="1959658"/>
                  </a:lnTo>
                  <a:lnTo>
                    <a:pt x="745432" y="1919745"/>
                  </a:lnTo>
                  <a:lnTo>
                    <a:pt x="767865" y="1880028"/>
                  </a:lnTo>
                  <a:lnTo>
                    <a:pt x="790595" y="1840508"/>
                  </a:lnTo>
                  <a:lnTo>
                    <a:pt x="813620" y="1801188"/>
                  </a:lnTo>
                  <a:lnTo>
                    <a:pt x="836938" y="1762067"/>
                  </a:lnTo>
                  <a:lnTo>
                    <a:pt x="860548" y="1723149"/>
                  </a:lnTo>
                  <a:lnTo>
                    <a:pt x="884448" y="1684433"/>
                  </a:lnTo>
                  <a:lnTo>
                    <a:pt x="908636" y="1645922"/>
                  </a:lnTo>
                  <a:lnTo>
                    <a:pt x="933111" y="1607617"/>
                  </a:lnTo>
                  <a:lnTo>
                    <a:pt x="957872" y="1569520"/>
                  </a:lnTo>
                  <a:lnTo>
                    <a:pt x="982916" y="1531631"/>
                  </a:lnTo>
                  <a:lnTo>
                    <a:pt x="1008243" y="1493952"/>
                  </a:lnTo>
                  <a:lnTo>
                    <a:pt x="1033850" y="1456485"/>
                  </a:lnTo>
                  <a:lnTo>
                    <a:pt x="1059735" y="1419231"/>
                  </a:lnTo>
                  <a:lnTo>
                    <a:pt x="1085898" y="1382191"/>
                  </a:lnTo>
                  <a:lnTo>
                    <a:pt x="1112337" y="1345367"/>
                  </a:lnTo>
                  <a:lnTo>
                    <a:pt x="1139050" y="1308761"/>
                  </a:lnTo>
                  <a:lnTo>
                    <a:pt x="1166035" y="1272373"/>
                  </a:lnTo>
                  <a:lnTo>
                    <a:pt x="1193291" y="1236205"/>
                  </a:lnTo>
                  <a:lnTo>
                    <a:pt x="1220816" y="1200259"/>
                  </a:lnTo>
                  <a:lnTo>
                    <a:pt x="1248609" y="1164536"/>
                  </a:lnTo>
                  <a:lnTo>
                    <a:pt x="1276668" y="1129037"/>
                  </a:lnTo>
                  <a:lnTo>
                    <a:pt x="1304991" y="1093763"/>
                  </a:lnTo>
                  <a:lnTo>
                    <a:pt x="1333577" y="1058717"/>
                  </a:lnTo>
                  <a:lnTo>
                    <a:pt x="1362425" y="1023900"/>
                  </a:lnTo>
                  <a:lnTo>
                    <a:pt x="1391532" y="989312"/>
                  </a:lnTo>
                  <a:lnTo>
                    <a:pt x="1420897" y="954956"/>
                  </a:lnTo>
                  <a:lnTo>
                    <a:pt x="1450518" y="920833"/>
                  </a:lnTo>
                  <a:lnTo>
                    <a:pt x="1480394" y="886944"/>
                  </a:lnTo>
                  <a:lnTo>
                    <a:pt x="1510524" y="853290"/>
                  </a:lnTo>
                  <a:lnTo>
                    <a:pt x="1540905" y="819874"/>
                  </a:lnTo>
                  <a:lnTo>
                    <a:pt x="1571536" y="786696"/>
                  </a:lnTo>
                  <a:lnTo>
                    <a:pt x="1602415" y="753758"/>
                  </a:lnTo>
                  <a:lnTo>
                    <a:pt x="1633541" y="721061"/>
                  </a:lnTo>
                  <a:lnTo>
                    <a:pt x="1664912" y="688607"/>
                  </a:lnTo>
                  <a:lnTo>
                    <a:pt x="1696527" y="656397"/>
                  </a:lnTo>
                  <a:lnTo>
                    <a:pt x="1728384" y="624433"/>
                  </a:lnTo>
                  <a:lnTo>
                    <a:pt x="1760481" y="592715"/>
                  </a:lnTo>
                  <a:lnTo>
                    <a:pt x="1792817" y="561246"/>
                  </a:lnTo>
                  <a:lnTo>
                    <a:pt x="1825390" y="530027"/>
                  </a:lnTo>
                  <a:lnTo>
                    <a:pt x="1858199" y="499059"/>
                  </a:lnTo>
                  <a:lnTo>
                    <a:pt x="1891242" y="468343"/>
                  </a:lnTo>
                  <a:lnTo>
                    <a:pt x="1924517" y="437881"/>
                  </a:lnTo>
                  <a:lnTo>
                    <a:pt x="1958022" y="407675"/>
                  </a:lnTo>
                  <a:lnTo>
                    <a:pt x="1991757" y="377726"/>
                  </a:lnTo>
                  <a:lnTo>
                    <a:pt x="2025719" y="348035"/>
                  </a:lnTo>
                  <a:lnTo>
                    <a:pt x="2059908" y="318604"/>
                  </a:lnTo>
                  <a:lnTo>
                    <a:pt x="2094320" y="289434"/>
                  </a:lnTo>
                  <a:lnTo>
                    <a:pt x="2128955" y="260526"/>
                  </a:lnTo>
                  <a:lnTo>
                    <a:pt x="2163812" y="231882"/>
                  </a:lnTo>
                  <a:lnTo>
                    <a:pt x="2198888" y="203504"/>
                  </a:lnTo>
                  <a:lnTo>
                    <a:pt x="2234181" y="175392"/>
                  </a:lnTo>
                  <a:lnTo>
                    <a:pt x="2269692" y="147548"/>
                  </a:lnTo>
                  <a:lnTo>
                    <a:pt x="2305416" y="119974"/>
                  </a:lnTo>
                  <a:lnTo>
                    <a:pt x="2341354" y="92671"/>
                  </a:lnTo>
                  <a:lnTo>
                    <a:pt x="2377503" y="65641"/>
                  </a:lnTo>
                  <a:lnTo>
                    <a:pt x="2413863" y="38884"/>
                  </a:lnTo>
                  <a:lnTo>
                    <a:pt x="2450430" y="12402"/>
                  </a:lnTo>
                  <a:lnTo>
                    <a:pt x="2467835" y="0"/>
                  </a:lnTo>
                </a:path>
              </a:pathLst>
            </a:custGeom>
            <a:ln w="41883">
              <a:solidFill>
                <a:srgbClr val="C82230"/>
              </a:solidFill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4" name="object 4"/>
            <p:cNvSpPr/>
            <p:nvPr/>
          </p:nvSpPr>
          <p:spPr>
            <a:xfrm>
              <a:off x="17595812" y="41433"/>
              <a:ext cx="2508885" cy="7656830"/>
            </a:xfrm>
            <a:custGeom>
              <a:avLst/>
              <a:gdLst/>
              <a:ahLst/>
              <a:cxnLst/>
              <a:rect l="l" t="t" r="r" b="b"/>
              <a:pathLst>
                <a:path w="2508884" h="7656830">
                  <a:moveTo>
                    <a:pt x="2508287" y="7656789"/>
                  </a:moveTo>
                  <a:lnTo>
                    <a:pt x="2451898" y="7599880"/>
                  </a:lnTo>
                  <a:lnTo>
                    <a:pt x="2406026" y="7552745"/>
                  </a:lnTo>
                  <a:lnTo>
                    <a:pt x="2360518" y="7505263"/>
                  </a:lnTo>
                  <a:lnTo>
                    <a:pt x="2315376" y="7457439"/>
                  </a:lnTo>
                  <a:lnTo>
                    <a:pt x="2270603" y="7409274"/>
                  </a:lnTo>
                  <a:lnTo>
                    <a:pt x="2226200" y="7360769"/>
                  </a:lnTo>
                  <a:lnTo>
                    <a:pt x="2182169" y="7311929"/>
                  </a:lnTo>
                  <a:lnTo>
                    <a:pt x="2138512" y="7262755"/>
                  </a:lnTo>
                  <a:lnTo>
                    <a:pt x="2095232" y="7213249"/>
                  </a:lnTo>
                  <a:lnTo>
                    <a:pt x="2052331" y="7163413"/>
                  </a:lnTo>
                  <a:lnTo>
                    <a:pt x="2009810" y="7113251"/>
                  </a:lnTo>
                  <a:lnTo>
                    <a:pt x="1967672" y="7062764"/>
                  </a:lnTo>
                  <a:lnTo>
                    <a:pt x="1925918" y="7011954"/>
                  </a:lnTo>
                  <a:lnTo>
                    <a:pt x="1884551" y="6960825"/>
                  </a:lnTo>
                  <a:lnTo>
                    <a:pt x="1843573" y="6909378"/>
                  </a:lnTo>
                  <a:lnTo>
                    <a:pt x="1802986" y="6857616"/>
                  </a:lnTo>
                  <a:lnTo>
                    <a:pt x="1762792" y="6805541"/>
                  </a:lnTo>
                  <a:lnTo>
                    <a:pt x="1722993" y="6753155"/>
                  </a:lnTo>
                  <a:lnTo>
                    <a:pt x="1683591" y="6700461"/>
                  </a:lnTo>
                  <a:lnTo>
                    <a:pt x="1644588" y="6647461"/>
                  </a:lnTo>
                  <a:lnTo>
                    <a:pt x="1605986" y="6594158"/>
                  </a:lnTo>
                  <a:lnTo>
                    <a:pt x="1567788" y="6540553"/>
                  </a:lnTo>
                  <a:lnTo>
                    <a:pt x="1529994" y="6486650"/>
                  </a:lnTo>
                  <a:lnTo>
                    <a:pt x="1492608" y="6432449"/>
                  </a:lnTo>
                  <a:lnTo>
                    <a:pt x="1455632" y="6377955"/>
                  </a:lnTo>
                  <a:lnTo>
                    <a:pt x="1419067" y="6323169"/>
                  </a:lnTo>
                  <a:lnTo>
                    <a:pt x="1382916" y="6268093"/>
                  </a:lnTo>
                  <a:lnTo>
                    <a:pt x="1347180" y="6212730"/>
                  </a:lnTo>
                  <a:lnTo>
                    <a:pt x="1311862" y="6157082"/>
                  </a:lnTo>
                  <a:lnTo>
                    <a:pt x="1276963" y="6101151"/>
                  </a:lnTo>
                  <a:lnTo>
                    <a:pt x="1242487" y="6044941"/>
                  </a:lnTo>
                  <a:lnTo>
                    <a:pt x="1208434" y="5988452"/>
                  </a:lnTo>
                  <a:lnTo>
                    <a:pt x="1174807" y="5931688"/>
                  </a:lnTo>
                  <a:lnTo>
                    <a:pt x="1141608" y="5874651"/>
                  </a:lnTo>
                  <a:lnTo>
                    <a:pt x="1108839" y="5817343"/>
                  </a:lnTo>
                  <a:lnTo>
                    <a:pt x="1076503" y="5759766"/>
                  </a:lnTo>
                  <a:lnTo>
                    <a:pt x="1044600" y="5701923"/>
                  </a:lnTo>
                  <a:lnTo>
                    <a:pt x="1013134" y="5643817"/>
                  </a:lnTo>
                  <a:lnTo>
                    <a:pt x="982106" y="5585449"/>
                  </a:lnTo>
                  <a:lnTo>
                    <a:pt x="951518" y="5526822"/>
                  </a:lnTo>
                  <a:lnTo>
                    <a:pt x="921372" y="5467938"/>
                  </a:lnTo>
                  <a:lnTo>
                    <a:pt x="891672" y="5408799"/>
                  </a:lnTo>
                  <a:lnTo>
                    <a:pt x="862417" y="5349408"/>
                  </a:lnTo>
                  <a:lnTo>
                    <a:pt x="833611" y="5289768"/>
                  </a:lnTo>
                  <a:lnTo>
                    <a:pt x="805256" y="5229880"/>
                  </a:lnTo>
                  <a:lnTo>
                    <a:pt x="777354" y="5169747"/>
                  </a:lnTo>
                  <a:lnTo>
                    <a:pt x="749906" y="5109372"/>
                  </a:lnTo>
                  <a:lnTo>
                    <a:pt x="722915" y="5048755"/>
                  </a:lnTo>
                  <a:lnTo>
                    <a:pt x="696383" y="4987901"/>
                  </a:lnTo>
                  <a:lnTo>
                    <a:pt x="670312" y="4926811"/>
                  </a:lnTo>
                  <a:lnTo>
                    <a:pt x="644704" y="4865488"/>
                  </a:lnTo>
                  <a:lnTo>
                    <a:pt x="619561" y="4803933"/>
                  </a:lnTo>
                  <a:lnTo>
                    <a:pt x="594885" y="4742150"/>
                  </a:lnTo>
                  <a:lnTo>
                    <a:pt x="570678" y="4680140"/>
                  </a:lnTo>
                  <a:lnTo>
                    <a:pt x="546943" y="4617907"/>
                  </a:lnTo>
                  <a:lnTo>
                    <a:pt x="523681" y="4555451"/>
                  </a:lnTo>
                  <a:lnTo>
                    <a:pt x="500894" y="4492777"/>
                  </a:lnTo>
                  <a:lnTo>
                    <a:pt x="478585" y="4429885"/>
                  </a:lnTo>
                  <a:lnTo>
                    <a:pt x="456755" y="4366778"/>
                  </a:lnTo>
                  <a:lnTo>
                    <a:pt x="435406" y="4303459"/>
                  </a:lnTo>
                  <a:lnTo>
                    <a:pt x="414542" y="4239930"/>
                  </a:lnTo>
                  <a:lnTo>
                    <a:pt x="394163" y="4176194"/>
                  </a:lnTo>
                  <a:lnTo>
                    <a:pt x="374271" y="4112252"/>
                  </a:lnTo>
                  <a:lnTo>
                    <a:pt x="354870" y="4048107"/>
                  </a:lnTo>
                  <a:lnTo>
                    <a:pt x="335960" y="3983761"/>
                  </a:lnTo>
                  <a:lnTo>
                    <a:pt x="317544" y="3919217"/>
                  </a:lnTo>
                  <a:lnTo>
                    <a:pt x="299625" y="3854477"/>
                  </a:lnTo>
                  <a:lnTo>
                    <a:pt x="282203" y="3789544"/>
                  </a:lnTo>
                  <a:lnTo>
                    <a:pt x="265281" y="3724419"/>
                  </a:lnTo>
                  <a:lnTo>
                    <a:pt x="248862" y="3659105"/>
                  </a:lnTo>
                  <a:lnTo>
                    <a:pt x="232946" y="3593604"/>
                  </a:lnTo>
                  <a:lnTo>
                    <a:pt x="217537" y="3527919"/>
                  </a:lnTo>
                  <a:lnTo>
                    <a:pt x="202637" y="3462053"/>
                  </a:lnTo>
                  <a:lnTo>
                    <a:pt x="188246" y="3396006"/>
                  </a:lnTo>
                  <a:lnTo>
                    <a:pt x="174369" y="3329782"/>
                  </a:lnTo>
                  <a:lnTo>
                    <a:pt x="161005" y="3263384"/>
                  </a:lnTo>
                  <a:lnTo>
                    <a:pt x="148159" y="3196813"/>
                  </a:lnTo>
                  <a:lnTo>
                    <a:pt x="135831" y="3130071"/>
                  </a:lnTo>
                  <a:lnTo>
                    <a:pt x="124023" y="3063162"/>
                  </a:lnTo>
                  <a:lnTo>
                    <a:pt x="112739" y="2996087"/>
                  </a:lnTo>
                  <a:lnTo>
                    <a:pt x="101979" y="2928848"/>
                  </a:lnTo>
                  <a:lnTo>
                    <a:pt x="91746" y="2861449"/>
                  </a:lnTo>
                  <a:lnTo>
                    <a:pt x="82042" y="2793892"/>
                  </a:lnTo>
                  <a:lnTo>
                    <a:pt x="72869" y="2726178"/>
                  </a:lnTo>
                  <a:lnTo>
                    <a:pt x="64229" y="2658310"/>
                  </a:lnTo>
                  <a:lnTo>
                    <a:pt x="56124" y="2590290"/>
                  </a:lnTo>
                  <a:lnTo>
                    <a:pt x="48557" y="2522122"/>
                  </a:lnTo>
                  <a:lnTo>
                    <a:pt x="41528" y="2453806"/>
                  </a:lnTo>
                  <a:lnTo>
                    <a:pt x="35041" y="2385346"/>
                  </a:lnTo>
                  <a:lnTo>
                    <a:pt x="29098" y="2316744"/>
                  </a:lnTo>
                  <a:lnTo>
                    <a:pt x="23699" y="2248002"/>
                  </a:lnTo>
                  <a:lnTo>
                    <a:pt x="18849" y="2179122"/>
                  </a:lnTo>
                  <a:lnTo>
                    <a:pt x="14547" y="2110107"/>
                  </a:lnTo>
                  <a:lnTo>
                    <a:pt x="10798" y="2040960"/>
                  </a:lnTo>
                  <a:lnTo>
                    <a:pt x="7602" y="1971682"/>
                  </a:lnTo>
                  <a:lnTo>
                    <a:pt x="4962" y="1902275"/>
                  </a:lnTo>
                  <a:lnTo>
                    <a:pt x="2879" y="1832743"/>
                  </a:lnTo>
                  <a:lnTo>
                    <a:pt x="1357" y="1763088"/>
                  </a:lnTo>
                  <a:lnTo>
                    <a:pt x="396" y="1693311"/>
                  </a:lnTo>
                  <a:lnTo>
                    <a:pt x="0" y="1623416"/>
                  </a:lnTo>
                  <a:lnTo>
                    <a:pt x="169" y="1553404"/>
                  </a:lnTo>
                  <a:lnTo>
                    <a:pt x="906" y="1483277"/>
                  </a:lnTo>
                  <a:lnTo>
                    <a:pt x="2214" y="1413040"/>
                  </a:lnTo>
                  <a:lnTo>
                    <a:pt x="4094" y="1342692"/>
                  </a:lnTo>
                  <a:lnTo>
                    <a:pt x="6548" y="1272238"/>
                  </a:lnTo>
                  <a:lnTo>
                    <a:pt x="9578" y="1201678"/>
                  </a:lnTo>
                  <a:lnTo>
                    <a:pt x="13187" y="1131017"/>
                  </a:lnTo>
                  <a:lnTo>
                    <a:pt x="17377" y="1060255"/>
                  </a:lnTo>
                  <a:lnTo>
                    <a:pt x="22139" y="989529"/>
                  </a:lnTo>
                  <a:lnTo>
                    <a:pt x="27465" y="918976"/>
                  </a:lnTo>
                  <a:lnTo>
                    <a:pt x="33352" y="848598"/>
                  </a:lnTo>
                  <a:lnTo>
                    <a:pt x="39798" y="778396"/>
                  </a:lnTo>
                  <a:lnTo>
                    <a:pt x="46799" y="708373"/>
                  </a:lnTo>
                  <a:lnTo>
                    <a:pt x="54355" y="638530"/>
                  </a:lnTo>
                  <a:lnTo>
                    <a:pt x="62462" y="568870"/>
                  </a:lnTo>
                  <a:lnTo>
                    <a:pt x="71118" y="499395"/>
                  </a:lnTo>
                  <a:lnTo>
                    <a:pt x="80321" y="430107"/>
                  </a:lnTo>
                  <a:lnTo>
                    <a:pt x="90068" y="361008"/>
                  </a:lnTo>
                  <a:lnTo>
                    <a:pt x="100358" y="292099"/>
                  </a:lnTo>
                  <a:lnTo>
                    <a:pt x="111187" y="223384"/>
                  </a:lnTo>
                  <a:lnTo>
                    <a:pt x="122554" y="154864"/>
                  </a:lnTo>
                  <a:lnTo>
                    <a:pt x="134456" y="86541"/>
                  </a:lnTo>
                  <a:lnTo>
                    <a:pt x="146891" y="18418"/>
                  </a:lnTo>
                  <a:lnTo>
                    <a:pt x="150407" y="0"/>
                  </a:lnTo>
                </a:path>
              </a:pathLst>
            </a:custGeom>
            <a:ln w="41883">
              <a:solidFill>
                <a:srgbClr val="2E9CD2"/>
              </a:solidFill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5" name="object 5"/>
            <p:cNvSpPr/>
            <p:nvPr/>
          </p:nvSpPr>
          <p:spPr>
            <a:xfrm>
              <a:off x="15458428" y="41433"/>
              <a:ext cx="4646295" cy="2072005"/>
            </a:xfrm>
            <a:custGeom>
              <a:avLst/>
              <a:gdLst/>
              <a:ahLst/>
              <a:cxnLst/>
              <a:rect l="l" t="t" r="r" b="b"/>
              <a:pathLst>
                <a:path w="4646294" h="2072005">
                  <a:moveTo>
                    <a:pt x="4645671" y="2071814"/>
                  </a:moveTo>
                  <a:lnTo>
                    <a:pt x="4564628" y="2065188"/>
                  </a:lnTo>
                  <a:lnTo>
                    <a:pt x="4502518" y="2059486"/>
                  </a:lnTo>
                  <a:lnTo>
                    <a:pt x="4440565" y="2053291"/>
                  </a:lnTo>
                  <a:lnTo>
                    <a:pt x="4378773" y="2046607"/>
                  </a:lnTo>
                  <a:lnTo>
                    <a:pt x="4317142" y="2039434"/>
                  </a:lnTo>
                  <a:lnTo>
                    <a:pt x="4255674" y="2031776"/>
                  </a:lnTo>
                  <a:lnTo>
                    <a:pt x="4194372" y="2023634"/>
                  </a:lnTo>
                  <a:lnTo>
                    <a:pt x="4133238" y="2015010"/>
                  </a:lnTo>
                  <a:lnTo>
                    <a:pt x="4072272" y="2005906"/>
                  </a:lnTo>
                  <a:lnTo>
                    <a:pt x="4011477" y="1996325"/>
                  </a:lnTo>
                  <a:lnTo>
                    <a:pt x="3950854" y="1986268"/>
                  </a:lnTo>
                  <a:lnTo>
                    <a:pt x="3890406" y="1975738"/>
                  </a:lnTo>
                  <a:lnTo>
                    <a:pt x="3830134" y="1964736"/>
                  </a:lnTo>
                  <a:lnTo>
                    <a:pt x="3770041" y="1953265"/>
                  </a:lnTo>
                  <a:lnTo>
                    <a:pt x="3710127" y="1941327"/>
                  </a:lnTo>
                  <a:lnTo>
                    <a:pt x="3650395" y="1928924"/>
                  </a:lnTo>
                  <a:lnTo>
                    <a:pt x="3590847" y="1916057"/>
                  </a:lnTo>
                  <a:lnTo>
                    <a:pt x="3531484" y="1902729"/>
                  </a:lnTo>
                  <a:lnTo>
                    <a:pt x="3472308" y="1888943"/>
                  </a:lnTo>
                  <a:lnTo>
                    <a:pt x="3413321" y="1874699"/>
                  </a:lnTo>
                  <a:lnTo>
                    <a:pt x="3354526" y="1860001"/>
                  </a:lnTo>
                  <a:lnTo>
                    <a:pt x="3295922" y="1844850"/>
                  </a:lnTo>
                  <a:lnTo>
                    <a:pt x="3237514" y="1829248"/>
                  </a:lnTo>
                  <a:lnTo>
                    <a:pt x="3179301" y="1813198"/>
                  </a:lnTo>
                  <a:lnTo>
                    <a:pt x="3121287" y="1796701"/>
                  </a:lnTo>
                  <a:lnTo>
                    <a:pt x="3063473" y="1779759"/>
                  </a:lnTo>
                  <a:lnTo>
                    <a:pt x="3005861" y="1762376"/>
                  </a:lnTo>
                  <a:lnTo>
                    <a:pt x="2948452" y="1744551"/>
                  </a:lnTo>
                  <a:lnTo>
                    <a:pt x="2891249" y="1726289"/>
                  </a:lnTo>
                  <a:lnTo>
                    <a:pt x="2834253" y="1707590"/>
                  </a:lnTo>
                  <a:lnTo>
                    <a:pt x="2777466" y="1688457"/>
                  </a:lnTo>
                  <a:lnTo>
                    <a:pt x="2720890" y="1668892"/>
                  </a:lnTo>
                  <a:lnTo>
                    <a:pt x="2664526" y="1648897"/>
                  </a:lnTo>
                  <a:lnTo>
                    <a:pt x="2608378" y="1628474"/>
                  </a:lnTo>
                  <a:lnTo>
                    <a:pt x="2552445" y="1607626"/>
                  </a:lnTo>
                  <a:lnTo>
                    <a:pt x="2496731" y="1586353"/>
                  </a:lnTo>
                  <a:lnTo>
                    <a:pt x="2441237" y="1564659"/>
                  </a:lnTo>
                  <a:lnTo>
                    <a:pt x="2385965" y="1542545"/>
                  </a:lnTo>
                  <a:lnTo>
                    <a:pt x="2330916" y="1520013"/>
                  </a:lnTo>
                  <a:lnTo>
                    <a:pt x="2276093" y="1497066"/>
                  </a:lnTo>
                  <a:lnTo>
                    <a:pt x="2221498" y="1473706"/>
                  </a:lnTo>
                  <a:lnTo>
                    <a:pt x="2167131" y="1449934"/>
                  </a:lnTo>
                  <a:lnTo>
                    <a:pt x="2112995" y="1425753"/>
                  </a:lnTo>
                  <a:lnTo>
                    <a:pt x="2059093" y="1401164"/>
                  </a:lnTo>
                  <a:lnTo>
                    <a:pt x="2005424" y="1376171"/>
                  </a:lnTo>
                  <a:lnTo>
                    <a:pt x="1951993" y="1350774"/>
                  </a:lnTo>
                  <a:lnTo>
                    <a:pt x="1898799" y="1324976"/>
                  </a:lnTo>
                  <a:lnTo>
                    <a:pt x="1845846" y="1298779"/>
                  </a:lnTo>
                  <a:lnTo>
                    <a:pt x="1793134" y="1272186"/>
                  </a:lnTo>
                  <a:lnTo>
                    <a:pt x="1740667" y="1245197"/>
                  </a:lnTo>
                  <a:lnTo>
                    <a:pt x="1688444" y="1217816"/>
                  </a:lnTo>
                  <a:lnTo>
                    <a:pt x="1636470" y="1190044"/>
                  </a:lnTo>
                  <a:lnTo>
                    <a:pt x="1584744" y="1161884"/>
                  </a:lnTo>
                  <a:lnTo>
                    <a:pt x="1533269" y="1133337"/>
                  </a:lnTo>
                  <a:lnTo>
                    <a:pt x="1482048" y="1104405"/>
                  </a:lnTo>
                  <a:lnTo>
                    <a:pt x="1431081" y="1075091"/>
                  </a:lnTo>
                  <a:lnTo>
                    <a:pt x="1380370" y="1045397"/>
                  </a:lnTo>
                  <a:lnTo>
                    <a:pt x="1329918" y="1015324"/>
                  </a:lnTo>
                  <a:lnTo>
                    <a:pt x="1279726" y="984875"/>
                  </a:lnTo>
                  <a:lnTo>
                    <a:pt x="1229795" y="954052"/>
                  </a:lnTo>
                  <a:lnTo>
                    <a:pt x="1180129" y="922858"/>
                  </a:lnTo>
                  <a:lnTo>
                    <a:pt x="1130728" y="891293"/>
                  </a:lnTo>
                  <a:lnTo>
                    <a:pt x="1081595" y="859360"/>
                  </a:lnTo>
                  <a:lnTo>
                    <a:pt x="1032731" y="827061"/>
                  </a:lnTo>
                  <a:lnTo>
                    <a:pt x="984138" y="794398"/>
                  </a:lnTo>
                  <a:lnTo>
                    <a:pt x="935818" y="761374"/>
                  </a:lnTo>
                  <a:lnTo>
                    <a:pt x="887773" y="727990"/>
                  </a:lnTo>
                  <a:lnTo>
                    <a:pt x="840004" y="694249"/>
                  </a:lnTo>
                  <a:lnTo>
                    <a:pt x="792514" y="660152"/>
                  </a:lnTo>
                  <a:lnTo>
                    <a:pt x="745303" y="625701"/>
                  </a:lnTo>
                  <a:lnTo>
                    <a:pt x="698375" y="590900"/>
                  </a:lnTo>
                  <a:lnTo>
                    <a:pt x="651731" y="555748"/>
                  </a:lnTo>
                  <a:lnTo>
                    <a:pt x="605372" y="520250"/>
                  </a:lnTo>
                  <a:lnTo>
                    <a:pt x="559301" y="484407"/>
                  </a:lnTo>
                  <a:lnTo>
                    <a:pt x="513519" y="448220"/>
                  </a:lnTo>
                  <a:lnTo>
                    <a:pt x="468028" y="411692"/>
                  </a:lnTo>
                  <a:lnTo>
                    <a:pt x="422830" y="374826"/>
                  </a:lnTo>
                  <a:lnTo>
                    <a:pt x="377927" y="337622"/>
                  </a:lnTo>
                  <a:lnTo>
                    <a:pt x="333321" y="300084"/>
                  </a:lnTo>
                  <a:lnTo>
                    <a:pt x="289013" y="262213"/>
                  </a:lnTo>
                  <a:lnTo>
                    <a:pt x="245005" y="224011"/>
                  </a:lnTo>
                  <a:lnTo>
                    <a:pt x="201300" y="185481"/>
                  </a:lnTo>
                  <a:lnTo>
                    <a:pt x="157898" y="146624"/>
                  </a:lnTo>
                  <a:lnTo>
                    <a:pt x="114802" y="107443"/>
                  </a:lnTo>
                  <a:lnTo>
                    <a:pt x="72013" y="67939"/>
                  </a:lnTo>
                  <a:lnTo>
                    <a:pt x="29534" y="28115"/>
                  </a:lnTo>
                  <a:lnTo>
                    <a:pt x="0" y="0"/>
                  </a:lnTo>
                </a:path>
              </a:pathLst>
            </a:custGeom>
            <a:ln w="41883">
              <a:solidFill>
                <a:srgbClr val="E99E24"/>
              </a:solidFill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113024" y="6381889"/>
            <a:ext cx="915854" cy="332033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08713" y="203937"/>
            <a:ext cx="6376669" cy="838775"/>
          </a:xfrm>
          <a:prstGeom prst="rect">
            <a:avLst/>
          </a:prstGeom>
        </p:spPr>
        <p:txBody>
          <a:bodyPr vert="horz" wrap="square" lIns="0" tIns="160103" rIns="0" bIns="0" rtlCol="0" anchor="ctr">
            <a:spAutoFit/>
          </a:bodyPr>
          <a:lstStyle/>
          <a:p>
            <a:pPr marL="342322">
              <a:lnSpc>
                <a:spcPct val="100000"/>
              </a:lnSpc>
              <a:spcBef>
                <a:spcPts val="79"/>
              </a:spcBef>
            </a:pPr>
            <a:r>
              <a:rPr spc="-6" dirty="0"/>
              <a:t>Programs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09445" y="2213546"/>
            <a:ext cx="2434763" cy="1649778"/>
          </a:xfrm>
          <a:prstGeom prst="rect">
            <a:avLst/>
          </a:prstGeom>
        </p:spPr>
        <p:txBody>
          <a:bodyPr vert="horz" wrap="square" lIns="0" tIns="26955" rIns="0" bIns="0" rtlCol="0">
            <a:spAutoFit/>
          </a:bodyPr>
          <a:lstStyle/>
          <a:p>
            <a:pPr marL="7701">
              <a:spcBef>
                <a:spcPts val="212"/>
              </a:spcBef>
            </a:pPr>
            <a:r>
              <a:rPr sz="1971" b="1" spc="-6" dirty="0">
                <a:solidFill>
                  <a:srgbClr val="009EE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Schools</a:t>
            </a:r>
            <a:endParaRPr sz="197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9428" indent="-161727">
              <a:spcBef>
                <a:spcPts val="124"/>
              </a:spcBef>
              <a:buChar char="•"/>
              <a:tabLst>
                <a:tab pos="169428" algn="l"/>
              </a:tabLst>
            </a:pPr>
            <a:r>
              <a:rPr sz="1698" spc="-6" dirty="0">
                <a:solidFill>
                  <a:srgbClr val="5656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Curricular</a:t>
            </a:r>
            <a:endParaRPr sz="1698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9428" indent="-161727">
              <a:spcBef>
                <a:spcPts val="3"/>
              </a:spcBef>
              <a:buChar char="•"/>
              <a:tabLst>
                <a:tab pos="169428" algn="l"/>
              </a:tabLst>
            </a:pPr>
            <a:r>
              <a:rPr sz="1698" spc="-36" dirty="0">
                <a:solidFill>
                  <a:srgbClr val="5656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Extra-</a:t>
            </a:r>
            <a:r>
              <a:rPr sz="1698" spc="-6" dirty="0">
                <a:solidFill>
                  <a:srgbClr val="5656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curricular</a:t>
            </a:r>
            <a:endParaRPr sz="1698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9428" indent="-161727">
              <a:buChar char="•"/>
              <a:tabLst>
                <a:tab pos="169428" algn="l"/>
              </a:tabLst>
            </a:pPr>
            <a:r>
              <a:rPr sz="1698" spc="-55" dirty="0">
                <a:solidFill>
                  <a:srgbClr val="5656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Tailored</a:t>
            </a:r>
            <a:r>
              <a:rPr sz="1698" spc="-42" dirty="0">
                <a:solidFill>
                  <a:srgbClr val="5656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698" spc="-6" dirty="0">
                <a:solidFill>
                  <a:srgbClr val="5656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Activities</a:t>
            </a:r>
            <a:endParaRPr sz="1698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9428" indent="-161727">
              <a:spcBef>
                <a:spcPts val="3"/>
              </a:spcBef>
              <a:buChar char="•"/>
              <a:tabLst>
                <a:tab pos="169428" algn="l"/>
              </a:tabLst>
            </a:pPr>
            <a:r>
              <a:rPr sz="1698" spc="-58" dirty="0">
                <a:solidFill>
                  <a:srgbClr val="5656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Teachers</a:t>
            </a:r>
            <a:r>
              <a:rPr sz="1698" spc="-24" dirty="0">
                <a:solidFill>
                  <a:srgbClr val="5656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698" spc="-6" dirty="0">
                <a:solidFill>
                  <a:srgbClr val="5656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Training</a:t>
            </a:r>
            <a:endParaRPr sz="1698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9428" indent="-161727">
              <a:spcBef>
                <a:spcPts val="3"/>
              </a:spcBef>
              <a:buChar char="•"/>
              <a:tabLst>
                <a:tab pos="169428" algn="l"/>
              </a:tabLst>
            </a:pPr>
            <a:r>
              <a:rPr sz="1698" spc="-27" dirty="0">
                <a:solidFill>
                  <a:srgbClr val="5656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Projects</a:t>
            </a:r>
            <a:r>
              <a:rPr sz="1698" spc="-73" dirty="0">
                <a:solidFill>
                  <a:srgbClr val="5656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698" dirty="0">
                <a:solidFill>
                  <a:srgbClr val="5656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&amp;</a:t>
            </a:r>
            <a:r>
              <a:rPr sz="1698" spc="-69" dirty="0">
                <a:solidFill>
                  <a:srgbClr val="5656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698" spc="-24" dirty="0">
                <a:solidFill>
                  <a:srgbClr val="5656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Competitions</a:t>
            </a:r>
            <a:endParaRPr sz="1698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677659" y="1554225"/>
            <a:ext cx="729697" cy="621879"/>
            <a:chOff x="1116803" y="2563032"/>
            <a:chExt cx="1203325" cy="1025525"/>
          </a:xfrm>
        </p:grpSpPr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05202" y="3076414"/>
              <a:ext cx="65306" cy="72584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1116799" y="2563043"/>
              <a:ext cx="1203325" cy="1025525"/>
            </a:xfrm>
            <a:custGeom>
              <a:avLst/>
              <a:gdLst/>
              <a:ahLst/>
              <a:cxnLst/>
              <a:rect l="l" t="t" r="r" b="b"/>
              <a:pathLst>
                <a:path w="1203325" h="1025525">
                  <a:moveTo>
                    <a:pt x="1202715" y="543318"/>
                  </a:moveTo>
                  <a:lnTo>
                    <a:pt x="1109421" y="543318"/>
                  </a:lnTo>
                  <a:lnTo>
                    <a:pt x="1109421" y="619645"/>
                  </a:lnTo>
                  <a:lnTo>
                    <a:pt x="1109421" y="738898"/>
                  </a:lnTo>
                  <a:lnTo>
                    <a:pt x="1109421" y="806284"/>
                  </a:lnTo>
                  <a:lnTo>
                    <a:pt x="1109421" y="925525"/>
                  </a:lnTo>
                  <a:lnTo>
                    <a:pt x="990180" y="925525"/>
                  </a:lnTo>
                  <a:lnTo>
                    <a:pt x="990180" y="806284"/>
                  </a:lnTo>
                  <a:lnTo>
                    <a:pt x="1109421" y="806284"/>
                  </a:lnTo>
                  <a:lnTo>
                    <a:pt x="1109421" y="738898"/>
                  </a:lnTo>
                  <a:lnTo>
                    <a:pt x="990180" y="738898"/>
                  </a:lnTo>
                  <a:lnTo>
                    <a:pt x="990180" y="619645"/>
                  </a:lnTo>
                  <a:lnTo>
                    <a:pt x="1109421" y="619645"/>
                  </a:lnTo>
                  <a:lnTo>
                    <a:pt x="1109421" y="543318"/>
                  </a:lnTo>
                  <a:lnTo>
                    <a:pt x="917587" y="543318"/>
                  </a:lnTo>
                  <a:lnTo>
                    <a:pt x="917587" y="619645"/>
                  </a:lnTo>
                  <a:lnTo>
                    <a:pt x="917587" y="738898"/>
                  </a:lnTo>
                  <a:lnTo>
                    <a:pt x="917587" y="806284"/>
                  </a:lnTo>
                  <a:lnTo>
                    <a:pt x="917587" y="925525"/>
                  </a:lnTo>
                  <a:lnTo>
                    <a:pt x="798347" y="925525"/>
                  </a:lnTo>
                  <a:lnTo>
                    <a:pt x="798347" y="806284"/>
                  </a:lnTo>
                  <a:lnTo>
                    <a:pt x="917587" y="806284"/>
                  </a:lnTo>
                  <a:lnTo>
                    <a:pt x="917587" y="738898"/>
                  </a:lnTo>
                  <a:lnTo>
                    <a:pt x="798347" y="738898"/>
                  </a:lnTo>
                  <a:lnTo>
                    <a:pt x="798347" y="654646"/>
                  </a:lnTo>
                  <a:lnTo>
                    <a:pt x="798347" y="619645"/>
                  </a:lnTo>
                  <a:lnTo>
                    <a:pt x="917587" y="619645"/>
                  </a:lnTo>
                  <a:lnTo>
                    <a:pt x="917587" y="543318"/>
                  </a:lnTo>
                  <a:lnTo>
                    <a:pt x="815886" y="543318"/>
                  </a:lnTo>
                  <a:lnTo>
                    <a:pt x="763917" y="491337"/>
                  </a:lnTo>
                  <a:lnTo>
                    <a:pt x="683006" y="410425"/>
                  </a:lnTo>
                  <a:lnTo>
                    <a:pt x="683006" y="572985"/>
                  </a:lnTo>
                  <a:lnTo>
                    <a:pt x="676592" y="604774"/>
                  </a:lnTo>
                  <a:lnTo>
                    <a:pt x="659091" y="630732"/>
                  </a:lnTo>
                  <a:lnTo>
                    <a:pt x="633133" y="648233"/>
                  </a:lnTo>
                  <a:lnTo>
                    <a:pt x="601345" y="654646"/>
                  </a:lnTo>
                  <a:lnTo>
                    <a:pt x="569569" y="648233"/>
                  </a:lnTo>
                  <a:lnTo>
                    <a:pt x="543610" y="630732"/>
                  </a:lnTo>
                  <a:lnTo>
                    <a:pt x="536143" y="619645"/>
                  </a:lnTo>
                  <a:lnTo>
                    <a:pt x="526122" y="604774"/>
                  </a:lnTo>
                  <a:lnTo>
                    <a:pt x="519696" y="572985"/>
                  </a:lnTo>
                  <a:lnTo>
                    <a:pt x="526122" y="541210"/>
                  </a:lnTo>
                  <a:lnTo>
                    <a:pt x="543610" y="515264"/>
                  </a:lnTo>
                  <a:lnTo>
                    <a:pt x="569569" y="497763"/>
                  </a:lnTo>
                  <a:lnTo>
                    <a:pt x="601345" y="491337"/>
                  </a:lnTo>
                  <a:lnTo>
                    <a:pt x="633133" y="497763"/>
                  </a:lnTo>
                  <a:lnTo>
                    <a:pt x="659091" y="515264"/>
                  </a:lnTo>
                  <a:lnTo>
                    <a:pt x="676592" y="541210"/>
                  </a:lnTo>
                  <a:lnTo>
                    <a:pt x="683006" y="572985"/>
                  </a:lnTo>
                  <a:lnTo>
                    <a:pt x="683006" y="410425"/>
                  </a:lnTo>
                  <a:lnTo>
                    <a:pt x="601345" y="328764"/>
                  </a:lnTo>
                  <a:lnTo>
                    <a:pt x="404355" y="525780"/>
                  </a:lnTo>
                  <a:lnTo>
                    <a:pt x="404355" y="619645"/>
                  </a:lnTo>
                  <a:lnTo>
                    <a:pt x="404355" y="738898"/>
                  </a:lnTo>
                  <a:lnTo>
                    <a:pt x="404355" y="806284"/>
                  </a:lnTo>
                  <a:lnTo>
                    <a:pt x="404355" y="925525"/>
                  </a:lnTo>
                  <a:lnTo>
                    <a:pt x="285115" y="925525"/>
                  </a:lnTo>
                  <a:lnTo>
                    <a:pt x="285115" y="806284"/>
                  </a:lnTo>
                  <a:lnTo>
                    <a:pt x="404355" y="806284"/>
                  </a:lnTo>
                  <a:lnTo>
                    <a:pt x="404355" y="738898"/>
                  </a:lnTo>
                  <a:lnTo>
                    <a:pt x="285115" y="738898"/>
                  </a:lnTo>
                  <a:lnTo>
                    <a:pt x="285115" y="619645"/>
                  </a:lnTo>
                  <a:lnTo>
                    <a:pt x="404355" y="619645"/>
                  </a:lnTo>
                  <a:lnTo>
                    <a:pt x="404355" y="525780"/>
                  </a:lnTo>
                  <a:lnTo>
                    <a:pt x="386816" y="543318"/>
                  </a:lnTo>
                  <a:lnTo>
                    <a:pt x="212534" y="543318"/>
                  </a:lnTo>
                  <a:lnTo>
                    <a:pt x="212534" y="619645"/>
                  </a:lnTo>
                  <a:lnTo>
                    <a:pt x="212534" y="738898"/>
                  </a:lnTo>
                  <a:lnTo>
                    <a:pt x="212534" y="806284"/>
                  </a:lnTo>
                  <a:lnTo>
                    <a:pt x="212534" y="925525"/>
                  </a:lnTo>
                  <a:lnTo>
                    <a:pt x="93294" y="925525"/>
                  </a:lnTo>
                  <a:lnTo>
                    <a:pt x="93294" y="806284"/>
                  </a:lnTo>
                  <a:lnTo>
                    <a:pt x="212534" y="806284"/>
                  </a:lnTo>
                  <a:lnTo>
                    <a:pt x="212534" y="738898"/>
                  </a:lnTo>
                  <a:lnTo>
                    <a:pt x="93294" y="738898"/>
                  </a:lnTo>
                  <a:lnTo>
                    <a:pt x="93294" y="619645"/>
                  </a:lnTo>
                  <a:lnTo>
                    <a:pt x="212534" y="619645"/>
                  </a:lnTo>
                  <a:lnTo>
                    <a:pt x="212534" y="543318"/>
                  </a:lnTo>
                  <a:lnTo>
                    <a:pt x="0" y="543318"/>
                  </a:lnTo>
                  <a:lnTo>
                    <a:pt x="0" y="1025131"/>
                  </a:lnTo>
                  <a:lnTo>
                    <a:pt x="500278" y="1025131"/>
                  </a:lnTo>
                  <a:lnTo>
                    <a:pt x="500278" y="925525"/>
                  </a:lnTo>
                  <a:lnTo>
                    <a:pt x="500278" y="884047"/>
                  </a:lnTo>
                  <a:lnTo>
                    <a:pt x="508215" y="844702"/>
                  </a:lnTo>
                  <a:lnTo>
                    <a:pt x="529882" y="812571"/>
                  </a:lnTo>
                  <a:lnTo>
                    <a:pt x="562013" y="790905"/>
                  </a:lnTo>
                  <a:lnTo>
                    <a:pt x="601357" y="782955"/>
                  </a:lnTo>
                  <a:lnTo>
                    <a:pt x="640702" y="790905"/>
                  </a:lnTo>
                  <a:lnTo>
                    <a:pt x="672833" y="812571"/>
                  </a:lnTo>
                  <a:lnTo>
                    <a:pt x="694512" y="844702"/>
                  </a:lnTo>
                  <a:lnTo>
                    <a:pt x="702462" y="884047"/>
                  </a:lnTo>
                  <a:lnTo>
                    <a:pt x="702462" y="1025131"/>
                  </a:lnTo>
                  <a:lnTo>
                    <a:pt x="1202715" y="1025131"/>
                  </a:lnTo>
                  <a:lnTo>
                    <a:pt x="1202715" y="619645"/>
                  </a:lnTo>
                  <a:lnTo>
                    <a:pt x="1202715" y="543318"/>
                  </a:lnTo>
                  <a:close/>
                </a:path>
                <a:path w="1203325" h="1025525">
                  <a:moveTo>
                    <a:pt x="1202715" y="453809"/>
                  </a:moveTo>
                  <a:lnTo>
                    <a:pt x="1073111" y="317665"/>
                  </a:lnTo>
                  <a:lnTo>
                    <a:pt x="737946" y="317665"/>
                  </a:lnTo>
                  <a:lnTo>
                    <a:pt x="614299" y="194030"/>
                  </a:lnTo>
                  <a:lnTo>
                    <a:pt x="614299" y="5791"/>
                  </a:lnTo>
                  <a:lnTo>
                    <a:pt x="608495" y="0"/>
                  </a:lnTo>
                  <a:lnTo>
                    <a:pt x="594182" y="0"/>
                  </a:lnTo>
                  <a:lnTo>
                    <a:pt x="588378" y="5791"/>
                  </a:lnTo>
                  <a:lnTo>
                    <a:pt x="588378" y="194030"/>
                  </a:lnTo>
                  <a:lnTo>
                    <a:pt x="464731" y="317665"/>
                  </a:lnTo>
                  <a:lnTo>
                    <a:pt x="129590" y="317665"/>
                  </a:lnTo>
                  <a:lnTo>
                    <a:pt x="0" y="453809"/>
                  </a:lnTo>
                  <a:lnTo>
                    <a:pt x="0" y="486156"/>
                  </a:lnTo>
                  <a:lnTo>
                    <a:pt x="372402" y="486156"/>
                  </a:lnTo>
                  <a:lnTo>
                    <a:pt x="601345" y="257200"/>
                  </a:lnTo>
                  <a:lnTo>
                    <a:pt x="830313" y="486156"/>
                  </a:lnTo>
                  <a:lnTo>
                    <a:pt x="1202715" y="486156"/>
                  </a:lnTo>
                  <a:lnTo>
                    <a:pt x="1202715" y="453809"/>
                  </a:lnTo>
                  <a:close/>
                </a:path>
              </a:pathLst>
            </a:custGeom>
            <a:solidFill>
              <a:srgbClr val="114E8E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757545" y="2567737"/>
              <a:ext cx="176821" cy="160361"/>
            </a:xfrm>
            <a:prstGeom prst="rect">
              <a:avLst/>
            </a:prstGeom>
          </p:spPr>
        </p:pic>
      </p:grpSp>
      <p:sp>
        <p:nvSpPr>
          <p:cNvPr id="13" name="object 13"/>
          <p:cNvSpPr/>
          <p:nvPr/>
        </p:nvSpPr>
        <p:spPr>
          <a:xfrm>
            <a:off x="4571144" y="1690922"/>
            <a:ext cx="836360" cy="500969"/>
          </a:xfrm>
          <a:custGeom>
            <a:avLst/>
            <a:gdLst/>
            <a:ahLst/>
            <a:cxnLst/>
            <a:rect l="l" t="t" r="r" b="b"/>
            <a:pathLst>
              <a:path w="1379220" h="826135">
                <a:moveTo>
                  <a:pt x="129108" y="639826"/>
                </a:moveTo>
                <a:lnTo>
                  <a:pt x="93662" y="559498"/>
                </a:lnTo>
                <a:lnTo>
                  <a:pt x="93738" y="325780"/>
                </a:lnTo>
                <a:lnTo>
                  <a:pt x="46951" y="309181"/>
                </a:lnTo>
                <a:lnTo>
                  <a:pt x="46951" y="559498"/>
                </a:lnTo>
                <a:lnTo>
                  <a:pt x="18694" y="611847"/>
                </a:lnTo>
                <a:lnTo>
                  <a:pt x="15621" y="618464"/>
                </a:lnTo>
                <a:lnTo>
                  <a:pt x="13398" y="625386"/>
                </a:lnTo>
                <a:lnTo>
                  <a:pt x="12065" y="632536"/>
                </a:lnTo>
                <a:lnTo>
                  <a:pt x="11607" y="639813"/>
                </a:lnTo>
                <a:lnTo>
                  <a:pt x="11607" y="643140"/>
                </a:lnTo>
                <a:lnTo>
                  <a:pt x="16217" y="666013"/>
                </a:lnTo>
                <a:lnTo>
                  <a:pt x="28816" y="684695"/>
                </a:lnTo>
                <a:lnTo>
                  <a:pt x="47485" y="697280"/>
                </a:lnTo>
                <a:lnTo>
                  <a:pt x="70358" y="701890"/>
                </a:lnTo>
                <a:lnTo>
                  <a:pt x="93230" y="697280"/>
                </a:lnTo>
                <a:lnTo>
                  <a:pt x="111899" y="684695"/>
                </a:lnTo>
                <a:lnTo>
                  <a:pt x="124498" y="666013"/>
                </a:lnTo>
                <a:lnTo>
                  <a:pt x="129108" y="643140"/>
                </a:lnTo>
                <a:lnTo>
                  <a:pt x="129108" y="639826"/>
                </a:lnTo>
                <a:close/>
              </a:path>
              <a:path w="1379220" h="826135">
                <a:moveTo>
                  <a:pt x="1110526" y="401777"/>
                </a:moveTo>
                <a:lnTo>
                  <a:pt x="757059" y="511873"/>
                </a:lnTo>
                <a:lnTo>
                  <a:pt x="723493" y="519595"/>
                </a:lnTo>
                <a:lnTo>
                  <a:pt x="689343" y="522173"/>
                </a:lnTo>
                <a:lnTo>
                  <a:pt x="655180" y="519595"/>
                </a:lnTo>
                <a:lnTo>
                  <a:pt x="621614" y="511873"/>
                </a:lnTo>
                <a:lnTo>
                  <a:pt x="268160" y="401777"/>
                </a:lnTo>
                <a:lnTo>
                  <a:pt x="268160" y="716127"/>
                </a:lnTo>
                <a:lnTo>
                  <a:pt x="322592" y="779411"/>
                </a:lnTo>
                <a:lnTo>
                  <a:pt x="384619" y="811911"/>
                </a:lnTo>
                <a:lnTo>
                  <a:pt x="493699" y="823887"/>
                </a:lnTo>
                <a:lnTo>
                  <a:pt x="689343" y="825601"/>
                </a:lnTo>
                <a:lnTo>
                  <a:pt x="896950" y="808494"/>
                </a:lnTo>
                <a:lnTo>
                  <a:pt x="1025969" y="770864"/>
                </a:lnTo>
                <a:lnTo>
                  <a:pt x="1091984" y="733234"/>
                </a:lnTo>
                <a:lnTo>
                  <a:pt x="1110526" y="716127"/>
                </a:lnTo>
                <a:lnTo>
                  <a:pt x="1110526" y="401777"/>
                </a:lnTo>
                <a:close/>
              </a:path>
              <a:path w="1379220" h="826135">
                <a:moveTo>
                  <a:pt x="1378661" y="209207"/>
                </a:moveTo>
                <a:lnTo>
                  <a:pt x="1345920" y="185102"/>
                </a:lnTo>
                <a:lnTo>
                  <a:pt x="768769" y="9956"/>
                </a:lnTo>
                <a:lnTo>
                  <a:pt x="689343" y="0"/>
                </a:lnTo>
                <a:lnTo>
                  <a:pt x="647026" y="2489"/>
                </a:lnTo>
                <a:lnTo>
                  <a:pt x="609904" y="9956"/>
                </a:lnTo>
                <a:lnTo>
                  <a:pt x="32766" y="185102"/>
                </a:lnTo>
                <a:lnTo>
                  <a:pt x="8191" y="196354"/>
                </a:lnTo>
                <a:lnTo>
                  <a:pt x="0" y="209207"/>
                </a:lnTo>
                <a:lnTo>
                  <a:pt x="8191" y="222046"/>
                </a:lnTo>
                <a:lnTo>
                  <a:pt x="32766" y="233311"/>
                </a:lnTo>
                <a:lnTo>
                  <a:pt x="609904" y="408444"/>
                </a:lnTo>
                <a:lnTo>
                  <a:pt x="647026" y="415912"/>
                </a:lnTo>
                <a:lnTo>
                  <a:pt x="689343" y="418388"/>
                </a:lnTo>
                <a:lnTo>
                  <a:pt x="731672" y="415912"/>
                </a:lnTo>
                <a:lnTo>
                  <a:pt x="768769" y="408444"/>
                </a:lnTo>
                <a:lnTo>
                  <a:pt x="1345920" y="233311"/>
                </a:lnTo>
                <a:lnTo>
                  <a:pt x="1370482" y="222046"/>
                </a:lnTo>
                <a:lnTo>
                  <a:pt x="1378661" y="209207"/>
                </a:lnTo>
                <a:close/>
              </a:path>
            </a:pathLst>
          </a:custGeom>
          <a:solidFill>
            <a:srgbClr val="114E8E"/>
          </a:solidFill>
        </p:spPr>
        <p:txBody>
          <a:bodyPr wrap="square" lIns="0" tIns="0" rIns="0" bIns="0" rtlCol="0"/>
          <a:lstStyle/>
          <a:p>
            <a:pPr algn="l" rtl="0"/>
            <a:endParaRPr sz="1092"/>
          </a:p>
        </p:txBody>
      </p:sp>
      <p:sp>
        <p:nvSpPr>
          <p:cNvPr id="14" name="object 14"/>
          <p:cNvSpPr/>
          <p:nvPr/>
        </p:nvSpPr>
        <p:spPr>
          <a:xfrm>
            <a:off x="7472914" y="1515795"/>
            <a:ext cx="824038" cy="723921"/>
          </a:xfrm>
          <a:custGeom>
            <a:avLst/>
            <a:gdLst/>
            <a:ahLst/>
            <a:cxnLst/>
            <a:rect l="l" t="t" r="r" b="b"/>
            <a:pathLst>
              <a:path w="1358900" h="1193800">
                <a:moveTo>
                  <a:pt x="378091" y="353187"/>
                </a:moveTo>
                <a:lnTo>
                  <a:pt x="372999" y="349110"/>
                </a:lnTo>
                <a:lnTo>
                  <a:pt x="368160" y="344754"/>
                </a:lnTo>
                <a:lnTo>
                  <a:pt x="363588" y="340169"/>
                </a:lnTo>
                <a:lnTo>
                  <a:pt x="359270" y="335330"/>
                </a:lnTo>
                <a:lnTo>
                  <a:pt x="93510" y="1056005"/>
                </a:lnTo>
                <a:lnTo>
                  <a:pt x="101396" y="1056919"/>
                </a:lnTo>
                <a:lnTo>
                  <a:pt x="109385" y="1058265"/>
                </a:lnTo>
                <a:lnTo>
                  <a:pt x="117424" y="1060043"/>
                </a:lnTo>
                <a:lnTo>
                  <a:pt x="378091" y="353187"/>
                </a:lnTo>
                <a:close/>
              </a:path>
              <a:path w="1358900" h="1193800">
                <a:moveTo>
                  <a:pt x="419125" y="372910"/>
                </a:moveTo>
                <a:lnTo>
                  <a:pt x="411378" y="370916"/>
                </a:lnTo>
                <a:lnTo>
                  <a:pt x="403936" y="368173"/>
                </a:lnTo>
                <a:lnTo>
                  <a:pt x="396760" y="364655"/>
                </a:lnTo>
                <a:lnTo>
                  <a:pt x="138252" y="1065618"/>
                </a:lnTo>
                <a:lnTo>
                  <a:pt x="145846" y="1068031"/>
                </a:lnTo>
                <a:lnTo>
                  <a:pt x="153301" y="1070762"/>
                </a:lnTo>
                <a:lnTo>
                  <a:pt x="160629" y="1073873"/>
                </a:lnTo>
                <a:lnTo>
                  <a:pt x="419125" y="372910"/>
                </a:lnTo>
                <a:close/>
              </a:path>
              <a:path w="1358900" h="1193800">
                <a:moveTo>
                  <a:pt x="466674" y="374954"/>
                </a:moveTo>
                <a:lnTo>
                  <a:pt x="460260" y="375818"/>
                </a:lnTo>
                <a:lnTo>
                  <a:pt x="453783" y="376339"/>
                </a:lnTo>
                <a:lnTo>
                  <a:pt x="447294" y="376504"/>
                </a:lnTo>
                <a:lnTo>
                  <a:pt x="440778" y="376288"/>
                </a:lnTo>
                <a:lnTo>
                  <a:pt x="180111" y="1083144"/>
                </a:lnTo>
                <a:lnTo>
                  <a:pt x="187375" y="1087018"/>
                </a:lnTo>
                <a:lnTo>
                  <a:pt x="194322" y="1091171"/>
                </a:lnTo>
                <a:lnTo>
                  <a:pt x="200914" y="1095616"/>
                </a:lnTo>
                <a:lnTo>
                  <a:pt x="466102" y="376504"/>
                </a:lnTo>
                <a:lnTo>
                  <a:pt x="466674" y="374954"/>
                </a:lnTo>
                <a:close/>
              </a:path>
              <a:path w="1358900" h="1193800">
                <a:moveTo>
                  <a:pt x="552767" y="381723"/>
                </a:moveTo>
                <a:lnTo>
                  <a:pt x="504863" y="364058"/>
                </a:lnTo>
                <a:lnTo>
                  <a:pt x="221348" y="1132840"/>
                </a:lnTo>
                <a:lnTo>
                  <a:pt x="56578" y="1072083"/>
                </a:lnTo>
                <a:lnTo>
                  <a:pt x="340093" y="303288"/>
                </a:lnTo>
                <a:lnTo>
                  <a:pt x="292163" y="285623"/>
                </a:lnTo>
                <a:lnTo>
                  <a:pt x="2857" y="1070127"/>
                </a:lnTo>
                <a:lnTo>
                  <a:pt x="0" y="1085596"/>
                </a:lnTo>
                <a:lnTo>
                  <a:pt x="2451" y="1100010"/>
                </a:lnTo>
                <a:lnTo>
                  <a:pt x="9601" y="1111770"/>
                </a:lnTo>
                <a:lnTo>
                  <a:pt x="20878" y="1119289"/>
                </a:lnTo>
                <a:lnTo>
                  <a:pt x="217855" y="1191920"/>
                </a:lnTo>
                <a:lnTo>
                  <a:pt x="231305" y="1193533"/>
                </a:lnTo>
                <a:lnTo>
                  <a:pt x="244386" y="1189228"/>
                </a:lnTo>
                <a:lnTo>
                  <a:pt x="255600" y="1179855"/>
                </a:lnTo>
                <a:lnTo>
                  <a:pt x="263474" y="1166228"/>
                </a:lnTo>
                <a:lnTo>
                  <a:pt x="275780" y="1132840"/>
                </a:lnTo>
                <a:lnTo>
                  <a:pt x="552767" y="381723"/>
                </a:lnTo>
                <a:close/>
              </a:path>
              <a:path w="1358900" h="1193800">
                <a:moveTo>
                  <a:pt x="816940" y="92252"/>
                </a:moveTo>
                <a:lnTo>
                  <a:pt x="804951" y="47117"/>
                </a:lnTo>
                <a:lnTo>
                  <a:pt x="755078" y="11315"/>
                </a:lnTo>
                <a:lnTo>
                  <a:pt x="713486" y="1435"/>
                </a:lnTo>
                <a:lnTo>
                  <a:pt x="687705" y="0"/>
                </a:lnTo>
                <a:lnTo>
                  <a:pt x="681431" y="76"/>
                </a:lnTo>
                <a:lnTo>
                  <a:pt x="667918" y="1295"/>
                </a:lnTo>
                <a:lnTo>
                  <a:pt x="664146" y="2324"/>
                </a:lnTo>
                <a:lnTo>
                  <a:pt x="664375" y="4533"/>
                </a:lnTo>
                <a:lnTo>
                  <a:pt x="666623" y="7899"/>
                </a:lnTo>
                <a:lnTo>
                  <a:pt x="671322" y="13347"/>
                </a:lnTo>
                <a:lnTo>
                  <a:pt x="676122" y="22098"/>
                </a:lnTo>
                <a:lnTo>
                  <a:pt x="678688" y="35394"/>
                </a:lnTo>
                <a:lnTo>
                  <a:pt x="678992" y="47117"/>
                </a:lnTo>
                <a:lnTo>
                  <a:pt x="679310" y="56476"/>
                </a:lnTo>
                <a:lnTo>
                  <a:pt x="697941" y="100672"/>
                </a:lnTo>
                <a:lnTo>
                  <a:pt x="745096" y="112433"/>
                </a:lnTo>
                <a:lnTo>
                  <a:pt x="764743" y="113461"/>
                </a:lnTo>
                <a:lnTo>
                  <a:pt x="783043" y="117830"/>
                </a:lnTo>
                <a:lnTo>
                  <a:pt x="796810" y="128524"/>
                </a:lnTo>
                <a:lnTo>
                  <a:pt x="809091" y="119976"/>
                </a:lnTo>
                <a:lnTo>
                  <a:pt x="815225" y="107289"/>
                </a:lnTo>
                <a:lnTo>
                  <a:pt x="816940" y="92252"/>
                </a:lnTo>
                <a:close/>
              </a:path>
              <a:path w="1358900" h="1193800">
                <a:moveTo>
                  <a:pt x="1065758" y="363042"/>
                </a:moveTo>
                <a:lnTo>
                  <a:pt x="1063777" y="312750"/>
                </a:lnTo>
                <a:lnTo>
                  <a:pt x="1051572" y="267004"/>
                </a:lnTo>
                <a:lnTo>
                  <a:pt x="1030376" y="227355"/>
                </a:lnTo>
                <a:lnTo>
                  <a:pt x="1004646" y="198932"/>
                </a:lnTo>
                <a:lnTo>
                  <a:pt x="1001395" y="195338"/>
                </a:lnTo>
                <a:lnTo>
                  <a:pt x="969822" y="175018"/>
                </a:lnTo>
                <a:lnTo>
                  <a:pt x="965860" y="172466"/>
                </a:lnTo>
                <a:lnTo>
                  <a:pt x="932916" y="160667"/>
                </a:lnTo>
                <a:lnTo>
                  <a:pt x="905827" y="158508"/>
                </a:lnTo>
                <a:lnTo>
                  <a:pt x="880186" y="163969"/>
                </a:lnTo>
                <a:lnTo>
                  <a:pt x="851649" y="175018"/>
                </a:lnTo>
                <a:lnTo>
                  <a:pt x="851649" y="174332"/>
                </a:lnTo>
                <a:lnTo>
                  <a:pt x="851611" y="153733"/>
                </a:lnTo>
                <a:lnTo>
                  <a:pt x="854773" y="128625"/>
                </a:lnTo>
                <a:lnTo>
                  <a:pt x="863028" y="102489"/>
                </a:lnTo>
                <a:lnTo>
                  <a:pt x="878255" y="78130"/>
                </a:lnTo>
                <a:lnTo>
                  <a:pt x="875690" y="68084"/>
                </a:lnTo>
                <a:lnTo>
                  <a:pt x="868730" y="61036"/>
                </a:lnTo>
                <a:lnTo>
                  <a:pt x="860018" y="57721"/>
                </a:lnTo>
                <a:lnTo>
                  <a:pt x="852170" y="58915"/>
                </a:lnTo>
                <a:lnTo>
                  <a:pt x="834618" y="87706"/>
                </a:lnTo>
                <a:lnTo>
                  <a:pt x="826389" y="118402"/>
                </a:lnTo>
                <a:lnTo>
                  <a:pt x="824877" y="148209"/>
                </a:lnTo>
                <a:lnTo>
                  <a:pt x="827468" y="174332"/>
                </a:lnTo>
                <a:lnTo>
                  <a:pt x="799452" y="163626"/>
                </a:lnTo>
                <a:lnTo>
                  <a:pt x="780529" y="159778"/>
                </a:lnTo>
                <a:lnTo>
                  <a:pt x="780529" y="203390"/>
                </a:lnTo>
                <a:lnTo>
                  <a:pt x="774534" y="204736"/>
                </a:lnTo>
                <a:lnTo>
                  <a:pt x="720394" y="240004"/>
                </a:lnTo>
                <a:lnTo>
                  <a:pt x="697890" y="277075"/>
                </a:lnTo>
                <a:lnTo>
                  <a:pt x="685698" y="320382"/>
                </a:lnTo>
                <a:lnTo>
                  <a:pt x="683526" y="365671"/>
                </a:lnTo>
                <a:lnTo>
                  <a:pt x="685342" y="383070"/>
                </a:lnTo>
                <a:lnTo>
                  <a:pt x="688632" y="400469"/>
                </a:lnTo>
                <a:lnTo>
                  <a:pt x="693343" y="417639"/>
                </a:lnTo>
                <a:lnTo>
                  <a:pt x="699414" y="434378"/>
                </a:lnTo>
                <a:lnTo>
                  <a:pt x="683590" y="412610"/>
                </a:lnTo>
                <a:lnTo>
                  <a:pt x="671423" y="388391"/>
                </a:lnTo>
                <a:lnTo>
                  <a:pt x="663194" y="362737"/>
                </a:lnTo>
                <a:lnTo>
                  <a:pt x="659218" y="336626"/>
                </a:lnTo>
                <a:lnTo>
                  <a:pt x="661263" y="298361"/>
                </a:lnTo>
                <a:lnTo>
                  <a:pt x="672719" y="261759"/>
                </a:lnTo>
                <a:lnTo>
                  <a:pt x="724979" y="207937"/>
                </a:lnTo>
                <a:lnTo>
                  <a:pt x="755472" y="198932"/>
                </a:lnTo>
                <a:lnTo>
                  <a:pt x="767943" y="199783"/>
                </a:lnTo>
                <a:lnTo>
                  <a:pt x="780529" y="203390"/>
                </a:lnTo>
                <a:lnTo>
                  <a:pt x="780529" y="159778"/>
                </a:lnTo>
                <a:lnTo>
                  <a:pt x="714565" y="172631"/>
                </a:lnTo>
                <a:lnTo>
                  <a:pt x="679157" y="195541"/>
                </a:lnTo>
                <a:lnTo>
                  <a:pt x="650278" y="227558"/>
                </a:lnTo>
                <a:lnTo>
                  <a:pt x="629145" y="267169"/>
                </a:lnTo>
                <a:lnTo>
                  <a:pt x="616991" y="312839"/>
                </a:lnTo>
                <a:lnTo>
                  <a:pt x="615010" y="363042"/>
                </a:lnTo>
                <a:lnTo>
                  <a:pt x="622833" y="409917"/>
                </a:lnTo>
                <a:lnTo>
                  <a:pt x="639038" y="452932"/>
                </a:lnTo>
                <a:lnTo>
                  <a:pt x="662470" y="490893"/>
                </a:lnTo>
                <a:lnTo>
                  <a:pt x="691984" y="522541"/>
                </a:lnTo>
                <a:lnTo>
                  <a:pt x="726427" y="546671"/>
                </a:lnTo>
                <a:lnTo>
                  <a:pt x="764679" y="562051"/>
                </a:lnTo>
                <a:lnTo>
                  <a:pt x="805586" y="567448"/>
                </a:lnTo>
                <a:lnTo>
                  <a:pt x="814514" y="565886"/>
                </a:lnTo>
                <a:lnTo>
                  <a:pt x="823302" y="562241"/>
                </a:lnTo>
                <a:lnTo>
                  <a:pt x="831926" y="558114"/>
                </a:lnTo>
                <a:lnTo>
                  <a:pt x="840384" y="555066"/>
                </a:lnTo>
                <a:lnTo>
                  <a:pt x="848855" y="558114"/>
                </a:lnTo>
                <a:lnTo>
                  <a:pt x="857478" y="562241"/>
                </a:lnTo>
                <a:lnTo>
                  <a:pt x="866267" y="565886"/>
                </a:lnTo>
                <a:lnTo>
                  <a:pt x="875207" y="567448"/>
                </a:lnTo>
                <a:lnTo>
                  <a:pt x="916114" y="562051"/>
                </a:lnTo>
                <a:lnTo>
                  <a:pt x="933462" y="555066"/>
                </a:lnTo>
                <a:lnTo>
                  <a:pt x="954354" y="546671"/>
                </a:lnTo>
                <a:lnTo>
                  <a:pt x="988809" y="522541"/>
                </a:lnTo>
                <a:lnTo>
                  <a:pt x="1018311" y="490893"/>
                </a:lnTo>
                <a:lnTo>
                  <a:pt x="1041742" y="452932"/>
                </a:lnTo>
                <a:lnTo>
                  <a:pt x="1057935" y="409917"/>
                </a:lnTo>
                <a:lnTo>
                  <a:pt x="1065758" y="363042"/>
                </a:lnTo>
                <a:close/>
              </a:path>
              <a:path w="1358900" h="1193800">
                <a:moveTo>
                  <a:pt x="1169631" y="716673"/>
                </a:moveTo>
                <a:lnTo>
                  <a:pt x="564070" y="716673"/>
                </a:lnTo>
                <a:lnTo>
                  <a:pt x="564438" y="724217"/>
                </a:lnTo>
                <a:lnTo>
                  <a:pt x="564438" y="731735"/>
                </a:lnTo>
                <a:lnTo>
                  <a:pt x="564070" y="739292"/>
                </a:lnTo>
                <a:lnTo>
                  <a:pt x="1169631" y="739292"/>
                </a:lnTo>
                <a:lnTo>
                  <a:pt x="1168857" y="731735"/>
                </a:lnTo>
                <a:lnTo>
                  <a:pt x="1168857" y="724217"/>
                </a:lnTo>
                <a:lnTo>
                  <a:pt x="1169631" y="716673"/>
                </a:lnTo>
                <a:close/>
              </a:path>
              <a:path w="1358900" h="1193800">
                <a:moveTo>
                  <a:pt x="1183436" y="782294"/>
                </a:moveTo>
                <a:lnTo>
                  <a:pt x="1179385" y="775169"/>
                </a:lnTo>
                <a:lnTo>
                  <a:pt x="1176108" y="767588"/>
                </a:lnTo>
                <a:lnTo>
                  <a:pt x="1173721" y="759675"/>
                </a:lnTo>
                <a:lnTo>
                  <a:pt x="562203" y="759675"/>
                </a:lnTo>
                <a:lnTo>
                  <a:pt x="561111" y="767588"/>
                </a:lnTo>
                <a:lnTo>
                  <a:pt x="559676" y="775169"/>
                </a:lnTo>
                <a:lnTo>
                  <a:pt x="557936" y="782294"/>
                </a:lnTo>
                <a:lnTo>
                  <a:pt x="1183436" y="782294"/>
                </a:lnTo>
                <a:close/>
              </a:path>
              <a:path w="1358900" h="1193800">
                <a:moveTo>
                  <a:pt x="1183436" y="673684"/>
                </a:moveTo>
                <a:lnTo>
                  <a:pt x="557936" y="673684"/>
                </a:lnTo>
                <a:lnTo>
                  <a:pt x="559727" y="680999"/>
                </a:lnTo>
                <a:lnTo>
                  <a:pt x="561149" y="688555"/>
                </a:lnTo>
                <a:lnTo>
                  <a:pt x="562203" y="696290"/>
                </a:lnTo>
                <a:lnTo>
                  <a:pt x="1173721" y="696290"/>
                </a:lnTo>
                <a:lnTo>
                  <a:pt x="1176121" y="688365"/>
                </a:lnTo>
                <a:lnTo>
                  <a:pt x="1179385" y="680808"/>
                </a:lnTo>
                <a:lnTo>
                  <a:pt x="1183436" y="673684"/>
                </a:lnTo>
                <a:close/>
              </a:path>
              <a:path w="1358900" h="1193800">
                <a:moveTo>
                  <a:pt x="1205661" y="597636"/>
                </a:moveTo>
                <a:lnTo>
                  <a:pt x="515632" y="597636"/>
                </a:lnTo>
                <a:lnTo>
                  <a:pt x="500913" y="600163"/>
                </a:lnTo>
                <a:lnTo>
                  <a:pt x="488886" y="607072"/>
                </a:lnTo>
                <a:lnTo>
                  <a:pt x="480758" y="617308"/>
                </a:lnTo>
                <a:lnTo>
                  <a:pt x="477774" y="629805"/>
                </a:lnTo>
                <a:lnTo>
                  <a:pt x="477774" y="828979"/>
                </a:lnTo>
                <a:lnTo>
                  <a:pt x="480758" y="841489"/>
                </a:lnTo>
                <a:lnTo>
                  <a:pt x="488886" y="851712"/>
                </a:lnTo>
                <a:lnTo>
                  <a:pt x="500913" y="858621"/>
                </a:lnTo>
                <a:lnTo>
                  <a:pt x="515632" y="861148"/>
                </a:lnTo>
                <a:lnTo>
                  <a:pt x="1205661" y="861148"/>
                </a:lnTo>
                <a:lnTo>
                  <a:pt x="1205661" y="812698"/>
                </a:lnTo>
                <a:lnTo>
                  <a:pt x="531520" y="812698"/>
                </a:lnTo>
                <a:lnTo>
                  <a:pt x="531520" y="646074"/>
                </a:lnTo>
                <a:lnTo>
                  <a:pt x="1205661" y="646074"/>
                </a:lnTo>
                <a:lnTo>
                  <a:pt x="1205661" y="597636"/>
                </a:lnTo>
                <a:close/>
              </a:path>
              <a:path w="1358900" h="1193800">
                <a:moveTo>
                  <a:pt x="1259814" y="1027899"/>
                </a:moveTo>
                <a:lnTo>
                  <a:pt x="472630" y="1027899"/>
                </a:lnTo>
                <a:lnTo>
                  <a:pt x="473125" y="1034389"/>
                </a:lnTo>
                <a:lnTo>
                  <a:pt x="473290" y="1040866"/>
                </a:lnTo>
                <a:lnTo>
                  <a:pt x="473125" y="1047343"/>
                </a:lnTo>
                <a:lnTo>
                  <a:pt x="472630" y="1053833"/>
                </a:lnTo>
                <a:lnTo>
                  <a:pt x="1259814" y="1053833"/>
                </a:lnTo>
                <a:lnTo>
                  <a:pt x="1259598" y="1047343"/>
                </a:lnTo>
                <a:lnTo>
                  <a:pt x="1259598" y="1034389"/>
                </a:lnTo>
                <a:lnTo>
                  <a:pt x="1259814" y="1027899"/>
                </a:lnTo>
                <a:close/>
              </a:path>
              <a:path w="1358900" h="1193800">
                <a:moveTo>
                  <a:pt x="1266850" y="1103134"/>
                </a:moveTo>
                <a:lnTo>
                  <a:pt x="1265402" y="1096784"/>
                </a:lnTo>
                <a:lnTo>
                  <a:pt x="1264094" y="1090345"/>
                </a:lnTo>
                <a:lnTo>
                  <a:pt x="1262951" y="1083818"/>
                </a:lnTo>
                <a:lnTo>
                  <a:pt x="1261960" y="1077214"/>
                </a:lnTo>
                <a:lnTo>
                  <a:pt x="467944" y="1077214"/>
                </a:lnTo>
                <a:lnTo>
                  <a:pt x="465696" y="1083945"/>
                </a:lnTo>
                <a:lnTo>
                  <a:pt x="463080" y="1090510"/>
                </a:lnTo>
                <a:lnTo>
                  <a:pt x="460121" y="1096911"/>
                </a:lnTo>
                <a:lnTo>
                  <a:pt x="456806" y="1103134"/>
                </a:lnTo>
                <a:lnTo>
                  <a:pt x="1266850" y="1103134"/>
                </a:lnTo>
                <a:close/>
              </a:path>
              <a:path w="1358900" h="1193800">
                <a:moveTo>
                  <a:pt x="1266850" y="978623"/>
                </a:moveTo>
                <a:lnTo>
                  <a:pt x="456806" y="978623"/>
                </a:lnTo>
                <a:lnTo>
                  <a:pt x="460171" y="984961"/>
                </a:lnTo>
                <a:lnTo>
                  <a:pt x="463143" y="991400"/>
                </a:lnTo>
                <a:lnTo>
                  <a:pt x="465734" y="997927"/>
                </a:lnTo>
                <a:lnTo>
                  <a:pt x="467944" y="1004531"/>
                </a:lnTo>
                <a:lnTo>
                  <a:pt x="1261960" y="1004531"/>
                </a:lnTo>
                <a:lnTo>
                  <a:pt x="1262964" y="997813"/>
                </a:lnTo>
                <a:lnTo>
                  <a:pt x="1264132" y="991247"/>
                </a:lnTo>
                <a:lnTo>
                  <a:pt x="1265428" y="984846"/>
                </a:lnTo>
                <a:lnTo>
                  <a:pt x="1266850" y="978623"/>
                </a:lnTo>
                <a:close/>
              </a:path>
              <a:path w="1358900" h="1193800">
                <a:moveTo>
                  <a:pt x="1358760" y="928331"/>
                </a:moveTo>
                <a:lnTo>
                  <a:pt x="1355344" y="913993"/>
                </a:lnTo>
                <a:lnTo>
                  <a:pt x="1346022" y="902258"/>
                </a:lnTo>
                <a:lnTo>
                  <a:pt x="1332230" y="894346"/>
                </a:lnTo>
                <a:lnTo>
                  <a:pt x="1315351" y="891438"/>
                </a:lnTo>
                <a:lnTo>
                  <a:pt x="431330" y="891438"/>
                </a:lnTo>
                <a:lnTo>
                  <a:pt x="431330" y="946988"/>
                </a:lnTo>
                <a:lnTo>
                  <a:pt x="1297152" y="946988"/>
                </a:lnTo>
                <a:lnTo>
                  <a:pt x="1297152" y="1137983"/>
                </a:lnTo>
                <a:lnTo>
                  <a:pt x="431330" y="1137983"/>
                </a:lnTo>
                <a:lnTo>
                  <a:pt x="431330" y="1193533"/>
                </a:lnTo>
                <a:lnTo>
                  <a:pt x="1315351" y="1193533"/>
                </a:lnTo>
                <a:lnTo>
                  <a:pt x="1332230" y="1190625"/>
                </a:lnTo>
                <a:lnTo>
                  <a:pt x="1346022" y="1182712"/>
                </a:lnTo>
                <a:lnTo>
                  <a:pt x="1355344" y="1170990"/>
                </a:lnTo>
                <a:lnTo>
                  <a:pt x="1358760" y="1156665"/>
                </a:lnTo>
                <a:lnTo>
                  <a:pt x="1358760" y="928331"/>
                </a:lnTo>
                <a:close/>
              </a:path>
            </a:pathLst>
          </a:custGeom>
          <a:solidFill>
            <a:srgbClr val="114E8E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15" name="object 15"/>
          <p:cNvSpPr txBox="1"/>
          <p:nvPr/>
        </p:nvSpPr>
        <p:spPr>
          <a:xfrm>
            <a:off x="3567736" y="2269075"/>
            <a:ext cx="3035079" cy="1388488"/>
          </a:xfrm>
          <a:prstGeom prst="rect">
            <a:avLst/>
          </a:prstGeom>
        </p:spPr>
        <p:txBody>
          <a:bodyPr vert="horz" wrap="square" lIns="0" tIns="26955" rIns="0" bIns="0" rtlCol="0">
            <a:spAutoFit/>
          </a:bodyPr>
          <a:lstStyle/>
          <a:p>
            <a:pPr marL="7701">
              <a:spcBef>
                <a:spcPts val="212"/>
              </a:spcBef>
            </a:pPr>
            <a:r>
              <a:rPr sz="1971" b="1" dirty="0">
                <a:solidFill>
                  <a:srgbClr val="009EE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Universities,</a:t>
            </a:r>
            <a:r>
              <a:rPr sz="1971" b="1" spc="115" dirty="0">
                <a:solidFill>
                  <a:srgbClr val="009EE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971" b="1" dirty="0">
                <a:solidFill>
                  <a:srgbClr val="009EE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Colleges,</a:t>
            </a:r>
            <a:r>
              <a:rPr sz="1971" b="1" spc="115" dirty="0">
                <a:solidFill>
                  <a:srgbClr val="009EE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971" b="1" spc="-12" dirty="0">
                <a:solidFill>
                  <a:srgbClr val="009EE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TVET</a:t>
            </a:r>
            <a:endParaRPr sz="197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9428" indent="-161727">
              <a:spcBef>
                <a:spcPts val="124"/>
              </a:spcBef>
              <a:buChar char="•"/>
              <a:tabLst>
                <a:tab pos="169428" algn="l"/>
              </a:tabLst>
            </a:pPr>
            <a:r>
              <a:rPr sz="1698" spc="-30" dirty="0">
                <a:solidFill>
                  <a:srgbClr val="5656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Accredited</a:t>
            </a:r>
            <a:r>
              <a:rPr sz="1698" spc="-76" dirty="0">
                <a:solidFill>
                  <a:srgbClr val="5656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698" spc="-6" dirty="0">
                <a:solidFill>
                  <a:srgbClr val="5656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Courses</a:t>
            </a:r>
            <a:endParaRPr sz="1698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9428" indent="-161727">
              <a:spcBef>
                <a:spcPts val="3"/>
              </a:spcBef>
              <a:buChar char="•"/>
              <a:tabLst>
                <a:tab pos="169428" algn="l"/>
              </a:tabLst>
            </a:pPr>
            <a:r>
              <a:rPr sz="1698" spc="-36" dirty="0">
                <a:solidFill>
                  <a:srgbClr val="5656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Extra-</a:t>
            </a:r>
            <a:r>
              <a:rPr sz="1698" spc="-6" dirty="0">
                <a:solidFill>
                  <a:srgbClr val="5656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curricular</a:t>
            </a:r>
            <a:endParaRPr sz="1698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9428" indent="-161727">
              <a:buChar char="•"/>
              <a:tabLst>
                <a:tab pos="169428" algn="l"/>
              </a:tabLst>
            </a:pPr>
            <a:r>
              <a:rPr sz="1698" spc="-55" dirty="0">
                <a:solidFill>
                  <a:srgbClr val="5656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Tailored</a:t>
            </a:r>
            <a:r>
              <a:rPr sz="1698" spc="-42" dirty="0">
                <a:solidFill>
                  <a:srgbClr val="5656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698" spc="-6" dirty="0">
                <a:solidFill>
                  <a:srgbClr val="5656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Activities</a:t>
            </a:r>
            <a:endParaRPr sz="1698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9428" indent="-161727">
              <a:spcBef>
                <a:spcPts val="3"/>
              </a:spcBef>
              <a:buChar char="•"/>
              <a:tabLst>
                <a:tab pos="169428" algn="l"/>
              </a:tabLst>
            </a:pPr>
            <a:r>
              <a:rPr sz="1698" spc="-27" dirty="0">
                <a:solidFill>
                  <a:srgbClr val="5656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Projects</a:t>
            </a:r>
            <a:r>
              <a:rPr sz="1698" spc="-73" dirty="0">
                <a:solidFill>
                  <a:srgbClr val="5656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698" dirty="0">
                <a:solidFill>
                  <a:srgbClr val="5656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&amp;</a:t>
            </a:r>
            <a:r>
              <a:rPr sz="1698" spc="-69" dirty="0">
                <a:solidFill>
                  <a:srgbClr val="5656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698" spc="-6" dirty="0">
                <a:solidFill>
                  <a:srgbClr val="5656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Competitions</a:t>
            </a:r>
            <a:endParaRPr sz="1698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280093" y="2286885"/>
            <a:ext cx="2689676" cy="1618679"/>
          </a:xfrm>
          <a:prstGeom prst="rect">
            <a:avLst/>
          </a:prstGeom>
        </p:spPr>
        <p:txBody>
          <a:bodyPr vert="horz" wrap="square" lIns="0" tIns="8856" rIns="0" bIns="0" rtlCol="0">
            <a:spAutoFit/>
          </a:bodyPr>
          <a:lstStyle/>
          <a:p>
            <a:pPr marL="7701">
              <a:spcBef>
                <a:spcPts val="69"/>
              </a:spcBef>
            </a:pPr>
            <a:r>
              <a:rPr sz="1971" b="1" spc="-6" dirty="0">
                <a:solidFill>
                  <a:srgbClr val="009EE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Incubation</a:t>
            </a:r>
            <a:endParaRPr sz="197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9428" indent="-161727">
              <a:spcBef>
                <a:spcPts val="12"/>
              </a:spcBef>
              <a:buChar char="•"/>
              <a:tabLst>
                <a:tab pos="169428" algn="l"/>
              </a:tabLst>
            </a:pPr>
            <a:r>
              <a:rPr sz="1698" spc="-21" dirty="0">
                <a:solidFill>
                  <a:srgbClr val="5656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Ideation</a:t>
            </a:r>
            <a:r>
              <a:rPr sz="1698" spc="-79" dirty="0">
                <a:solidFill>
                  <a:srgbClr val="5656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698" dirty="0">
                <a:solidFill>
                  <a:srgbClr val="5656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&amp;</a:t>
            </a:r>
            <a:r>
              <a:rPr sz="1698" spc="-76" dirty="0">
                <a:solidFill>
                  <a:srgbClr val="5656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698" spc="-6" dirty="0">
                <a:solidFill>
                  <a:srgbClr val="5656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Growth</a:t>
            </a:r>
            <a:endParaRPr sz="1698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9428" indent="-161727">
              <a:spcBef>
                <a:spcPts val="3"/>
              </a:spcBef>
              <a:buChar char="•"/>
              <a:tabLst>
                <a:tab pos="169428" algn="l"/>
              </a:tabLst>
            </a:pPr>
            <a:r>
              <a:rPr sz="1698" spc="-30" dirty="0">
                <a:solidFill>
                  <a:srgbClr val="5656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Mentorship</a:t>
            </a:r>
            <a:r>
              <a:rPr sz="1698" spc="-61" dirty="0">
                <a:solidFill>
                  <a:srgbClr val="5656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698" dirty="0">
                <a:solidFill>
                  <a:srgbClr val="5656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&amp;</a:t>
            </a:r>
            <a:r>
              <a:rPr sz="1698" spc="-61" dirty="0">
                <a:solidFill>
                  <a:srgbClr val="5656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698" spc="-6" dirty="0">
                <a:solidFill>
                  <a:srgbClr val="5656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Coaching</a:t>
            </a:r>
            <a:endParaRPr sz="1698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9428" indent="-161727">
              <a:spcBef>
                <a:spcPts val="3"/>
              </a:spcBef>
              <a:buChar char="•"/>
              <a:tabLst>
                <a:tab pos="169428" algn="l"/>
              </a:tabLst>
            </a:pPr>
            <a:r>
              <a:rPr sz="1698" spc="-30" dirty="0">
                <a:solidFill>
                  <a:srgbClr val="5656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Access</a:t>
            </a:r>
            <a:r>
              <a:rPr sz="1698" spc="-69" dirty="0">
                <a:solidFill>
                  <a:srgbClr val="5656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698" dirty="0">
                <a:solidFill>
                  <a:srgbClr val="5656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sz="1698" spc="-67" dirty="0">
                <a:solidFill>
                  <a:srgbClr val="5656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698" spc="-6" dirty="0">
                <a:solidFill>
                  <a:srgbClr val="5656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Markets</a:t>
            </a:r>
            <a:endParaRPr sz="1698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9428" indent="-161727">
              <a:spcBef>
                <a:spcPts val="3"/>
              </a:spcBef>
              <a:buChar char="•"/>
              <a:tabLst>
                <a:tab pos="169428" algn="l"/>
              </a:tabLst>
            </a:pPr>
            <a:r>
              <a:rPr sz="1698" spc="-30" dirty="0">
                <a:solidFill>
                  <a:srgbClr val="5656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Access</a:t>
            </a:r>
            <a:r>
              <a:rPr sz="1698" spc="-69" dirty="0">
                <a:solidFill>
                  <a:srgbClr val="5656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698" dirty="0">
                <a:solidFill>
                  <a:srgbClr val="5656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sz="1698" spc="-67" dirty="0">
                <a:solidFill>
                  <a:srgbClr val="5656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698" spc="-6" dirty="0">
                <a:solidFill>
                  <a:srgbClr val="5656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Finance</a:t>
            </a:r>
            <a:endParaRPr sz="1698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9428" indent="-161727">
              <a:buChar char="•"/>
              <a:tabLst>
                <a:tab pos="169428" algn="l"/>
              </a:tabLst>
            </a:pPr>
            <a:r>
              <a:rPr sz="1698" spc="-49" dirty="0">
                <a:solidFill>
                  <a:srgbClr val="5656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Sector-</a:t>
            </a:r>
            <a:r>
              <a:rPr sz="1698" spc="-24" dirty="0">
                <a:solidFill>
                  <a:srgbClr val="5656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agnostic</a:t>
            </a:r>
            <a:r>
              <a:rPr sz="1698" spc="-64" dirty="0">
                <a:solidFill>
                  <a:srgbClr val="5656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698" dirty="0">
                <a:solidFill>
                  <a:srgbClr val="5656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&amp;</a:t>
            </a:r>
            <a:r>
              <a:rPr sz="1698" spc="-61" dirty="0">
                <a:solidFill>
                  <a:srgbClr val="5656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698" spc="-21" dirty="0">
                <a:solidFill>
                  <a:srgbClr val="5656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Verticals</a:t>
            </a:r>
            <a:endParaRPr sz="1698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587519" y="4854627"/>
            <a:ext cx="3284216" cy="1444075"/>
          </a:xfrm>
          <a:prstGeom prst="rect">
            <a:avLst/>
          </a:prstGeom>
        </p:spPr>
        <p:txBody>
          <a:bodyPr vert="horz" wrap="square" lIns="0" tIns="56604" rIns="0" bIns="0" rtlCol="0">
            <a:spAutoFit/>
          </a:bodyPr>
          <a:lstStyle/>
          <a:p>
            <a:pPr marL="7701">
              <a:spcBef>
                <a:spcPts val="446"/>
              </a:spcBef>
            </a:pPr>
            <a:r>
              <a:rPr sz="1971" b="1" spc="-6" dirty="0">
                <a:solidFill>
                  <a:srgbClr val="009EE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Employment</a:t>
            </a:r>
            <a:endParaRPr sz="197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9428" indent="-161727">
              <a:spcBef>
                <a:spcPts val="324"/>
              </a:spcBef>
              <a:buChar char="•"/>
              <a:tabLst>
                <a:tab pos="169428" algn="l"/>
              </a:tabLst>
            </a:pPr>
            <a:r>
              <a:rPr sz="1698" spc="-42" dirty="0">
                <a:solidFill>
                  <a:srgbClr val="5656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Training</a:t>
            </a:r>
            <a:r>
              <a:rPr sz="1698" spc="-76" dirty="0">
                <a:solidFill>
                  <a:srgbClr val="5656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698" spc="-12" dirty="0">
                <a:solidFill>
                  <a:srgbClr val="5656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1698" spc="-103" dirty="0">
                <a:solidFill>
                  <a:srgbClr val="5656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698" spc="-12" dirty="0">
                <a:solidFill>
                  <a:srgbClr val="5656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Job</a:t>
            </a:r>
            <a:r>
              <a:rPr sz="1698" spc="-88" dirty="0">
                <a:solidFill>
                  <a:srgbClr val="5656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698" spc="-6" dirty="0">
                <a:solidFill>
                  <a:srgbClr val="5656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Matching</a:t>
            </a:r>
            <a:endParaRPr sz="1698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9428" indent="-161727">
              <a:spcBef>
                <a:spcPts val="3"/>
              </a:spcBef>
              <a:buChar char="•"/>
              <a:tabLst>
                <a:tab pos="169428" algn="l"/>
              </a:tabLst>
            </a:pPr>
            <a:r>
              <a:rPr sz="1698" spc="-6" dirty="0">
                <a:solidFill>
                  <a:srgbClr val="5656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Internship</a:t>
            </a:r>
            <a:endParaRPr sz="1698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9428" indent="-161727">
              <a:spcBef>
                <a:spcPts val="3"/>
              </a:spcBef>
              <a:buChar char="•"/>
              <a:tabLst>
                <a:tab pos="169428" algn="l"/>
              </a:tabLst>
            </a:pPr>
            <a:r>
              <a:rPr sz="1698" spc="-6" dirty="0">
                <a:solidFill>
                  <a:srgbClr val="5656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Fellowship</a:t>
            </a:r>
            <a:endParaRPr sz="1698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9428" indent="-161727">
              <a:spcBef>
                <a:spcPts val="3"/>
              </a:spcBef>
              <a:buChar char="•"/>
              <a:tabLst>
                <a:tab pos="169428" algn="l"/>
              </a:tabLst>
            </a:pPr>
            <a:r>
              <a:rPr sz="1698" spc="-52" dirty="0">
                <a:solidFill>
                  <a:srgbClr val="5656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Women's</a:t>
            </a:r>
            <a:r>
              <a:rPr sz="1698" spc="-58" dirty="0">
                <a:solidFill>
                  <a:srgbClr val="5656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698" spc="-42" dirty="0">
                <a:solidFill>
                  <a:srgbClr val="5656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Workforce</a:t>
            </a:r>
            <a:r>
              <a:rPr sz="1698" spc="-58" dirty="0">
                <a:solidFill>
                  <a:srgbClr val="5656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698" spc="-15" dirty="0">
                <a:solidFill>
                  <a:srgbClr val="5656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Participation</a:t>
            </a:r>
            <a:endParaRPr sz="1698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976710" y="4284040"/>
            <a:ext cx="649219" cy="608402"/>
          </a:xfrm>
          <a:custGeom>
            <a:avLst/>
            <a:gdLst/>
            <a:ahLst/>
            <a:cxnLst/>
            <a:rect l="l" t="t" r="r" b="b"/>
            <a:pathLst>
              <a:path w="1070610" h="1003300">
                <a:moveTo>
                  <a:pt x="232105" y="681951"/>
                </a:moveTo>
                <a:lnTo>
                  <a:pt x="230797" y="680631"/>
                </a:lnTo>
                <a:lnTo>
                  <a:pt x="229527" y="679272"/>
                </a:lnTo>
                <a:lnTo>
                  <a:pt x="228269" y="677875"/>
                </a:lnTo>
                <a:lnTo>
                  <a:pt x="228257" y="680770"/>
                </a:lnTo>
                <a:lnTo>
                  <a:pt x="232105" y="681951"/>
                </a:lnTo>
                <a:close/>
              </a:path>
              <a:path w="1070610" h="1003300">
                <a:moveTo>
                  <a:pt x="380479" y="178904"/>
                </a:moveTo>
                <a:lnTo>
                  <a:pt x="374154" y="147548"/>
                </a:lnTo>
                <a:lnTo>
                  <a:pt x="356882" y="121945"/>
                </a:lnTo>
                <a:lnTo>
                  <a:pt x="331279" y="104686"/>
                </a:lnTo>
                <a:lnTo>
                  <a:pt x="299923" y="98348"/>
                </a:lnTo>
                <a:lnTo>
                  <a:pt x="268566" y="104686"/>
                </a:lnTo>
                <a:lnTo>
                  <a:pt x="242963" y="121945"/>
                </a:lnTo>
                <a:lnTo>
                  <a:pt x="225704" y="147548"/>
                </a:lnTo>
                <a:lnTo>
                  <a:pt x="219379" y="178904"/>
                </a:lnTo>
                <a:lnTo>
                  <a:pt x="225704" y="210261"/>
                </a:lnTo>
                <a:lnTo>
                  <a:pt x="242963" y="235864"/>
                </a:lnTo>
                <a:lnTo>
                  <a:pt x="268566" y="253123"/>
                </a:lnTo>
                <a:lnTo>
                  <a:pt x="299923" y="259461"/>
                </a:lnTo>
                <a:lnTo>
                  <a:pt x="331279" y="253123"/>
                </a:lnTo>
                <a:lnTo>
                  <a:pt x="356882" y="235864"/>
                </a:lnTo>
                <a:lnTo>
                  <a:pt x="374154" y="210261"/>
                </a:lnTo>
                <a:lnTo>
                  <a:pt x="380479" y="178904"/>
                </a:lnTo>
                <a:close/>
              </a:path>
              <a:path w="1070610" h="1003300">
                <a:moveTo>
                  <a:pt x="381177" y="555917"/>
                </a:moveTo>
                <a:lnTo>
                  <a:pt x="371640" y="510578"/>
                </a:lnTo>
                <a:lnTo>
                  <a:pt x="356755" y="291058"/>
                </a:lnTo>
                <a:lnTo>
                  <a:pt x="356857" y="287185"/>
                </a:lnTo>
                <a:lnTo>
                  <a:pt x="298437" y="283070"/>
                </a:lnTo>
                <a:lnTo>
                  <a:pt x="240360" y="287604"/>
                </a:lnTo>
                <a:lnTo>
                  <a:pt x="196227" y="300799"/>
                </a:lnTo>
                <a:lnTo>
                  <a:pt x="179679" y="322643"/>
                </a:lnTo>
                <a:lnTo>
                  <a:pt x="191033" y="489953"/>
                </a:lnTo>
                <a:lnTo>
                  <a:pt x="198234" y="522008"/>
                </a:lnTo>
                <a:lnTo>
                  <a:pt x="210286" y="538518"/>
                </a:lnTo>
                <a:lnTo>
                  <a:pt x="222072" y="557149"/>
                </a:lnTo>
                <a:lnTo>
                  <a:pt x="228523" y="595566"/>
                </a:lnTo>
                <a:lnTo>
                  <a:pt x="271272" y="610857"/>
                </a:lnTo>
                <a:lnTo>
                  <a:pt x="304444" y="623481"/>
                </a:lnTo>
                <a:lnTo>
                  <a:pt x="337985" y="637463"/>
                </a:lnTo>
                <a:lnTo>
                  <a:pt x="371195" y="653034"/>
                </a:lnTo>
                <a:lnTo>
                  <a:pt x="371144" y="606539"/>
                </a:lnTo>
                <a:lnTo>
                  <a:pt x="371906" y="589419"/>
                </a:lnTo>
                <a:lnTo>
                  <a:pt x="374015" y="575729"/>
                </a:lnTo>
                <a:lnTo>
                  <a:pt x="377202" y="564794"/>
                </a:lnTo>
                <a:lnTo>
                  <a:pt x="381177" y="555917"/>
                </a:lnTo>
                <a:close/>
              </a:path>
              <a:path w="1070610" h="1003300">
                <a:moveTo>
                  <a:pt x="523925" y="895870"/>
                </a:moveTo>
                <a:lnTo>
                  <a:pt x="520255" y="851268"/>
                </a:lnTo>
                <a:lnTo>
                  <a:pt x="509104" y="811847"/>
                </a:lnTo>
                <a:lnTo>
                  <a:pt x="491159" y="777100"/>
                </a:lnTo>
                <a:lnTo>
                  <a:pt x="467093" y="746467"/>
                </a:lnTo>
                <a:lnTo>
                  <a:pt x="441198" y="722757"/>
                </a:lnTo>
                <a:lnTo>
                  <a:pt x="437578" y="719442"/>
                </a:lnTo>
                <a:lnTo>
                  <a:pt x="403288" y="695477"/>
                </a:lnTo>
                <a:lnTo>
                  <a:pt x="364909" y="674039"/>
                </a:lnTo>
                <a:lnTo>
                  <a:pt x="323113" y="654596"/>
                </a:lnTo>
                <a:lnTo>
                  <a:pt x="278587" y="636638"/>
                </a:lnTo>
                <a:lnTo>
                  <a:pt x="232003" y="619607"/>
                </a:lnTo>
                <a:lnTo>
                  <a:pt x="236308" y="652576"/>
                </a:lnTo>
                <a:lnTo>
                  <a:pt x="259765" y="677773"/>
                </a:lnTo>
                <a:lnTo>
                  <a:pt x="289356" y="699668"/>
                </a:lnTo>
                <a:lnTo>
                  <a:pt x="312026" y="722757"/>
                </a:lnTo>
                <a:lnTo>
                  <a:pt x="263207" y="712698"/>
                </a:lnTo>
                <a:lnTo>
                  <a:pt x="213156" y="698525"/>
                </a:lnTo>
                <a:lnTo>
                  <a:pt x="163703" y="679742"/>
                </a:lnTo>
                <a:lnTo>
                  <a:pt x="116687" y="655828"/>
                </a:lnTo>
                <a:lnTo>
                  <a:pt x="73964" y="626287"/>
                </a:lnTo>
                <a:lnTo>
                  <a:pt x="37363" y="590626"/>
                </a:lnTo>
                <a:lnTo>
                  <a:pt x="8737" y="548335"/>
                </a:lnTo>
                <a:lnTo>
                  <a:pt x="0" y="592086"/>
                </a:lnTo>
                <a:lnTo>
                  <a:pt x="6400" y="633501"/>
                </a:lnTo>
                <a:lnTo>
                  <a:pt x="25095" y="672058"/>
                </a:lnTo>
                <a:lnTo>
                  <a:pt x="53225" y="707237"/>
                </a:lnTo>
                <a:lnTo>
                  <a:pt x="87909" y="738530"/>
                </a:lnTo>
                <a:lnTo>
                  <a:pt x="126301" y="765403"/>
                </a:lnTo>
                <a:lnTo>
                  <a:pt x="165544" y="787349"/>
                </a:lnTo>
                <a:lnTo>
                  <a:pt x="202768" y="803846"/>
                </a:lnTo>
                <a:lnTo>
                  <a:pt x="284949" y="835482"/>
                </a:lnTo>
                <a:lnTo>
                  <a:pt x="330504" y="854900"/>
                </a:lnTo>
                <a:lnTo>
                  <a:pt x="375793" y="877214"/>
                </a:lnTo>
                <a:lnTo>
                  <a:pt x="418414" y="902792"/>
                </a:lnTo>
                <a:lnTo>
                  <a:pt x="455955" y="931989"/>
                </a:lnTo>
                <a:lnTo>
                  <a:pt x="485990" y="965200"/>
                </a:lnTo>
                <a:lnTo>
                  <a:pt x="506120" y="1002766"/>
                </a:lnTo>
                <a:lnTo>
                  <a:pt x="519430" y="946188"/>
                </a:lnTo>
                <a:lnTo>
                  <a:pt x="523925" y="895870"/>
                </a:lnTo>
                <a:close/>
              </a:path>
              <a:path w="1070610" h="1003300">
                <a:moveTo>
                  <a:pt x="640016" y="104724"/>
                </a:moveTo>
                <a:lnTo>
                  <a:pt x="631786" y="63969"/>
                </a:lnTo>
                <a:lnTo>
                  <a:pt x="609346" y="30683"/>
                </a:lnTo>
                <a:lnTo>
                  <a:pt x="576059" y="8229"/>
                </a:lnTo>
                <a:lnTo>
                  <a:pt x="535292" y="0"/>
                </a:lnTo>
                <a:lnTo>
                  <a:pt x="494538" y="8229"/>
                </a:lnTo>
                <a:lnTo>
                  <a:pt x="461251" y="30683"/>
                </a:lnTo>
                <a:lnTo>
                  <a:pt x="438810" y="63969"/>
                </a:lnTo>
                <a:lnTo>
                  <a:pt x="430580" y="104724"/>
                </a:lnTo>
                <a:lnTo>
                  <a:pt x="438810" y="145478"/>
                </a:lnTo>
                <a:lnTo>
                  <a:pt x="461251" y="178765"/>
                </a:lnTo>
                <a:lnTo>
                  <a:pt x="494538" y="201218"/>
                </a:lnTo>
                <a:lnTo>
                  <a:pt x="535292" y="209448"/>
                </a:lnTo>
                <a:lnTo>
                  <a:pt x="576059" y="201218"/>
                </a:lnTo>
                <a:lnTo>
                  <a:pt x="609346" y="178765"/>
                </a:lnTo>
                <a:lnTo>
                  <a:pt x="631786" y="145478"/>
                </a:lnTo>
                <a:lnTo>
                  <a:pt x="640016" y="104724"/>
                </a:lnTo>
                <a:close/>
              </a:path>
              <a:path w="1070610" h="1003300">
                <a:moveTo>
                  <a:pt x="691616" y="291579"/>
                </a:moveTo>
                <a:lnTo>
                  <a:pt x="681964" y="271259"/>
                </a:lnTo>
                <a:lnTo>
                  <a:pt x="653491" y="256006"/>
                </a:lnTo>
                <a:lnTo>
                  <a:pt x="611568" y="245846"/>
                </a:lnTo>
                <a:lnTo>
                  <a:pt x="561632" y="240766"/>
                </a:lnTo>
                <a:lnTo>
                  <a:pt x="508965" y="240766"/>
                </a:lnTo>
                <a:lnTo>
                  <a:pt x="458990" y="245846"/>
                </a:lnTo>
                <a:lnTo>
                  <a:pt x="417093" y="256019"/>
                </a:lnTo>
                <a:lnTo>
                  <a:pt x="388632" y="271259"/>
                </a:lnTo>
                <a:lnTo>
                  <a:pt x="378980" y="291579"/>
                </a:lnTo>
                <a:lnTo>
                  <a:pt x="393725" y="509079"/>
                </a:lnTo>
                <a:lnTo>
                  <a:pt x="400989" y="545973"/>
                </a:lnTo>
                <a:lnTo>
                  <a:pt x="413410" y="566064"/>
                </a:lnTo>
                <a:lnTo>
                  <a:pt x="427101" y="582866"/>
                </a:lnTo>
                <a:lnTo>
                  <a:pt x="438175" y="609879"/>
                </a:lnTo>
                <a:lnTo>
                  <a:pt x="442722" y="660641"/>
                </a:lnTo>
                <a:lnTo>
                  <a:pt x="442531" y="694664"/>
                </a:lnTo>
                <a:lnTo>
                  <a:pt x="440397" y="694664"/>
                </a:lnTo>
                <a:lnTo>
                  <a:pt x="444652" y="697966"/>
                </a:lnTo>
                <a:lnTo>
                  <a:pt x="477024" y="726008"/>
                </a:lnTo>
                <a:lnTo>
                  <a:pt x="507047" y="762127"/>
                </a:lnTo>
                <a:lnTo>
                  <a:pt x="530085" y="806500"/>
                </a:lnTo>
                <a:lnTo>
                  <a:pt x="535292" y="821804"/>
                </a:lnTo>
                <a:lnTo>
                  <a:pt x="540499" y="806500"/>
                </a:lnTo>
                <a:lnTo>
                  <a:pt x="563549" y="762127"/>
                </a:lnTo>
                <a:lnTo>
                  <a:pt x="592455" y="727062"/>
                </a:lnTo>
                <a:lnTo>
                  <a:pt x="625144" y="698576"/>
                </a:lnTo>
                <a:lnTo>
                  <a:pt x="630212" y="694664"/>
                </a:lnTo>
                <a:lnTo>
                  <a:pt x="627888" y="694664"/>
                </a:lnTo>
                <a:lnTo>
                  <a:pt x="627875" y="660641"/>
                </a:lnTo>
                <a:lnTo>
                  <a:pt x="634771" y="609117"/>
                </a:lnTo>
                <a:lnTo>
                  <a:pt x="650367" y="579780"/>
                </a:lnTo>
                <a:lnTo>
                  <a:pt x="666965" y="552996"/>
                </a:lnTo>
                <a:lnTo>
                  <a:pt x="676859" y="509079"/>
                </a:lnTo>
                <a:lnTo>
                  <a:pt x="691616" y="291579"/>
                </a:lnTo>
                <a:close/>
              </a:path>
              <a:path w="1070610" h="1003300">
                <a:moveTo>
                  <a:pt x="841971" y="680885"/>
                </a:moveTo>
                <a:lnTo>
                  <a:pt x="841959" y="678294"/>
                </a:lnTo>
                <a:lnTo>
                  <a:pt x="840841" y="679538"/>
                </a:lnTo>
                <a:lnTo>
                  <a:pt x="839673" y="680745"/>
                </a:lnTo>
                <a:lnTo>
                  <a:pt x="838492" y="681951"/>
                </a:lnTo>
                <a:lnTo>
                  <a:pt x="841971" y="680885"/>
                </a:lnTo>
                <a:close/>
              </a:path>
              <a:path w="1070610" h="1003300">
                <a:moveTo>
                  <a:pt x="851230" y="178904"/>
                </a:moveTo>
                <a:lnTo>
                  <a:pt x="844892" y="147548"/>
                </a:lnTo>
                <a:lnTo>
                  <a:pt x="827633" y="121945"/>
                </a:lnTo>
                <a:lnTo>
                  <a:pt x="802030" y="104686"/>
                </a:lnTo>
                <a:lnTo>
                  <a:pt x="770674" y="98348"/>
                </a:lnTo>
                <a:lnTo>
                  <a:pt x="739317" y="104686"/>
                </a:lnTo>
                <a:lnTo>
                  <a:pt x="713714" y="121945"/>
                </a:lnTo>
                <a:lnTo>
                  <a:pt x="696455" y="147548"/>
                </a:lnTo>
                <a:lnTo>
                  <a:pt x="690118" y="178904"/>
                </a:lnTo>
                <a:lnTo>
                  <a:pt x="696455" y="210261"/>
                </a:lnTo>
                <a:lnTo>
                  <a:pt x="713714" y="235864"/>
                </a:lnTo>
                <a:lnTo>
                  <a:pt x="739317" y="253123"/>
                </a:lnTo>
                <a:lnTo>
                  <a:pt x="770674" y="259461"/>
                </a:lnTo>
                <a:lnTo>
                  <a:pt x="802030" y="253123"/>
                </a:lnTo>
                <a:lnTo>
                  <a:pt x="827633" y="235864"/>
                </a:lnTo>
                <a:lnTo>
                  <a:pt x="844892" y="210261"/>
                </a:lnTo>
                <a:lnTo>
                  <a:pt x="851230" y="178904"/>
                </a:lnTo>
                <a:close/>
              </a:path>
              <a:path w="1070610" h="1003300">
                <a:moveTo>
                  <a:pt x="890917" y="322643"/>
                </a:moveTo>
                <a:lnTo>
                  <a:pt x="874369" y="300799"/>
                </a:lnTo>
                <a:lnTo>
                  <a:pt x="830237" y="287616"/>
                </a:lnTo>
                <a:lnTo>
                  <a:pt x="772160" y="283083"/>
                </a:lnTo>
                <a:lnTo>
                  <a:pt x="713740" y="287197"/>
                </a:lnTo>
                <a:lnTo>
                  <a:pt x="713854" y="291058"/>
                </a:lnTo>
                <a:lnTo>
                  <a:pt x="698944" y="510578"/>
                </a:lnTo>
                <a:lnTo>
                  <a:pt x="697852" y="522427"/>
                </a:lnTo>
                <a:lnTo>
                  <a:pt x="696188" y="533247"/>
                </a:lnTo>
                <a:lnTo>
                  <a:pt x="693889" y="543255"/>
                </a:lnTo>
                <a:lnTo>
                  <a:pt x="690880" y="552716"/>
                </a:lnTo>
                <a:lnTo>
                  <a:pt x="694321" y="561454"/>
                </a:lnTo>
                <a:lnTo>
                  <a:pt x="697039" y="572846"/>
                </a:lnTo>
                <a:lnTo>
                  <a:pt x="698817" y="587641"/>
                </a:lnTo>
                <a:lnTo>
                  <a:pt x="699465" y="606539"/>
                </a:lnTo>
                <a:lnTo>
                  <a:pt x="699185" y="653135"/>
                </a:lnTo>
                <a:lnTo>
                  <a:pt x="732447" y="637527"/>
                </a:lnTo>
                <a:lnTo>
                  <a:pt x="766038" y="623519"/>
                </a:lnTo>
                <a:lnTo>
                  <a:pt x="799274" y="610870"/>
                </a:lnTo>
                <a:lnTo>
                  <a:pt x="842187" y="595515"/>
                </a:lnTo>
                <a:lnTo>
                  <a:pt x="848893" y="562381"/>
                </a:lnTo>
                <a:lnTo>
                  <a:pt x="860679" y="542239"/>
                </a:lnTo>
                <a:lnTo>
                  <a:pt x="872566" y="522338"/>
                </a:lnTo>
                <a:lnTo>
                  <a:pt x="879576" y="489953"/>
                </a:lnTo>
                <a:lnTo>
                  <a:pt x="890917" y="322643"/>
                </a:lnTo>
                <a:close/>
              </a:path>
              <a:path w="1070610" h="1003300">
                <a:moveTo>
                  <a:pt x="1070610" y="592086"/>
                </a:moveTo>
                <a:lnTo>
                  <a:pt x="1061872" y="548335"/>
                </a:lnTo>
                <a:lnTo>
                  <a:pt x="1033233" y="590626"/>
                </a:lnTo>
                <a:lnTo>
                  <a:pt x="996632" y="626287"/>
                </a:lnTo>
                <a:lnTo>
                  <a:pt x="953909" y="655828"/>
                </a:lnTo>
                <a:lnTo>
                  <a:pt x="906894" y="679742"/>
                </a:lnTo>
                <a:lnTo>
                  <a:pt x="857440" y="698525"/>
                </a:lnTo>
                <a:lnTo>
                  <a:pt x="807389" y="712698"/>
                </a:lnTo>
                <a:lnTo>
                  <a:pt x="758571" y="722757"/>
                </a:lnTo>
                <a:lnTo>
                  <a:pt x="781240" y="699681"/>
                </a:lnTo>
                <a:lnTo>
                  <a:pt x="810831" y="677773"/>
                </a:lnTo>
                <a:lnTo>
                  <a:pt x="834288" y="652576"/>
                </a:lnTo>
                <a:lnTo>
                  <a:pt x="838593" y="619607"/>
                </a:lnTo>
                <a:lnTo>
                  <a:pt x="792010" y="636638"/>
                </a:lnTo>
                <a:lnTo>
                  <a:pt x="747483" y="654596"/>
                </a:lnTo>
                <a:lnTo>
                  <a:pt x="705688" y="674039"/>
                </a:lnTo>
                <a:lnTo>
                  <a:pt x="667308" y="695477"/>
                </a:lnTo>
                <a:lnTo>
                  <a:pt x="633031" y="719442"/>
                </a:lnTo>
                <a:lnTo>
                  <a:pt x="603504" y="746467"/>
                </a:lnTo>
                <a:lnTo>
                  <a:pt x="579437" y="777100"/>
                </a:lnTo>
                <a:lnTo>
                  <a:pt x="561492" y="811847"/>
                </a:lnTo>
                <a:lnTo>
                  <a:pt x="550341" y="851268"/>
                </a:lnTo>
                <a:lnTo>
                  <a:pt x="546671" y="895870"/>
                </a:lnTo>
                <a:lnTo>
                  <a:pt x="551154" y="946188"/>
                </a:lnTo>
                <a:lnTo>
                  <a:pt x="564476" y="1002766"/>
                </a:lnTo>
                <a:lnTo>
                  <a:pt x="584606" y="965200"/>
                </a:lnTo>
                <a:lnTo>
                  <a:pt x="614641" y="931989"/>
                </a:lnTo>
                <a:lnTo>
                  <a:pt x="652183" y="902792"/>
                </a:lnTo>
                <a:lnTo>
                  <a:pt x="694804" y="877214"/>
                </a:lnTo>
                <a:lnTo>
                  <a:pt x="740092" y="854900"/>
                </a:lnTo>
                <a:lnTo>
                  <a:pt x="785647" y="835482"/>
                </a:lnTo>
                <a:lnTo>
                  <a:pt x="867829" y="803846"/>
                </a:lnTo>
                <a:lnTo>
                  <a:pt x="905052" y="787349"/>
                </a:lnTo>
                <a:lnTo>
                  <a:pt x="944295" y="765403"/>
                </a:lnTo>
                <a:lnTo>
                  <a:pt x="982687" y="738530"/>
                </a:lnTo>
                <a:lnTo>
                  <a:pt x="1000163" y="722757"/>
                </a:lnTo>
                <a:lnTo>
                  <a:pt x="1017371" y="707237"/>
                </a:lnTo>
                <a:lnTo>
                  <a:pt x="1045502" y="672058"/>
                </a:lnTo>
                <a:lnTo>
                  <a:pt x="1064196" y="633501"/>
                </a:lnTo>
                <a:lnTo>
                  <a:pt x="1070610" y="592086"/>
                </a:lnTo>
                <a:close/>
              </a:path>
            </a:pathLst>
          </a:custGeom>
          <a:solidFill>
            <a:srgbClr val="114E8E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19" name="object 19"/>
          <p:cNvSpPr txBox="1"/>
          <p:nvPr/>
        </p:nvSpPr>
        <p:spPr>
          <a:xfrm>
            <a:off x="5206107" y="4848277"/>
            <a:ext cx="3056643" cy="1444075"/>
          </a:xfrm>
          <a:prstGeom prst="rect">
            <a:avLst/>
          </a:prstGeom>
        </p:spPr>
        <p:txBody>
          <a:bodyPr vert="horz" wrap="square" lIns="0" tIns="56604" rIns="0" bIns="0" rtlCol="0">
            <a:spAutoFit/>
          </a:bodyPr>
          <a:lstStyle/>
          <a:p>
            <a:pPr marL="7701">
              <a:spcBef>
                <a:spcPts val="446"/>
              </a:spcBef>
            </a:pPr>
            <a:r>
              <a:rPr sz="1971" b="1" dirty="0">
                <a:solidFill>
                  <a:srgbClr val="009EE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National</a:t>
            </a:r>
            <a:r>
              <a:rPr sz="1971" b="1" spc="88" dirty="0">
                <a:solidFill>
                  <a:srgbClr val="009EE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971" b="1" dirty="0">
                <a:solidFill>
                  <a:srgbClr val="009EE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Financial</a:t>
            </a:r>
            <a:r>
              <a:rPr sz="1971" b="1" spc="91" dirty="0">
                <a:solidFill>
                  <a:srgbClr val="009EE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971" b="1" spc="-6" dirty="0">
                <a:solidFill>
                  <a:srgbClr val="009EE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Inclusion</a:t>
            </a:r>
            <a:endParaRPr sz="197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9428" indent="-161727">
              <a:spcBef>
                <a:spcPts val="324"/>
              </a:spcBef>
              <a:buChar char="•"/>
              <a:tabLst>
                <a:tab pos="169428" algn="l"/>
              </a:tabLst>
            </a:pPr>
            <a:r>
              <a:rPr sz="1698" spc="-24" dirty="0">
                <a:solidFill>
                  <a:srgbClr val="5656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National</a:t>
            </a:r>
            <a:r>
              <a:rPr sz="1698" spc="-73" dirty="0">
                <a:solidFill>
                  <a:srgbClr val="5656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698" spc="-24" dirty="0">
                <a:solidFill>
                  <a:srgbClr val="5656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Financial</a:t>
            </a:r>
            <a:r>
              <a:rPr sz="1698" spc="-73" dirty="0">
                <a:solidFill>
                  <a:srgbClr val="5656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698" spc="-6" dirty="0">
                <a:solidFill>
                  <a:srgbClr val="5656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Education</a:t>
            </a:r>
            <a:endParaRPr sz="1698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9428" indent="-161727">
              <a:spcBef>
                <a:spcPts val="3"/>
              </a:spcBef>
              <a:buChar char="•"/>
              <a:tabLst>
                <a:tab pos="169428" algn="l"/>
              </a:tabLst>
            </a:pPr>
            <a:r>
              <a:rPr sz="1698" spc="-24" dirty="0">
                <a:solidFill>
                  <a:srgbClr val="5656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Financial</a:t>
            </a:r>
            <a:r>
              <a:rPr sz="1698" spc="-82" dirty="0">
                <a:solidFill>
                  <a:srgbClr val="5656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698" spc="-21" dirty="0">
                <a:solidFill>
                  <a:srgbClr val="5656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Sector</a:t>
            </a:r>
            <a:r>
              <a:rPr sz="1698" spc="-79" dirty="0">
                <a:solidFill>
                  <a:srgbClr val="5656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698" spc="-6" dirty="0">
                <a:solidFill>
                  <a:srgbClr val="5656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Workforce</a:t>
            </a:r>
            <a:endParaRPr sz="1698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9428" indent="-161727">
              <a:spcBef>
                <a:spcPts val="3"/>
              </a:spcBef>
              <a:buChar char="•"/>
              <a:tabLst>
                <a:tab pos="169428" algn="l"/>
              </a:tabLst>
            </a:pPr>
            <a:r>
              <a:rPr sz="1698" spc="-24" dirty="0">
                <a:solidFill>
                  <a:srgbClr val="5656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Financial</a:t>
            </a:r>
            <a:r>
              <a:rPr sz="1698" spc="-82" dirty="0">
                <a:solidFill>
                  <a:srgbClr val="5656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698" spc="-21" dirty="0">
                <a:solidFill>
                  <a:srgbClr val="5656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Sector</a:t>
            </a:r>
            <a:r>
              <a:rPr sz="1698" spc="-79" dirty="0">
                <a:solidFill>
                  <a:srgbClr val="5656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698" spc="-6" dirty="0">
                <a:solidFill>
                  <a:srgbClr val="5656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Clients</a:t>
            </a:r>
            <a:endParaRPr sz="1698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9428" indent="-161727">
              <a:spcBef>
                <a:spcPts val="3"/>
              </a:spcBef>
              <a:buChar char="•"/>
              <a:tabLst>
                <a:tab pos="169428" algn="l"/>
              </a:tabLst>
            </a:pPr>
            <a:r>
              <a:rPr sz="1698" spc="-33" dirty="0">
                <a:solidFill>
                  <a:srgbClr val="5656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Marginalized</a:t>
            </a:r>
            <a:r>
              <a:rPr sz="1698" spc="-55" dirty="0">
                <a:solidFill>
                  <a:srgbClr val="5656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698" spc="-6" dirty="0">
                <a:solidFill>
                  <a:srgbClr val="5656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Communities</a:t>
            </a:r>
            <a:endParaRPr sz="1698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0" name="object 2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440122" y="4289318"/>
            <a:ext cx="587003" cy="58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144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</Words>
  <Application>Microsoft Office PowerPoint</Application>
  <PresentationFormat>Widescreen</PresentationFormat>
  <Paragraphs>43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MyriadPro-Semibold</vt:lpstr>
      <vt:lpstr>Office Theme</vt:lpstr>
      <vt:lpstr>Thematic Areas and Lenses</vt:lpstr>
      <vt:lpstr>Programs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Thematic Areas and Lenses</dc:title>
  <dc:creator>Sami Sunna</dc:creator>
  <cp:lastModifiedBy>Sami Sunna</cp:lastModifiedBy>
  <cp:revision>1</cp:revision>
  <dcterms:created xsi:type="dcterms:W3CDTF">2023-09-07T12:45:26Z</dcterms:created>
  <dcterms:modified xsi:type="dcterms:W3CDTF">2023-09-07T12:45:34Z</dcterms:modified>
</cp:coreProperties>
</file>