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5.JPG" ContentType="image/jpeg"/>
  <Override PartName="/ppt/media/image66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2" r:id="rId4"/>
    <p:sldId id="257" r:id="rId5"/>
    <p:sldId id="278" r:id="rId6"/>
    <p:sldId id="274" r:id="rId7"/>
    <p:sldId id="259" r:id="rId8"/>
    <p:sldId id="1403" r:id="rId9"/>
    <p:sldId id="258" r:id="rId10"/>
    <p:sldId id="261" r:id="rId11"/>
    <p:sldId id="260" r:id="rId12"/>
    <p:sldId id="264" r:id="rId13"/>
    <p:sldId id="1404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694"/>
    <a:srgbClr val="6C757E"/>
    <a:srgbClr val="039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/>
    <p:restoredTop sz="94694"/>
  </p:normalViewPr>
  <p:slideViewPr>
    <p:cSldViewPr>
      <p:cViewPr varScale="1">
        <p:scale>
          <a:sx n="42" d="100"/>
          <a:sy n="42" d="100"/>
        </p:scale>
        <p:origin x="66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Sunna" userId="78592099-b8f2-4f15-9867-953029653643" providerId="ADAL" clId="{C770012C-B6F7-4A6D-B0D7-E5549D374C72}"/>
    <pc:docChg chg="undo redo custSel addSld delSld modSld sldOrd">
      <pc:chgData name="Sami Sunna" userId="78592099-b8f2-4f15-9867-953029653643" providerId="ADAL" clId="{C770012C-B6F7-4A6D-B0D7-E5549D374C72}" dt="2023-09-21T10:50:59.095" v="121" actId="20577"/>
      <pc:docMkLst>
        <pc:docMk/>
      </pc:docMkLst>
      <pc:sldChg chg="modSp mod">
        <pc:chgData name="Sami Sunna" userId="78592099-b8f2-4f15-9867-953029653643" providerId="ADAL" clId="{C770012C-B6F7-4A6D-B0D7-E5549D374C72}" dt="2023-09-21T10:43:20.720" v="11" actId="20577"/>
        <pc:sldMkLst>
          <pc:docMk/>
          <pc:sldMk cId="0" sldId="256"/>
        </pc:sldMkLst>
        <pc:spChg chg="mod">
          <ac:chgData name="Sami Sunna" userId="78592099-b8f2-4f15-9867-953029653643" providerId="ADAL" clId="{C770012C-B6F7-4A6D-B0D7-E5549D374C72}" dt="2023-09-21T10:43:20.720" v="11" actId="20577"/>
          <ac:spMkLst>
            <pc:docMk/>
            <pc:sldMk cId="0" sldId="256"/>
            <ac:spMk id="6" creationId="{09687FEF-0115-8714-A21F-D4F9B4A61D4D}"/>
          </ac:spMkLst>
        </pc:spChg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65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66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67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68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70"/>
        </pc:sldMkLst>
      </pc:sldChg>
      <pc:sldChg chg="del">
        <pc:chgData name="Sami Sunna" userId="78592099-b8f2-4f15-9867-953029653643" providerId="ADAL" clId="{C770012C-B6F7-4A6D-B0D7-E5549D374C72}" dt="2023-09-21T10:43:36.087" v="12" actId="47"/>
        <pc:sldMkLst>
          <pc:docMk/>
          <pc:sldMk cId="3743102809" sldId="273"/>
        </pc:sldMkLst>
      </pc:sldChg>
      <pc:sldChg chg="addSp delSp modSp mod">
        <pc:chgData name="Sami Sunna" userId="78592099-b8f2-4f15-9867-953029653643" providerId="ADAL" clId="{C770012C-B6F7-4A6D-B0D7-E5549D374C72}" dt="2023-09-21T10:49:52.289" v="104" actId="20577"/>
        <pc:sldMkLst>
          <pc:docMk/>
          <pc:sldMk cId="3683303866" sldId="274"/>
        </pc:sldMkLst>
        <pc:spChg chg="add del mod">
          <ac:chgData name="Sami Sunna" userId="78592099-b8f2-4f15-9867-953029653643" providerId="ADAL" clId="{C770012C-B6F7-4A6D-B0D7-E5549D374C72}" dt="2023-09-21T10:49:19.922" v="74" actId="478"/>
          <ac:spMkLst>
            <pc:docMk/>
            <pc:sldMk cId="3683303866" sldId="274"/>
            <ac:spMk id="14" creationId="{00000000-0000-0000-0000-000000000000}"/>
          </ac:spMkLst>
        </pc:spChg>
        <pc:spChg chg="add mod">
          <ac:chgData name="Sami Sunna" userId="78592099-b8f2-4f15-9867-953029653643" providerId="ADAL" clId="{C770012C-B6F7-4A6D-B0D7-E5549D374C72}" dt="2023-09-21T10:49:52.289" v="104" actId="20577"/>
          <ac:spMkLst>
            <pc:docMk/>
            <pc:sldMk cId="3683303866" sldId="274"/>
            <ac:spMk id="105" creationId="{59DE0053-6EDA-0192-9974-2569BFE1DFD5}"/>
          </ac:spMkLst>
        </pc:spChg>
        <pc:spChg chg="add del mod">
          <ac:chgData name="Sami Sunna" userId="78592099-b8f2-4f15-9867-953029653643" providerId="ADAL" clId="{C770012C-B6F7-4A6D-B0D7-E5549D374C72}" dt="2023-09-21T10:48:44.874" v="66" actId="478"/>
          <ac:spMkLst>
            <pc:docMk/>
            <pc:sldMk cId="3683303866" sldId="274"/>
            <ac:spMk id="107" creationId="{D9D71703-D72A-B0E4-E4AE-85D4D8671539}"/>
          </ac:spMkLst>
        </pc:spChg>
        <pc:spChg chg="add del mod">
          <ac:chgData name="Sami Sunna" userId="78592099-b8f2-4f15-9867-953029653643" providerId="ADAL" clId="{C770012C-B6F7-4A6D-B0D7-E5549D374C72}" dt="2023-09-21T10:49:03.495" v="69" actId="478"/>
          <ac:spMkLst>
            <pc:docMk/>
            <pc:sldMk cId="3683303866" sldId="274"/>
            <ac:spMk id="109" creationId="{4486C475-B828-1E11-6E40-ED4CE5CCCD8D}"/>
          </ac:spMkLst>
        </pc:spChg>
      </pc:sldChg>
      <pc:sldChg chg="del">
        <pc:chgData name="Sami Sunna" userId="78592099-b8f2-4f15-9867-953029653643" providerId="ADAL" clId="{C770012C-B6F7-4A6D-B0D7-E5549D374C72}" dt="2023-09-21T10:43:36.672" v="13" actId="47"/>
        <pc:sldMkLst>
          <pc:docMk/>
          <pc:sldMk cId="3834494858" sldId="275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3963214989" sldId="276"/>
        </pc:sldMkLst>
      </pc:sldChg>
      <pc:sldChg chg="addSp delSp modSp mod">
        <pc:chgData name="Sami Sunna" userId="78592099-b8f2-4f15-9867-953029653643" providerId="ADAL" clId="{C770012C-B6F7-4A6D-B0D7-E5549D374C72}" dt="2023-09-21T10:50:59.095" v="121" actId="20577"/>
        <pc:sldMkLst>
          <pc:docMk/>
          <pc:sldMk cId="2426144504" sldId="278"/>
        </pc:sldMkLst>
        <pc:spChg chg="add del">
          <ac:chgData name="Sami Sunna" userId="78592099-b8f2-4f15-9867-953029653643" providerId="ADAL" clId="{C770012C-B6F7-4A6D-B0D7-E5549D374C72}" dt="2023-09-21T10:50:51.317" v="111" actId="478"/>
          <ac:spMkLst>
            <pc:docMk/>
            <pc:sldMk cId="2426144504" sldId="278"/>
            <ac:spMk id="7" creationId="{00000000-0000-0000-0000-000000000000}"/>
          </ac:spMkLst>
        </pc:spChg>
        <pc:spChg chg="add del mod">
          <ac:chgData name="Sami Sunna" userId="78592099-b8f2-4f15-9867-953029653643" providerId="ADAL" clId="{C770012C-B6F7-4A6D-B0D7-E5549D374C72}" dt="2023-09-21T10:50:51.550" v="112" actId="478"/>
          <ac:spMkLst>
            <pc:docMk/>
            <pc:sldMk cId="2426144504" sldId="278"/>
            <ac:spMk id="22" creationId="{6BF4B87B-8984-181A-710F-F640A0E117B4}"/>
          </ac:spMkLst>
        </pc:spChg>
        <pc:spChg chg="add del mod">
          <ac:chgData name="Sami Sunna" userId="78592099-b8f2-4f15-9867-953029653643" providerId="ADAL" clId="{C770012C-B6F7-4A6D-B0D7-E5549D374C72}" dt="2023-09-21T10:50:59.095" v="121" actId="20577"/>
          <ac:spMkLst>
            <pc:docMk/>
            <pc:sldMk cId="2426144504" sldId="278"/>
            <ac:spMk id="23" creationId="{A35C4F56-BD3D-07EE-B1B5-AF7FA2934962}"/>
          </ac:spMkLst>
        </pc:spChg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4266005029" sldId="279"/>
        </pc:sldMkLst>
      </pc:sldChg>
      <pc:sldChg chg="del">
        <pc:chgData name="Sami Sunna" userId="78592099-b8f2-4f15-9867-953029653643" providerId="ADAL" clId="{C770012C-B6F7-4A6D-B0D7-E5549D374C72}" dt="2023-09-21T10:43:49.439" v="14" actId="47"/>
        <pc:sldMkLst>
          <pc:docMk/>
          <pc:sldMk cId="0" sldId="280"/>
        </pc:sldMkLst>
      </pc:sldChg>
      <pc:sldChg chg="addSp delSp modSp add mod ord">
        <pc:chgData name="Sami Sunna" userId="78592099-b8f2-4f15-9867-953029653643" providerId="ADAL" clId="{C770012C-B6F7-4A6D-B0D7-E5549D374C72}" dt="2023-09-21T10:46:21.251" v="46"/>
        <pc:sldMkLst>
          <pc:docMk/>
          <pc:sldMk cId="3342452272" sldId="1403"/>
        </pc:sldMkLst>
        <pc:spChg chg="del">
          <ac:chgData name="Sami Sunna" userId="78592099-b8f2-4f15-9867-953029653643" providerId="ADAL" clId="{C770012C-B6F7-4A6D-B0D7-E5549D374C72}" dt="2023-09-21T10:44:48.892" v="44" actId="478"/>
          <ac:spMkLst>
            <pc:docMk/>
            <pc:sldMk cId="3342452272" sldId="1403"/>
            <ac:spMk id="2" creationId="{00000000-0000-0000-0000-000000000000}"/>
          </ac:spMkLst>
        </pc:spChg>
        <pc:spChg chg="add mod">
          <ac:chgData name="Sami Sunna" userId="78592099-b8f2-4f15-9867-953029653643" providerId="ADAL" clId="{C770012C-B6F7-4A6D-B0D7-E5549D374C72}" dt="2023-09-21T10:44:44.482" v="43" actId="20577"/>
          <ac:spMkLst>
            <pc:docMk/>
            <pc:sldMk cId="3342452272" sldId="1403"/>
            <ac:spMk id="5" creationId="{CB8603DF-EA09-0A8B-7C53-627627317F09}"/>
          </ac:spMkLst>
        </pc:spChg>
        <pc:spChg chg="del">
          <ac:chgData name="Sami Sunna" userId="78592099-b8f2-4f15-9867-953029653643" providerId="ADAL" clId="{C770012C-B6F7-4A6D-B0D7-E5549D374C72}" dt="2023-09-21T10:44:30.396" v="16" actId="478"/>
          <ac:spMkLst>
            <pc:docMk/>
            <pc:sldMk cId="3342452272" sldId="1403"/>
            <ac:spMk id="19" creationId="{214D8385-81C0-4667-B529-F4988CA1E00E}"/>
          </ac:spMkLst>
        </pc:spChg>
      </pc:sldChg>
      <pc:sldChg chg="delSp modSp add mod ord">
        <pc:chgData name="Sami Sunna" userId="78592099-b8f2-4f15-9867-953029653643" providerId="ADAL" clId="{C770012C-B6F7-4A6D-B0D7-E5549D374C72}" dt="2023-09-21T10:47:23.623" v="63" actId="1076"/>
        <pc:sldMkLst>
          <pc:docMk/>
          <pc:sldMk cId="2708939907" sldId="1404"/>
        </pc:sldMkLst>
        <pc:spChg chg="mod">
          <ac:chgData name="Sami Sunna" userId="78592099-b8f2-4f15-9867-953029653643" providerId="ADAL" clId="{C770012C-B6F7-4A6D-B0D7-E5549D374C72}" dt="2023-09-21T10:47:23.623" v="63" actId="1076"/>
          <ac:spMkLst>
            <pc:docMk/>
            <pc:sldMk cId="2708939907" sldId="1404"/>
            <ac:spMk id="6" creationId="{09687FEF-0115-8714-A21F-D4F9B4A61D4D}"/>
          </ac:spMkLst>
        </pc:spChg>
        <pc:spChg chg="del">
          <ac:chgData name="Sami Sunna" userId="78592099-b8f2-4f15-9867-953029653643" providerId="ADAL" clId="{C770012C-B6F7-4A6D-B0D7-E5549D374C72}" dt="2023-09-21T10:47:15.929" v="61" actId="478"/>
          <ac:spMkLst>
            <pc:docMk/>
            <pc:sldMk cId="2708939907" sldId="1404"/>
            <ac:spMk id="7" creationId="{9B4883D9-B55E-2551-E0A4-9362F1CDF1A0}"/>
          </ac:spMkLst>
        </pc:spChg>
      </pc:sldChg>
    </pc:docChg>
  </pc:docChgLst>
  <pc:docChgLst>
    <pc:chgData name="Sami Sunna" userId="78592099-b8f2-4f15-9867-953029653643" providerId="ADAL" clId="{63AD9FC2-10B6-4108-8FE3-298DFE7B599F}"/>
    <pc:docChg chg="modSld">
      <pc:chgData name="Sami Sunna" userId="78592099-b8f2-4f15-9867-953029653643" providerId="ADAL" clId="{63AD9FC2-10B6-4108-8FE3-298DFE7B599F}" dt="2023-09-13T11:04:24.043" v="70" actId="20577"/>
      <pc:docMkLst>
        <pc:docMk/>
      </pc:docMkLst>
      <pc:sldChg chg="modSp mod">
        <pc:chgData name="Sami Sunna" userId="78592099-b8f2-4f15-9867-953029653643" providerId="ADAL" clId="{63AD9FC2-10B6-4108-8FE3-298DFE7B599F}" dt="2023-09-07T12:42:07.928" v="4" actId="1037"/>
        <pc:sldMkLst>
          <pc:docMk/>
          <pc:sldMk cId="0" sldId="257"/>
        </pc:sldMkLst>
        <pc:spChg chg="mod">
          <ac:chgData name="Sami Sunna" userId="78592099-b8f2-4f15-9867-953029653643" providerId="ADAL" clId="{63AD9FC2-10B6-4108-8FE3-298DFE7B599F}" dt="2023-09-07T12:42:07.928" v="4" actId="103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ami Sunna" userId="78592099-b8f2-4f15-9867-953029653643" providerId="ADAL" clId="{63AD9FC2-10B6-4108-8FE3-298DFE7B599F}" dt="2023-09-13T11:04:24.043" v="70" actId="20577"/>
        <pc:sldMkLst>
          <pc:docMk/>
          <pc:sldMk cId="0" sldId="268"/>
        </pc:sldMkLst>
        <pc:spChg chg="mod">
          <ac:chgData name="Sami Sunna" userId="78592099-b8f2-4f15-9867-953029653643" providerId="ADAL" clId="{63AD9FC2-10B6-4108-8FE3-298DFE7B599F}" dt="2023-09-13T11:04:24.043" v="70" actId="20577"/>
          <ac:spMkLst>
            <pc:docMk/>
            <pc:sldMk cId="0" sldId="268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3241-4CB1-EA49-ACB8-37402D837F58}" type="datetimeFigureOut">
              <a:rPr lang="en-JO" smtClean="0"/>
              <a:t>09/21/2023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0826-9D95-764C-9659-FF6D00AABDD3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5357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0826-9D95-764C-9659-FF6D00AABDD3}" type="slidenum">
              <a:rPr lang="en-JO" smtClean="0"/>
              <a:t>3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4168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525E-6888-45FA-AD80-0C216F573FA7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5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685" y="711105"/>
            <a:ext cx="7399655" cy="7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105693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2799" y="6068232"/>
            <a:ext cx="14335760" cy="157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05693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05693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105693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648" y="0"/>
            <a:ext cx="20066000" cy="11308715"/>
          </a:xfrm>
          <a:custGeom>
            <a:avLst/>
            <a:gdLst/>
            <a:ahLst/>
            <a:cxnLst/>
            <a:rect l="l" t="t" r="r" b="b"/>
            <a:pathLst>
              <a:path w="20066000" h="11308715">
                <a:moveTo>
                  <a:pt x="20065451" y="0"/>
                </a:moveTo>
                <a:lnTo>
                  <a:pt x="0" y="0"/>
                </a:lnTo>
                <a:lnTo>
                  <a:pt x="0" y="11308556"/>
                </a:lnTo>
                <a:lnTo>
                  <a:pt x="20065451" y="11308556"/>
                </a:lnTo>
                <a:lnTo>
                  <a:pt x="20065451" y="0"/>
                </a:lnTo>
                <a:close/>
              </a:path>
            </a:pathLst>
          </a:custGeom>
          <a:solidFill>
            <a:srgbClr val="0037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8" y="0"/>
            <a:ext cx="20065451" cy="113085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7130890" y="3193683"/>
            <a:ext cx="2973705" cy="8074025"/>
          </a:xfrm>
          <a:custGeom>
            <a:avLst/>
            <a:gdLst/>
            <a:ahLst/>
            <a:cxnLst/>
            <a:rect l="l" t="t" r="r" b="b"/>
            <a:pathLst>
              <a:path w="2973705" h="8074025">
                <a:moveTo>
                  <a:pt x="802008" y="8073450"/>
                </a:moveTo>
                <a:lnTo>
                  <a:pt x="760688" y="8001768"/>
                </a:lnTo>
                <a:lnTo>
                  <a:pt x="738505" y="7962269"/>
                </a:lnTo>
                <a:lnTo>
                  <a:pt x="716619" y="7922588"/>
                </a:lnTo>
                <a:lnTo>
                  <a:pt x="695032" y="7882725"/>
                </a:lnTo>
                <a:lnTo>
                  <a:pt x="673746" y="7842683"/>
                </a:lnTo>
                <a:lnTo>
                  <a:pt x="652762" y="7802464"/>
                </a:lnTo>
                <a:lnTo>
                  <a:pt x="632082" y="7762068"/>
                </a:lnTo>
                <a:lnTo>
                  <a:pt x="611706" y="7721498"/>
                </a:lnTo>
                <a:lnTo>
                  <a:pt x="591637" y="7680754"/>
                </a:lnTo>
                <a:lnTo>
                  <a:pt x="571876" y="7639840"/>
                </a:lnTo>
                <a:lnTo>
                  <a:pt x="552423" y="7598755"/>
                </a:lnTo>
                <a:lnTo>
                  <a:pt x="533282" y="7557503"/>
                </a:lnTo>
                <a:lnTo>
                  <a:pt x="514452" y="7516084"/>
                </a:lnTo>
                <a:lnTo>
                  <a:pt x="495935" y="7474500"/>
                </a:lnTo>
                <a:lnTo>
                  <a:pt x="477734" y="7432752"/>
                </a:lnTo>
                <a:lnTo>
                  <a:pt x="459849" y="7390843"/>
                </a:lnTo>
                <a:lnTo>
                  <a:pt x="442281" y="7348774"/>
                </a:lnTo>
                <a:lnTo>
                  <a:pt x="425032" y="7306546"/>
                </a:lnTo>
                <a:lnTo>
                  <a:pt x="408104" y="7264162"/>
                </a:lnTo>
                <a:lnTo>
                  <a:pt x="391498" y="7221622"/>
                </a:lnTo>
                <a:lnTo>
                  <a:pt x="375215" y="7178928"/>
                </a:lnTo>
                <a:lnTo>
                  <a:pt x="359256" y="7136082"/>
                </a:lnTo>
                <a:lnTo>
                  <a:pt x="343624" y="7093086"/>
                </a:lnTo>
                <a:lnTo>
                  <a:pt x="328319" y="7049940"/>
                </a:lnTo>
                <a:lnTo>
                  <a:pt x="313343" y="7006648"/>
                </a:lnTo>
                <a:lnTo>
                  <a:pt x="298698" y="6963210"/>
                </a:lnTo>
                <a:lnTo>
                  <a:pt x="284384" y="6919628"/>
                </a:lnTo>
                <a:lnTo>
                  <a:pt x="270404" y="6875903"/>
                </a:lnTo>
                <a:lnTo>
                  <a:pt x="256758" y="6832037"/>
                </a:lnTo>
                <a:lnTo>
                  <a:pt x="243448" y="6788032"/>
                </a:lnTo>
                <a:lnTo>
                  <a:pt x="230476" y="6743890"/>
                </a:lnTo>
                <a:lnTo>
                  <a:pt x="217842" y="6699611"/>
                </a:lnTo>
                <a:lnTo>
                  <a:pt x="205549" y="6655198"/>
                </a:lnTo>
                <a:lnTo>
                  <a:pt x="193597" y="6610652"/>
                </a:lnTo>
                <a:lnTo>
                  <a:pt x="181988" y="6565975"/>
                </a:lnTo>
                <a:lnTo>
                  <a:pt x="170724" y="6521168"/>
                </a:lnTo>
                <a:lnTo>
                  <a:pt x="159806" y="6476233"/>
                </a:lnTo>
                <a:lnTo>
                  <a:pt x="149235" y="6431172"/>
                </a:lnTo>
                <a:lnTo>
                  <a:pt x="139013" y="6385986"/>
                </a:lnTo>
                <a:lnTo>
                  <a:pt x="129141" y="6340677"/>
                </a:lnTo>
                <a:lnTo>
                  <a:pt x="119620" y="6295246"/>
                </a:lnTo>
                <a:lnTo>
                  <a:pt x="110453" y="6249695"/>
                </a:lnTo>
                <a:lnTo>
                  <a:pt x="101640" y="6204025"/>
                </a:lnTo>
                <a:lnTo>
                  <a:pt x="93182" y="6158239"/>
                </a:lnTo>
                <a:lnTo>
                  <a:pt x="85082" y="6112338"/>
                </a:lnTo>
                <a:lnTo>
                  <a:pt x="77341" y="6066323"/>
                </a:lnTo>
                <a:lnTo>
                  <a:pt x="69959" y="6020196"/>
                </a:lnTo>
                <a:lnTo>
                  <a:pt x="62939" y="5973959"/>
                </a:lnTo>
                <a:lnTo>
                  <a:pt x="56282" y="5927612"/>
                </a:lnTo>
                <a:lnTo>
                  <a:pt x="49989" y="5881159"/>
                </a:lnTo>
                <a:lnTo>
                  <a:pt x="44062" y="5834600"/>
                </a:lnTo>
                <a:lnTo>
                  <a:pt x="38502" y="5787937"/>
                </a:lnTo>
                <a:lnTo>
                  <a:pt x="33311" y="5741172"/>
                </a:lnTo>
                <a:lnTo>
                  <a:pt x="28489" y="5694306"/>
                </a:lnTo>
                <a:lnTo>
                  <a:pt x="24039" y="5647341"/>
                </a:lnTo>
                <a:lnTo>
                  <a:pt x="19961" y="5600279"/>
                </a:lnTo>
                <a:lnTo>
                  <a:pt x="16258" y="5553120"/>
                </a:lnTo>
                <a:lnTo>
                  <a:pt x="12930" y="5505867"/>
                </a:lnTo>
                <a:lnTo>
                  <a:pt x="9980" y="5458521"/>
                </a:lnTo>
                <a:lnTo>
                  <a:pt x="7407" y="5411085"/>
                </a:lnTo>
                <a:lnTo>
                  <a:pt x="5215" y="5363558"/>
                </a:lnTo>
                <a:lnTo>
                  <a:pt x="3404" y="5315944"/>
                </a:lnTo>
                <a:lnTo>
                  <a:pt x="1975" y="5268243"/>
                </a:lnTo>
                <a:lnTo>
                  <a:pt x="931" y="5220458"/>
                </a:lnTo>
                <a:lnTo>
                  <a:pt x="272" y="5172590"/>
                </a:lnTo>
                <a:lnTo>
                  <a:pt x="0" y="5124640"/>
                </a:lnTo>
                <a:lnTo>
                  <a:pt x="116" y="5076610"/>
                </a:lnTo>
                <a:lnTo>
                  <a:pt x="622" y="5028502"/>
                </a:lnTo>
                <a:lnTo>
                  <a:pt x="1519" y="4980317"/>
                </a:lnTo>
                <a:lnTo>
                  <a:pt x="2808" y="4932057"/>
                </a:lnTo>
                <a:lnTo>
                  <a:pt x="4492" y="4883724"/>
                </a:lnTo>
                <a:lnTo>
                  <a:pt x="6571" y="4835319"/>
                </a:lnTo>
                <a:lnTo>
                  <a:pt x="9047" y="4786843"/>
                </a:lnTo>
                <a:lnTo>
                  <a:pt x="11921" y="4738299"/>
                </a:lnTo>
                <a:lnTo>
                  <a:pt x="15188" y="4689780"/>
                </a:lnTo>
                <a:lnTo>
                  <a:pt x="18842" y="4641379"/>
                </a:lnTo>
                <a:lnTo>
                  <a:pt x="22880" y="4593098"/>
                </a:lnTo>
                <a:lnTo>
                  <a:pt x="27302" y="4544938"/>
                </a:lnTo>
                <a:lnTo>
                  <a:pt x="32105" y="4496900"/>
                </a:lnTo>
                <a:lnTo>
                  <a:pt x="37288" y="4448986"/>
                </a:lnTo>
                <a:lnTo>
                  <a:pt x="42850" y="4401198"/>
                </a:lnTo>
                <a:lnTo>
                  <a:pt x="48788" y="4353537"/>
                </a:lnTo>
                <a:lnTo>
                  <a:pt x="55101" y="4306004"/>
                </a:lnTo>
                <a:lnTo>
                  <a:pt x="61788" y="4258600"/>
                </a:lnTo>
                <a:lnTo>
                  <a:pt x="68847" y="4211327"/>
                </a:lnTo>
                <a:lnTo>
                  <a:pt x="76276" y="4164187"/>
                </a:lnTo>
                <a:lnTo>
                  <a:pt x="84074" y="4117181"/>
                </a:lnTo>
                <a:lnTo>
                  <a:pt x="92239" y="4070310"/>
                </a:lnTo>
                <a:lnTo>
                  <a:pt x="100770" y="4023576"/>
                </a:lnTo>
                <a:lnTo>
                  <a:pt x="109664" y="3976980"/>
                </a:lnTo>
                <a:lnTo>
                  <a:pt x="118921" y="3930523"/>
                </a:lnTo>
                <a:lnTo>
                  <a:pt x="128539" y="3884207"/>
                </a:lnTo>
                <a:lnTo>
                  <a:pt x="138515" y="3838034"/>
                </a:lnTo>
                <a:lnTo>
                  <a:pt x="148849" y="3792004"/>
                </a:lnTo>
                <a:lnTo>
                  <a:pt x="159539" y="3746119"/>
                </a:lnTo>
                <a:lnTo>
                  <a:pt x="170583" y="3700382"/>
                </a:lnTo>
                <a:lnTo>
                  <a:pt x="181980" y="3654792"/>
                </a:lnTo>
                <a:lnTo>
                  <a:pt x="193728" y="3609351"/>
                </a:lnTo>
                <a:lnTo>
                  <a:pt x="205826" y="3564061"/>
                </a:lnTo>
                <a:lnTo>
                  <a:pt x="218271" y="3518924"/>
                </a:lnTo>
                <a:lnTo>
                  <a:pt x="231063" y="3473940"/>
                </a:lnTo>
                <a:lnTo>
                  <a:pt x="244199" y="3429111"/>
                </a:lnTo>
                <a:lnTo>
                  <a:pt x="257679" y="3384439"/>
                </a:lnTo>
                <a:lnTo>
                  <a:pt x="271499" y="3339925"/>
                </a:lnTo>
                <a:lnTo>
                  <a:pt x="285660" y="3295570"/>
                </a:lnTo>
                <a:lnTo>
                  <a:pt x="300159" y="3251375"/>
                </a:lnTo>
                <a:lnTo>
                  <a:pt x="314994" y="3207343"/>
                </a:lnTo>
                <a:lnTo>
                  <a:pt x="330165" y="3163474"/>
                </a:lnTo>
                <a:lnTo>
                  <a:pt x="345669" y="3119770"/>
                </a:lnTo>
                <a:lnTo>
                  <a:pt x="361505" y="3076233"/>
                </a:lnTo>
                <a:lnTo>
                  <a:pt x="377671" y="3032863"/>
                </a:lnTo>
                <a:lnTo>
                  <a:pt x="394165" y="2989663"/>
                </a:lnTo>
                <a:lnTo>
                  <a:pt x="410987" y="2946633"/>
                </a:lnTo>
                <a:lnTo>
                  <a:pt x="428134" y="2903776"/>
                </a:lnTo>
                <a:lnTo>
                  <a:pt x="445605" y="2861091"/>
                </a:lnTo>
                <a:lnTo>
                  <a:pt x="463398" y="2818582"/>
                </a:lnTo>
                <a:lnTo>
                  <a:pt x="481511" y="2776249"/>
                </a:lnTo>
                <a:lnTo>
                  <a:pt x="499944" y="2734093"/>
                </a:lnTo>
                <a:lnTo>
                  <a:pt x="518694" y="2692117"/>
                </a:lnTo>
                <a:lnTo>
                  <a:pt x="537760" y="2650321"/>
                </a:lnTo>
                <a:lnTo>
                  <a:pt x="557140" y="2608707"/>
                </a:lnTo>
                <a:lnTo>
                  <a:pt x="576832" y="2567276"/>
                </a:lnTo>
                <a:lnTo>
                  <a:pt x="596835" y="2526030"/>
                </a:lnTo>
                <a:lnTo>
                  <a:pt x="617148" y="2484971"/>
                </a:lnTo>
                <a:lnTo>
                  <a:pt x="637769" y="2444098"/>
                </a:lnTo>
                <a:lnTo>
                  <a:pt x="658696" y="2403415"/>
                </a:lnTo>
                <a:lnTo>
                  <a:pt x="679927" y="2362922"/>
                </a:lnTo>
                <a:lnTo>
                  <a:pt x="701461" y="2322621"/>
                </a:lnTo>
                <a:lnTo>
                  <a:pt x="723296" y="2282514"/>
                </a:lnTo>
                <a:lnTo>
                  <a:pt x="745432" y="2242601"/>
                </a:lnTo>
                <a:lnTo>
                  <a:pt x="767865" y="2202884"/>
                </a:lnTo>
                <a:lnTo>
                  <a:pt x="790595" y="2163364"/>
                </a:lnTo>
                <a:lnTo>
                  <a:pt x="813620" y="2124043"/>
                </a:lnTo>
                <a:lnTo>
                  <a:pt x="836938" y="2084923"/>
                </a:lnTo>
                <a:lnTo>
                  <a:pt x="860548" y="2046004"/>
                </a:lnTo>
                <a:lnTo>
                  <a:pt x="884448" y="2007289"/>
                </a:lnTo>
                <a:lnTo>
                  <a:pt x="908636" y="1968778"/>
                </a:lnTo>
                <a:lnTo>
                  <a:pt x="933111" y="1930473"/>
                </a:lnTo>
                <a:lnTo>
                  <a:pt x="957872" y="1892375"/>
                </a:lnTo>
                <a:lnTo>
                  <a:pt x="982916" y="1854486"/>
                </a:lnTo>
                <a:lnTo>
                  <a:pt x="1008243" y="1816808"/>
                </a:lnTo>
                <a:lnTo>
                  <a:pt x="1033850" y="1779341"/>
                </a:lnTo>
                <a:lnTo>
                  <a:pt x="1059735" y="1742086"/>
                </a:lnTo>
                <a:lnTo>
                  <a:pt x="1085898" y="1705047"/>
                </a:lnTo>
                <a:lnTo>
                  <a:pt x="1112337" y="1668223"/>
                </a:lnTo>
                <a:lnTo>
                  <a:pt x="1139050" y="1631617"/>
                </a:lnTo>
                <a:lnTo>
                  <a:pt x="1166035" y="1595229"/>
                </a:lnTo>
                <a:lnTo>
                  <a:pt x="1193291" y="1559061"/>
                </a:lnTo>
                <a:lnTo>
                  <a:pt x="1220816" y="1523115"/>
                </a:lnTo>
                <a:lnTo>
                  <a:pt x="1248609" y="1487391"/>
                </a:lnTo>
                <a:lnTo>
                  <a:pt x="1276668" y="1451892"/>
                </a:lnTo>
                <a:lnTo>
                  <a:pt x="1304991" y="1416619"/>
                </a:lnTo>
                <a:lnTo>
                  <a:pt x="1333577" y="1381573"/>
                </a:lnTo>
                <a:lnTo>
                  <a:pt x="1362425" y="1346755"/>
                </a:lnTo>
                <a:lnTo>
                  <a:pt x="1391532" y="1312168"/>
                </a:lnTo>
                <a:lnTo>
                  <a:pt x="1420897" y="1277812"/>
                </a:lnTo>
                <a:lnTo>
                  <a:pt x="1450518" y="1243688"/>
                </a:lnTo>
                <a:lnTo>
                  <a:pt x="1480394" y="1209799"/>
                </a:lnTo>
                <a:lnTo>
                  <a:pt x="1510524" y="1176146"/>
                </a:lnTo>
                <a:lnTo>
                  <a:pt x="1540905" y="1142729"/>
                </a:lnTo>
                <a:lnTo>
                  <a:pt x="1571536" y="1109551"/>
                </a:lnTo>
                <a:lnTo>
                  <a:pt x="1602415" y="1076613"/>
                </a:lnTo>
                <a:lnTo>
                  <a:pt x="1633541" y="1043917"/>
                </a:lnTo>
                <a:lnTo>
                  <a:pt x="1664912" y="1011463"/>
                </a:lnTo>
                <a:lnTo>
                  <a:pt x="1696527" y="979253"/>
                </a:lnTo>
                <a:lnTo>
                  <a:pt x="1728384" y="947288"/>
                </a:lnTo>
                <a:lnTo>
                  <a:pt x="1760481" y="915571"/>
                </a:lnTo>
                <a:lnTo>
                  <a:pt x="1792817" y="884102"/>
                </a:lnTo>
                <a:lnTo>
                  <a:pt x="1825390" y="852882"/>
                </a:lnTo>
                <a:lnTo>
                  <a:pt x="1858199" y="821914"/>
                </a:lnTo>
                <a:lnTo>
                  <a:pt x="1891242" y="791199"/>
                </a:lnTo>
                <a:lnTo>
                  <a:pt x="1924517" y="760737"/>
                </a:lnTo>
                <a:lnTo>
                  <a:pt x="1958022" y="730531"/>
                </a:lnTo>
                <a:lnTo>
                  <a:pt x="1991757" y="700582"/>
                </a:lnTo>
                <a:lnTo>
                  <a:pt x="2025719" y="670891"/>
                </a:lnTo>
                <a:lnTo>
                  <a:pt x="2059908" y="641459"/>
                </a:lnTo>
                <a:lnTo>
                  <a:pt x="2094320" y="612289"/>
                </a:lnTo>
                <a:lnTo>
                  <a:pt x="2128955" y="583382"/>
                </a:lnTo>
                <a:lnTo>
                  <a:pt x="2163812" y="554738"/>
                </a:lnTo>
                <a:lnTo>
                  <a:pt x="2198888" y="526359"/>
                </a:lnTo>
                <a:lnTo>
                  <a:pt x="2234181" y="498247"/>
                </a:lnTo>
                <a:lnTo>
                  <a:pt x="2269692" y="470404"/>
                </a:lnTo>
                <a:lnTo>
                  <a:pt x="2305416" y="442830"/>
                </a:lnTo>
                <a:lnTo>
                  <a:pt x="2341354" y="415527"/>
                </a:lnTo>
                <a:lnTo>
                  <a:pt x="2377503" y="388496"/>
                </a:lnTo>
                <a:lnTo>
                  <a:pt x="2413863" y="361739"/>
                </a:lnTo>
                <a:lnTo>
                  <a:pt x="2450430" y="335258"/>
                </a:lnTo>
                <a:lnTo>
                  <a:pt x="2487204" y="309053"/>
                </a:lnTo>
                <a:lnTo>
                  <a:pt x="2524183" y="283126"/>
                </a:lnTo>
                <a:lnTo>
                  <a:pt x="2561366" y="257478"/>
                </a:lnTo>
                <a:lnTo>
                  <a:pt x="2598750" y="232112"/>
                </a:lnTo>
                <a:lnTo>
                  <a:pt x="2636335" y="207027"/>
                </a:lnTo>
                <a:lnTo>
                  <a:pt x="2674118" y="182227"/>
                </a:lnTo>
                <a:lnTo>
                  <a:pt x="2712099" y="157711"/>
                </a:lnTo>
                <a:lnTo>
                  <a:pt x="2750274" y="133482"/>
                </a:lnTo>
                <a:lnTo>
                  <a:pt x="2788644" y="109541"/>
                </a:lnTo>
                <a:lnTo>
                  <a:pt x="2827206" y="85890"/>
                </a:lnTo>
                <a:lnTo>
                  <a:pt x="2865958" y="62529"/>
                </a:lnTo>
                <a:lnTo>
                  <a:pt x="2904900" y="39460"/>
                </a:lnTo>
                <a:lnTo>
                  <a:pt x="2944029" y="16685"/>
                </a:lnTo>
                <a:lnTo>
                  <a:pt x="2973209" y="0"/>
                </a:lnTo>
              </a:path>
            </a:pathLst>
          </a:custGeom>
          <a:ln w="41883">
            <a:solidFill>
              <a:srgbClr val="C82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29466" y="41433"/>
            <a:ext cx="1974850" cy="8923655"/>
          </a:xfrm>
          <a:custGeom>
            <a:avLst/>
            <a:gdLst/>
            <a:ahLst/>
            <a:cxnLst/>
            <a:rect l="l" t="t" r="r" b="b"/>
            <a:pathLst>
              <a:path w="1974850" h="8923655">
                <a:moveTo>
                  <a:pt x="1974635" y="8923149"/>
                </a:moveTo>
                <a:lnTo>
                  <a:pt x="1925918" y="8863997"/>
                </a:lnTo>
                <a:lnTo>
                  <a:pt x="1884551" y="8812868"/>
                </a:lnTo>
                <a:lnTo>
                  <a:pt x="1843573" y="8761421"/>
                </a:lnTo>
                <a:lnTo>
                  <a:pt x="1802986" y="8709659"/>
                </a:lnTo>
                <a:lnTo>
                  <a:pt x="1762792" y="8657584"/>
                </a:lnTo>
                <a:lnTo>
                  <a:pt x="1722993" y="8605198"/>
                </a:lnTo>
                <a:lnTo>
                  <a:pt x="1683591" y="8552504"/>
                </a:lnTo>
                <a:lnTo>
                  <a:pt x="1644588" y="8499504"/>
                </a:lnTo>
                <a:lnTo>
                  <a:pt x="1605986" y="8446201"/>
                </a:lnTo>
                <a:lnTo>
                  <a:pt x="1567788" y="8392596"/>
                </a:lnTo>
                <a:lnTo>
                  <a:pt x="1529994" y="8338693"/>
                </a:lnTo>
                <a:lnTo>
                  <a:pt x="1492608" y="8284492"/>
                </a:lnTo>
                <a:lnTo>
                  <a:pt x="1455632" y="8229998"/>
                </a:lnTo>
                <a:lnTo>
                  <a:pt x="1419067" y="8175212"/>
                </a:lnTo>
                <a:lnTo>
                  <a:pt x="1382916" y="8120136"/>
                </a:lnTo>
                <a:lnTo>
                  <a:pt x="1347180" y="8064773"/>
                </a:lnTo>
                <a:lnTo>
                  <a:pt x="1311862" y="8009125"/>
                </a:lnTo>
                <a:lnTo>
                  <a:pt x="1276963" y="7953194"/>
                </a:lnTo>
                <a:lnTo>
                  <a:pt x="1242487" y="7896983"/>
                </a:lnTo>
                <a:lnTo>
                  <a:pt x="1208434" y="7840495"/>
                </a:lnTo>
                <a:lnTo>
                  <a:pt x="1174807" y="7783731"/>
                </a:lnTo>
                <a:lnTo>
                  <a:pt x="1141608" y="7726694"/>
                </a:lnTo>
                <a:lnTo>
                  <a:pt x="1108839" y="7669386"/>
                </a:lnTo>
                <a:lnTo>
                  <a:pt x="1076503" y="7611809"/>
                </a:lnTo>
                <a:lnTo>
                  <a:pt x="1044600" y="7553966"/>
                </a:lnTo>
                <a:lnTo>
                  <a:pt x="1013134" y="7495860"/>
                </a:lnTo>
                <a:lnTo>
                  <a:pt x="982106" y="7437492"/>
                </a:lnTo>
                <a:lnTo>
                  <a:pt x="951518" y="7378864"/>
                </a:lnTo>
                <a:lnTo>
                  <a:pt x="921372" y="7319980"/>
                </a:lnTo>
                <a:lnTo>
                  <a:pt x="891672" y="7260842"/>
                </a:lnTo>
                <a:lnTo>
                  <a:pt x="862417" y="7201451"/>
                </a:lnTo>
                <a:lnTo>
                  <a:pt x="833611" y="7141811"/>
                </a:lnTo>
                <a:lnTo>
                  <a:pt x="805256" y="7081923"/>
                </a:lnTo>
                <a:lnTo>
                  <a:pt x="777354" y="7021790"/>
                </a:lnTo>
                <a:lnTo>
                  <a:pt x="749906" y="6961414"/>
                </a:lnTo>
                <a:lnTo>
                  <a:pt x="722915" y="6900798"/>
                </a:lnTo>
                <a:lnTo>
                  <a:pt x="696383" y="6839944"/>
                </a:lnTo>
                <a:lnTo>
                  <a:pt x="670312" y="6778854"/>
                </a:lnTo>
                <a:lnTo>
                  <a:pt x="644704" y="6717531"/>
                </a:lnTo>
                <a:lnTo>
                  <a:pt x="619561" y="6655976"/>
                </a:lnTo>
                <a:lnTo>
                  <a:pt x="594885" y="6594193"/>
                </a:lnTo>
                <a:lnTo>
                  <a:pt x="570678" y="6532183"/>
                </a:lnTo>
                <a:lnTo>
                  <a:pt x="546943" y="6469950"/>
                </a:lnTo>
                <a:lnTo>
                  <a:pt x="523681" y="6407494"/>
                </a:lnTo>
                <a:lnTo>
                  <a:pt x="500894" y="6344819"/>
                </a:lnTo>
                <a:lnTo>
                  <a:pt x="478585" y="6281928"/>
                </a:lnTo>
                <a:lnTo>
                  <a:pt x="456755" y="6218821"/>
                </a:lnTo>
                <a:lnTo>
                  <a:pt x="435406" y="6155502"/>
                </a:lnTo>
                <a:lnTo>
                  <a:pt x="414542" y="6091973"/>
                </a:lnTo>
                <a:lnTo>
                  <a:pt x="394163" y="6028237"/>
                </a:lnTo>
                <a:lnTo>
                  <a:pt x="374271" y="5964295"/>
                </a:lnTo>
                <a:lnTo>
                  <a:pt x="354870" y="5900150"/>
                </a:lnTo>
                <a:lnTo>
                  <a:pt x="335960" y="5835804"/>
                </a:lnTo>
                <a:lnTo>
                  <a:pt x="317544" y="5771260"/>
                </a:lnTo>
                <a:lnTo>
                  <a:pt x="299625" y="5706520"/>
                </a:lnTo>
                <a:lnTo>
                  <a:pt x="282203" y="5641587"/>
                </a:lnTo>
                <a:lnTo>
                  <a:pt x="265281" y="5576462"/>
                </a:lnTo>
                <a:lnTo>
                  <a:pt x="248862" y="5511148"/>
                </a:lnTo>
                <a:lnTo>
                  <a:pt x="232946" y="5445647"/>
                </a:lnTo>
                <a:lnTo>
                  <a:pt x="217537" y="5379962"/>
                </a:lnTo>
                <a:lnTo>
                  <a:pt x="202637" y="5314095"/>
                </a:lnTo>
                <a:lnTo>
                  <a:pt x="188246" y="5248049"/>
                </a:lnTo>
                <a:lnTo>
                  <a:pt x="174369" y="5181825"/>
                </a:lnTo>
                <a:lnTo>
                  <a:pt x="161005" y="5115427"/>
                </a:lnTo>
                <a:lnTo>
                  <a:pt x="148159" y="5048856"/>
                </a:lnTo>
                <a:lnTo>
                  <a:pt x="135831" y="4982114"/>
                </a:lnTo>
                <a:lnTo>
                  <a:pt x="124023" y="4915205"/>
                </a:lnTo>
                <a:lnTo>
                  <a:pt x="112739" y="4848130"/>
                </a:lnTo>
                <a:lnTo>
                  <a:pt x="101979" y="4780891"/>
                </a:lnTo>
                <a:lnTo>
                  <a:pt x="91746" y="4713492"/>
                </a:lnTo>
                <a:lnTo>
                  <a:pt x="82042" y="4645934"/>
                </a:lnTo>
                <a:lnTo>
                  <a:pt x="72869" y="4578220"/>
                </a:lnTo>
                <a:lnTo>
                  <a:pt x="64229" y="4510353"/>
                </a:lnTo>
                <a:lnTo>
                  <a:pt x="56124" y="4442333"/>
                </a:lnTo>
                <a:lnTo>
                  <a:pt x="48557" y="4374165"/>
                </a:lnTo>
                <a:lnTo>
                  <a:pt x="41528" y="4305849"/>
                </a:lnTo>
                <a:lnTo>
                  <a:pt x="35041" y="4237389"/>
                </a:lnTo>
                <a:lnTo>
                  <a:pt x="29098" y="4168787"/>
                </a:lnTo>
                <a:lnTo>
                  <a:pt x="23699" y="4100045"/>
                </a:lnTo>
                <a:lnTo>
                  <a:pt x="18849" y="4031165"/>
                </a:lnTo>
                <a:lnTo>
                  <a:pt x="14547" y="3962150"/>
                </a:lnTo>
                <a:lnTo>
                  <a:pt x="10798" y="3893003"/>
                </a:lnTo>
                <a:lnTo>
                  <a:pt x="7602" y="3823725"/>
                </a:lnTo>
                <a:lnTo>
                  <a:pt x="4962" y="3754318"/>
                </a:lnTo>
                <a:lnTo>
                  <a:pt x="2879" y="3684786"/>
                </a:lnTo>
                <a:lnTo>
                  <a:pt x="1357" y="3615131"/>
                </a:lnTo>
                <a:lnTo>
                  <a:pt x="396" y="3545354"/>
                </a:lnTo>
                <a:lnTo>
                  <a:pt x="0" y="3475458"/>
                </a:lnTo>
                <a:lnTo>
                  <a:pt x="169" y="3405446"/>
                </a:lnTo>
                <a:lnTo>
                  <a:pt x="906" y="3335320"/>
                </a:lnTo>
                <a:lnTo>
                  <a:pt x="2214" y="3265082"/>
                </a:lnTo>
                <a:lnTo>
                  <a:pt x="4094" y="3194735"/>
                </a:lnTo>
                <a:lnTo>
                  <a:pt x="6548" y="3124281"/>
                </a:lnTo>
                <a:lnTo>
                  <a:pt x="9578" y="3053721"/>
                </a:lnTo>
                <a:lnTo>
                  <a:pt x="13187" y="2983060"/>
                </a:lnTo>
                <a:lnTo>
                  <a:pt x="17377" y="2912298"/>
                </a:lnTo>
                <a:lnTo>
                  <a:pt x="22139" y="2841572"/>
                </a:lnTo>
                <a:lnTo>
                  <a:pt x="27465" y="2771019"/>
                </a:lnTo>
                <a:lnTo>
                  <a:pt x="33352" y="2700641"/>
                </a:lnTo>
                <a:lnTo>
                  <a:pt x="39798" y="2630439"/>
                </a:lnTo>
                <a:lnTo>
                  <a:pt x="46799" y="2560416"/>
                </a:lnTo>
                <a:lnTo>
                  <a:pt x="54355" y="2490573"/>
                </a:lnTo>
                <a:lnTo>
                  <a:pt x="62462" y="2420913"/>
                </a:lnTo>
                <a:lnTo>
                  <a:pt x="71118" y="2351438"/>
                </a:lnTo>
                <a:lnTo>
                  <a:pt x="80321" y="2282150"/>
                </a:lnTo>
                <a:lnTo>
                  <a:pt x="90068" y="2213051"/>
                </a:lnTo>
                <a:lnTo>
                  <a:pt x="100358" y="2144142"/>
                </a:lnTo>
                <a:lnTo>
                  <a:pt x="111187" y="2075427"/>
                </a:lnTo>
                <a:lnTo>
                  <a:pt x="122554" y="2006907"/>
                </a:lnTo>
                <a:lnTo>
                  <a:pt x="134456" y="1938584"/>
                </a:lnTo>
                <a:lnTo>
                  <a:pt x="146891" y="1870461"/>
                </a:lnTo>
                <a:lnTo>
                  <a:pt x="159857" y="1802538"/>
                </a:lnTo>
                <a:lnTo>
                  <a:pt x="173350" y="1734819"/>
                </a:lnTo>
                <a:lnTo>
                  <a:pt x="187369" y="1667306"/>
                </a:lnTo>
                <a:lnTo>
                  <a:pt x="201912" y="1600000"/>
                </a:lnTo>
                <a:lnTo>
                  <a:pt x="216976" y="1532903"/>
                </a:lnTo>
                <a:lnTo>
                  <a:pt x="232559" y="1466018"/>
                </a:lnTo>
                <a:lnTo>
                  <a:pt x="248658" y="1399347"/>
                </a:lnTo>
                <a:lnTo>
                  <a:pt x="265271" y="1332892"/>
                </a:lnTo>
                <a:lnTo>
                  <a:pt x="282396" y="1266654"/>
                </a:lnTo>
                <a:lnTo>
                  <a:pt x="300030" y="1200636"/>
                </a:lnTo>
                <a:lnTo>
                  <a:pt x="318171" y="1134840"/>
                </a:lnTo>
                <a:lnTo>
                  <a:pt x="336818" y="1069268"/>
                </a:lnTo>
                <a:lnTo>
                  <a:pt x="355966" y="1003922"/>
                </a:lnTo>
                <a:lnTo>
                  <a:pt x="375615" y="938804"/>
                </a:lnTo>
                <a:lnTo>
                  <a:pt x="395761" y="873917"/>
                </a:lnTo>
                <a:lnTo>
                  <a:pt x="416403" y="809261"/>
                </a:lnTo>
                <a:lnTo>
                  <a:pt x="437538" y="744840"/>
                </a:lnTo>
                <a:lnTo>
                  <a:pt x="459163" y="680655"/>
                </a:lnTo>
                <a:lnTo>
                  <a:pt x="481277" y="616708"/>
                </a:lnTo>
                <a:lnTo>
                  <a:pt x="503877" y="553002"/>
                </a:lnTo>
                <a:lnTo>
                  <a:pt x="526960" y="489539"/>
                </a:lnTo>
                <a:lnTo>
                  <a:pt x="550525" y="426320"/>
                </a:lnTo>
                <a:lnTo>
                  <a:pt x="574569" y="363348"/>
                </a:lnTo>
                <a:lnTo>
                  <a:pt x="599089" y="300624"/>
                </a:lnTo>
                <a:lnTo>
                  <a:pt x="624084" y="238151"/>
                </a:lnTo>
                <a:lnTo>
                  <a:pt x="649551" y="175931"/>
                </a:lnTo>
                <a:lnTo>
                  <a:pt x="675488" y="113966"/>
                </a:lnTo>
                <a:lnTo>
                  <a:pt x="701892" y="52258"/>
                </a:lnTo>
                <a:lnTo>
                  <a:pt x="724742" y="0"/>
                </a:lnTo>
              </a:path>
            </a:pathLst>
          </a:custGeom>
          <a:ln w="41883">
            <a:solidFill>
              <a:srgbClr val="2E9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221115" y="41433"/>
            <a:ext cx="9883140" cy="3777615"/>
          </a:xfrm>
          <a:custGeom>
            <a:avLst/>
            <a:gdLst/>
            <a:ahLst/>
            <a:cxnLst/>
            <a:rect l="l" t="t" r="r" b="b"/>
            <a:pathLst>
              <a:path w="9883140" h="3777615">
                <a:moveTo>
                  <a:pt x="9882984" y="3009186"/>
                </a:moveTo>
                <a:lnTo>
                  <a:pt x="9819949" y="3039730"/>
                </a:lnTo>
                <a:lnTo>
                  <a:pt x="9766964" y="3064817"/>
                </a:lnTo>
                <a:lnTo>
                  <a:pt x="9713762" y="3089503"/>
                </a:lnTo>
                <a:lnTo>
                  <a:pt x="9660345" y="3113787"/>
                </a:lnTo>
                <a:lnTo>
                  <a:pt x="9606716" y="3137667"/>
                </a:lnTo>
                <a:lnTo>
                  <a:pt x="9552876" y="3161141"/>
                </a:lnTo>
                <a:lnTo>
                  <a:pt x="9498827" y="3184207"/>
                </a:lnTo>
                <a:lnTo>
                  <a:pt x="9444572" y="3206863"/>
                </a:lnTo>
                <a:lnTo>
                  <a:pt x="9390112" y="3229108"/>
                </a:lnTo>
                <a:lnTo>
                  <a:pt x="9335450" y="3250940"/>
                </a:lnTo>
                <a:lnTo>
                  <a:pt x="9280588" y="3272357"/>
                </a:lnTo>
                <a:lnTo>
                  <a:pt x="9225527" y="3293356"/>
                </a:lnTo>
                <a:lnTo>
                  <a:pt x="9170270" y="3313937"/>
                </a:lnTo>
                <a:lnTo>
                  <a:pt x="9114819" y="3334097"/>
                </a:lnTo>
                <a:lnTo>
                  <a:pt x="9059176" y="3353835"/>
                </a:lnTo>
                <a:lnTo>
                  <a:pt x="9003344" y="3373149"/>
                </a:lnTo>
                <a:lnTo>
                  <a:pt x="8947323" y="3392037"/>
                </a:lnTo>
                <a:lnTo>
                  <a:pt x="8891116" y="3410497"/>
                </a:lnTo>
                <a:lnTo>
                  <a:pt x="8834726" y="3428527"/>
                </a:lnTo>
                <a:lnTo>
                  <a:pt x="8778154" y="3446125"/>
                </a:lnTo>
                <a:lnTo>
                  <a:pt x="8721402" y="3463291"/>
                </a:lnTo>
                <a:lnTo>
                  <a:pt x="8664473" y="3480021"/>
                </a:lnTo>
                <a:lnTo>
                  <a:pt x="8607369" y="3496314"/>
                </a:lnTo>
                <a:lnTo>
                  <a:pt x="8550091" y="3512168"/>
                </a:lnTo>
                <a:lnTo>
                  <a:pt x="8492641" y="3527582"/>
                </a:lnTo>
                <a:lnTo>
                  <a:pt x="8435023" y="3542553"/>
                </a:lnTo>
                <a:lnTo>
                  <a:pt x="8377237" y="3557080"/>
                </a:lnTo>
                <a:lnTo>
                  <a:pt x="8319286" y="3571161"/>
                </a:lnTo>
                <a:lnTo>
                  <a:pt x="8261172" y="3584794"/>
                </a:lnTo>
                <a:lnTo>
                  <a:pt x="8202897" y="3597977"/>
                </a:lnTo>
                <a:lnTo>
                  <a:pt x="8144463" y="3610709"/>
                </a:lnTo>
                <a:lnTo>
                  <a:pt x="8085873" y="3622987"/>
                </a:lnTo>
                <a:lnTo>
                  <a:pt x="8027127" y="3634810"/>
                </a:lnTo>
                <a:lnTo>
                  <a:pt x="7968229" y="3646176"/>
                </a:lnTo>
                <a:lnTo>
                  <a:pt x="7909180" y="3657083"/>
                </a:lnTo>
                <a:lnTo>
                  <a:pt x="7849983" y="3667530"/>
                </a:lnTo>
                <a:lnTo>
                  <a:pt x="7790639" y="3677513"/>
                </a:lnTo>
                <a:lnTo>
                  <a:pt x="7731151" y="3687033"/>
                </a:lnTo>
                <a:lnTo>
                  <a:pt x="7671520" y="3696087"/>
                </a:lnTo>
                <a:lnTo>
                  <a:pt x="7611749" y="3704672"/>
                </a:lnTo>
                <a:lnTo>
                  <a:pt x="7551840" y="3712788"/>
                </a:lnTo>
                <a:lnTo>
                  <a:pt x="7491794" y="3720432"/>
                </a:lnTo>
                <a:lnTo>
                  <a:pt x="7431615" y="3727602"/>
                </a:lnTo>
                <a:lnTo>
                  <a:pt x="7371304" y="3734298"/>
                </a:lnTo>
                <a:lnTo>
                  <a:pt x="7310862" y="3740516"/>
                </a:lnTo>
                <a:lnTo>
                  <a:pt x="7250293" y="3746255"/>
                </a:lnTo>
                <a:lnTo>
                  <a:pt x="7189598" y="3751514"/>
                </a:lnTo>
                <a:lnTo>
                  <a:pt x="7128779" y="3756290"/>
                </a:lnTo>
                <a:lnTo>
                  <a:pt x="7067839" y="3760582"/>
                </a:lnTo>
                <a:lnTo>
                  <a:pt x="7006779" y="3764387"/>
                </a:lnTo>
                <a:lnTo>
                  <a:pt x="6945601" y="3767705"/>
                </a:lnTo>
                <a:lnTo>
                  <a:pt x="6884308" y="3770532"/>
                </a:lnTo>
                <a:lnTo>
                  <a:pt x="6822902" y="3772868"/>
                </a:lnTo>
                <a:lnTo>
                  <a:pt x="6761384" y="3774710"/>
                </a:lnTo>
                <a:lnTo>
                  <a:pt x="6699757" y="3776057"/>
                </a:lnTo>
                <a:lnTo>
                  <a:pt x="6638023" y="3776907"/>
                </a:lnTo>
                <a:lnTo>
                  <a:pt x="6576183" y="3777258"/>
                </a:lnTo>
                <a:lnTo>
                  <a:pt x="6514241" y="3777109"/>
                </a:lnTo>
                <a:lnTo>
                  <a:pt x="6452198" y="3776456"/>
                </a:lnTo>
                <a:lnTo>
                  <a:pt x="6390056" y="3775299"/>
                </a:lnTo>
                <a:lnTo>
                  <a:pt x="6327817" y="3773636"/>
                </a:lnTo>
                <a:lnTo>
                  <a:pt x="6265483" y="3771465"/>
                </a:lnTo>
                <a:lnTo>
                  <a:pt x="6203056" y="3768784"/>
                </a:lnTo>
                <a:lnTo>
                  <a:pt x="6140539" y="3765591"/>
                </a:lnTo>
                <a:lnTo>
                  <a:pt x="6077934" y="3761884"/>
                </a:lnTo>
                <a:lnTo>
                  <a:pt x="6015360" y="3757671"/>
                </a:lnTo>
                <a:lnTo>
                  <a:pt x="5952939" y="3752958"/>
                </a:lnTo>
                <a:lnTo>
                  <a:pt x="5890672" y="3747750"/>
                </a:lnTo>
                <a:lnTo>
                  <a:pt x="5828561" y="3742048"/>
                </a:lnTo>
                <a:lnTo>
                  <a:pt x="5766609" y="3735853"/>
                </a:lnTo>
                <a:lnTo>
                  <a:pt x="5704816" y="3729168"/>
                </a:lnTo>
                <a:lnTo>
                  <a:pt x="5643185" y="3721996"/>
                </a:lnTo>
                <a:lnTo>
                  <a:pt x="5581718" y="3714338"/>
                </a:lnTo>
                <a:lnTo>
                  <a:pt x="5520416" y="3706195"/>
                </a:lnTo>
                <a:lnTo>
                  <a:pt x="5459281" y="3697571"/>
                </a:lnTo>
                <a:lnTo>
                  <a:pt x="5398315" y="3688468"/>
                </a:lnTo>
                <a:lnTo>
                  <a:pt x="5337520" y="3678886"/>
                </a:lnTo>
                <a:lnTo>
                  <a:pt x="5276898" y="3668830"/>
                </a:lnTo>
                <a:lnTo>
                  <a:pt x="5216450" y="3658299"/>
                </a:lnTo>
                <a:lnTo>
                  <a:pt x="5156178" y="3647298"/>
                </a:lnTo>
                <a:lnTo>
                  <a:pt x="5096084" y="3635827"/>
                </a:lnTo>
                <a:lnTo>
                  <a:pt x="5036171" y="3623889"/>
                </a:lnTo>
                <a:lnTo>
                  <a:pt x="4976439" y="3611485"/>
                </a:lnTo>
                <a:lnTo>
                  <a:pt x="4916890" y="3598619"/>
                </a:lnTo>
                <a:lnTo>
                  <a:pt x="4857527" y="3585291"/>
                </a:lnTo>
                <a:lnTo>
                  <a:pt x="4798351" y="3571505"/>
                </a:lnTo>
                <a:lnTo>
                  <a:pt x="4739365" y="3557261"/>
                </a:lnTo>
                <a:lnTo>
                  <a:pt x="4680569" y="3542563"/>
                </a:lnTo>
                <a:lnTo>
                  <a:pt x="4621966" y="3527412"/>
                </a:lnTo>
                <a:lnTo>
                  <a:pt x="4563557" y="3511810"/>
                </a:lnTo>
                <a:lnTo>
                  <a:pt x="4505345" y="3495760"/>
                </a:lnTo>
                <a:lnTo>
                  <a:pt x="4447330" y="3479263"/>
                </a:lnTo>
                <a:lnTo>
                  <a:pt x="4389516" y="3462321"/>
                </a:lnTo>
                <a:lnTo>
                  <a:pt x="4331904" y="3444937"/>
                </a:lnTo>
                <a:lnTo>
                  <a:pt x="4274495" y="3427113"/>
                </a:lnTo>
                <a:lnTo>
                  <a:pt x="4217292" y="3408851"/>
                </a:lnTo>
                <a:lnTo>
                  <a:pt x="4160296" y="3390152"/>
                </a:lnTo>
                <a:lnTo>
                  <a:pt x="4103509" y="3371019"/>
                </a:lnTo>
                <a:lnTo>
                  <a:pt x="4046932" y="3351454"/>
                </a:lnTo>
                <a:lnTo>
                  <a:pt x="3990569" y="3331459"/>
                </a:lnTo>
                <a:lnTo>
                  <a:pt x="3934420" y="3311036"/>
                </a:lnTo>
                <a:lnTo>
                  <a:pt x="3878488" y="3290187"/>
                </a:lnTo>
                <a:lnTo>
                  <a:pt x="3822774" y="3268915"/>
                </a:lnTo>
                <a:lnTo>
                  <a:pt x="3767280" y="3247221"/>
                </a:lnTo>
                <a:lnTo>
                  <a:pt x="3712007" y="3225107"/>
                </a:lnTo>
                <a:lnTo>
                  <a:pt x="3656959" y="3202575"/>
                </a:lnTo>
                <a:lnTo>
                  <a:pt x="3602136" y="3179628"/>
                </a:lnTo>
                <a:lnTo>
                  <a:pt x="3547540" y="3156267"/>
                </a:lnTo>
                <a:lnTo>
                  <a:pt x="3493173" y="3132496"/>
                </a:lnTo>
                <a:lnTo>
                  <a:pt x="3439038" y="3108314"/>
                </a:lnTo>
                <a:lnTo>
                  <a:pt x="3385135" y="3083726"/>
                </a:lnTo>
                <a:lnTo>
                  <a:pt x="3331467" y="3058732"/>
                </a:lnTo>
                <a:lnTo>
                  <a:pt x="3278035" y="3033336"/>
                </a:lnTo>
                <a:lnTo>
                  <a:pt x="3224841" y="3007538"/>
                </a:lnTo>
                <a:lnTo>
                  <a:pt x="3171888" y="2981341"/>
                </a:lnTo>
                <a:lnTo>
                  <a:pt x="3119176" y="2954747"/>
                </a:lnTo>
                <a:lnTo>
                  <a:pt x="3066709" y="2927759"/>
                </a:lnTo>
                <a:lnTo>
                  <a:pt x="3014486" y="2900378"/>
                </a:lnTo>
                <a:lnTo>
                  <a:pt x="2962511" y="2872606"/>
                </a:lnTo>
                <a:lnTo>
                  <a:pt x="2910786" y="2844445"/>
                </a:lnTo>
                <a:lnTo>
                  <a:pt x="2859311" y="2815898"/>
                </a:lnTo>
                <a:lnTo>
                  <a:pt x="2808089" y="2786967"/>
                </a:lnTo>
                <a:lnTo>
                  <a:pt x="2757122" y="2757653"/>
                </a:lnTo>
                <a:lnTo>
                  <a:pt x="2706412" y="2727958"/>
                </a:lnTo>
                <a:lnTo>
                  <a:pt x="2655959" y="2697886"/>
                </a:lnTo>
                <a:lnTo>
                  <a:pt x="2605767" y="2667437"/>
                </a:lnTo>
                <a:lnTo>
                  <a:pt x="2555837" y="2636614"/>
                </a:lnTo>
                <a:lnTo>
                  <a:pt x="2506171" y="2605419"/>
                </a:lnTo>
                <a:lnTo>
                  <a:pt x="2456770" y="2573854"/>
                </a:lnTo>
                <a:lnTo>
                  <a:pt x="2407637" y="2541921"/>
                </a:lnTo>
                <a:lnTo>
                  <a:pt x="2358772" y="2509623"/>
                </a:lnTo>
                <a:lnTo>
                  <a:pt x="2310179" y="2476960"/>
                </a:lnTo>
                <a:lnTo>
                  <a:pt x="2261859" y="2443936"/>
                </a:lnTo>
                <a:lnTo>
                  <a:pt x="2213814" y="2410552"/>
                </a:lnTo>
                <a:lnTo>
                  <a:pt x="2166045" y="2376810"/>
                </a:lnTo>
                <a:lnTo>
                  <a:pt x="2118555" y="2342713"/>
                </a:lnTo>
                <a:lnTo>
                  <a:pt x="2071344" y="2308263"/>
                </a:lnTo>
                <a:lnTo>
                  <a:pt x="2024416" y="2273461"/>
                </a:lnTo>
                <a:lnTo>
                  <a:pt x="1977772" y="2238310"/>
                </a:lnTo>
                <a:lnTo>
                  <a:pt x="1931413" y="2202812"/>
                </a:lnTo>
                <a:lnTo>
                  <a:pt x="1885342" y="2166968"/>
                </a:lnTo>
                <a:lnTo>
                  <a:pt x="1839560" y="2130782"/>
                </a:lnTo>
                <a:lnTo>
                  <a:pt x="1794069" y="2094254"/>
                </a:lnTo>
                <a:lnTo>
                  <a:pt x="1748871" y="2057388"/>
                </a:lnTo>
                <a:lnTo>
                  <a:pt x="1703968" y="2020184"/>
                </a:lnTo>
                <a:lnTo>
                  <a:pt x="1659362" y="1982646"/>
                </a:lnTo>
                <a:lnTo>
                  <a:pt x="1615054" y="1944775"/>
                </a:lnTo>
                <a:lnTo>
                  <a:pt x="1571046" y="1906573"/>
                </a:lnTo>
                <a:lnTo>
                  <a:pt x="1527340" y="1868043"/>
                </a:lnTo>
                <a:lnTo>
                  <a:pt x="1483938" y="1829186"/>
                </a:lnTo>
                <a:lnTo>
                  <a:pt x="1440842" y="1790005"/>
                </a:lnTo>
                <a:lnTo>
                  <a:pt x="1398054" y="1750501"/>
                </a:lnTo>
                <a:lnTo>
                  <a:pt x="1355574" y="1710677"/>
                </a:lnTo>
                <a:lnTo>
                  <a:pt x="1313406" y="1670535"/>
                </a:lnTo>
                <a:lnTo>
                  <a:pt x="1271551" y="1630076"/>
                </a:lnTo>
                <a:lnTo>
                  <a:pt x="1230011" y="1589304"/>
                </a:lnTo>
                <a:lnTo>
                  <a:pt x="1188788" y="1548219"/>
                </a:lnTo>
                <a:lnTo>
                  <a:pt x="1147883" y="1506824"/>
                </a:lnTo>
                <a:lnTo>
                  <a:pt x="1107298" y="1465122"/>
                </a:lnTo>
                <a:lnTo>
                  <a:pt x="1067035" y="1423113"/>
                </a:lnTo>
                <a:lnTo>
                  <a:pt x="1027097" y="1380801"/>
                </a:lnTo>
                <a:lnTo>
                  <a:pt x="987484" y="1338187"/>
                </a:lnTo>
                <a:lnTo>
                  <a:pt x="948199" y="1295274"/>
                </a:lnTo>
                <a:lnTo>
                  <a:pt x="909243" y="1252063"/>
                </a:lnTo>
                <a:lnTo>
                  <a:pt x="870618" y="1208556"/>
                </a:lnTo>
                <a:lnTo>
                  <a:pt x="832327" y="1164756"/>
                </a:lnTo>
                <a:lnTo>
                  <a:pt x="794370" y="1120665"/>
                </a:lnTo>
                <a:lnTo>
                  <a:pt x="756750" y="1076284"/>
                </a:lnTo>
                <a:lnTo>
                  <a:pt x="719469" y="1031617"/>
                </a:lnTo>
                <a:lnTo>
                  <a:pt x="682528" y="986664"/>
                </a:lnTo>
                <a:lnTo>
                  <a:pt x="645929" y="941427"/>
                </a:lnTo>
                <a:lnTo>
                  <a:pt x="609674" y="895910"/>
                </a:lnTo>
                <a:lnTo>
                  <a:pt x="573765" y="850114"/>
                </a:lnTo>
                <a:lnTo>
                  <a:pt x="538204" y="804041"/>
                </a:lnTo>
                <a:lnTo>
                  <a:pt x="502992" y="757694"/>
                </a:lnTo>
                <a:lnTo>
                  <a:pt x="468131" y="711073"/>
                </a:lnTo>
                <a:lnTo>
                  <a:pt x="433624" y="664182"/>
                </a:lnTo>
                <a:lnTo>
                  <a:pt x="399471" y="617022"/>
                </a:lnTo>
                <a:lnTo>
                  <a:pt x="365676" y="569596"/>
                </a:lnTo>
                <a:lnTo>
                  <a:pt x="332238" y="521906"/>
                </a:lnTo>
                <a:lnTo>
                  <a:pt x="299162" y="473952"/>
                </a:lnTo>
                <a:lnTo>
                  <a:pt x="266447" y="425739"/>
                </a:lnTo>
                <a:lnTo>
                  <a:pt x="234097" y="377267"/>
                </a:lnTo>
                <a:lnTo>
                  <a:pt x="202112" y="328540"/>
                </a:lnTo>
                <a:lnTo>
                  <a:pt x="170495" y="279558"/>
                </a:lnTo>
                <a:lnTo>
                  <a:pt x="139248" y="230324"/>
                </a:lnTo>
                <a:lnTo>
                  <a:pt x="108372" y="180840"/>
                </a:lnTo>
                <a:lnTo>
                  <a:pt x="77869" y="131108"/>
                </a:lnTo>
                <a:lnTo>
                  <a:pt x="47741" y="81130"/>
                </a:lnTo>
                <a:lnTo>
                  <a:pt x="17990" y="30909"/>
                </a:lnTo>
                <a:lnTo>
                  <a:pt x="0" y="0"/>
                </a:lnTo>
              </a:path>
            </a:pathLst>
          </a:custGeom>
          <a:ln w="41883">
            <a:solidFill>
              <a:srgbClr val="E99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202" y="3171876"/>
            <a:ext cx="3012440" cy="8095615"/>
          </a:xfrm>
          <a:custGeom>
            <a:avLst/>
            <a:gdLst/>
            <a:ahLst/>
            <a:cxnLst/>
            <a:rect l="l" t="t" r="r" b="b"/>
            <a:pathLst>
              <a:path w="3012440" h="8095615">
                <a:moveTo>
                  <a:pt x="2209843" y="8095256"/>
                </a:moveTo>
                <a:lnTo>
                  <a:pt x="2251163" y="8023574"/>
                </a:lnTo>
                <a:lnTo>
                  <a:pt x="2273347" y="7984075"/>
                </a:lnTo>
                <a:lnTo>
                  <a:pt x="2295233" y="7944394"/>
                </a:lnTo>
                <a:lnTo>
                  <a:pt x="2316820" y="7904531"/>
                </a:lnTo>
                <a:lnTo>
                  <a:pt x="2338106" y="7864489"/>
                </a:lnTo>
                <a:lnTo>
                  <a:pt x="2359089" y="7824270"/>
                </a:lnTo>
                <a:lnTo>
                  <a:pt x="2379770" y="7783874"/>
                </a:lnTo>
                <a:lnTo>
                  <a:pt x="2400145" y="7743304"/>
                </a:lnTo>
                <a:lnTo>
                  <a:pt x="2420215" y="7702561"/>
                </a:lnTo>
                <a:lnTo>
                  <a:pt x="2439976" y="7661646"/>
                </a:lnTo>
                <a:lnTo>
                  <a:pt x="2459428" y="7620561"/>
                </a:lnTo>
                <a:lnTo>
                  <a:pt x="2478570" y="7579309"/>
                </a:lnTo>
                <a:lnTo>
                  <a:pt x="2497400" y="7537890"/>
                </a:lnTo>
                <a:lnTo>
                  <a:pt x="2515916" y="7496306"/>
                </a:lnTo>
                <a:lnTo>
                  <a:pt x="2534118" y="7454558"/>
                </a:lnTo>
                <a:lnTo>
                  <a:pt x="2552003" y="7412649"/>
                </a:lnTo>
                <a:lnTo>
                  <a:pt x="2569571" y="7370580"/>
                </a:lnTo>
                <a:lnTo>
                  <a:pt x="2586820" y="7328352"/>
                </a:lnTo>
                <a:lnTo>
                  <a:pt x="2603748" y="7285968"/>
                </a:lnTo>
                <a:lnTo>
                  <a:pt x="2620354" y="7243428"/>
                </a:lnTo>
                <a:lnTo>
                  <a:pt x="2636637" y="7200734"/>
                </a:lnTo>
                <a:lnTo>
                  <a:pt x="2652596" y="7157888"/>
                </a:lnTo>
                <a:lnTo>
                  <a:pt x="2668228" y="7114892"/>
                </a:lnTo>
                <a:lnTo>
                  <a:pt x="2683532" y="7071747"/>
                </a:lnTo>
                <a:lnTo>
                  <a:pt x="2698508" y="7028454"/>
                </a:lnTo>
                <a:lnTo>
                  <a:pt x="2713154" y="6985016"/>
                </a:lnTo>
                <a:lnTo>
                  <a:pt x="2727467" y="6941434"/>
                </a:lnTo>
                <a:lnTo>
                  <a:pt x="2741448" y="6897709"/>
                </a:lnTo>
                <a:lnTo>
                  <a:pt x="2755094" y="6853843"/>
                </a:lnTo>
                <a:lnTo>
                  <a:pt x="2768404" y="6809838"/>
                </a:lnTo>
                <a:lnTo>
                  <a:pt x="2781376" y="6765696"/>
                </a:lnTo>
                <a:lnTo>
                  <a:pt x="2794010" y="6721417"/>
                </a:lnTo>
                <a:lnTo>
                  <a:pt x="2806303" y="6677004"/>
                </a:lnTo>
                <a:lnTo>
                  <a:pt x="2818255" y="6632458"/>
                </a:lnTo>
                <a:lnTo>
                  <a:pt x="2829863" y="6587781"/>
                </a:lnTo>
                <a:lnTo>
                  <a:pt x="2841128" y="6542974"/>
                </a:lnTo>
                <a:lnTo>
                  <a:pt x="2852046" y="6498039"/>
                </a:lnTo>
                <a:lnTo>
                  <a:pt x="2862617" y="6452978"/>
                </a:lnTo>
                <a:lnTo>
                  <a:pt x="2872839" y="6407792"/>
                </a:lnTo>
                <a:lnTo>
                  <a:pt x="2882711" y="6362483"/>
                </a:lnTo>
                <a:lnTo>
                  <a:pt x="2892231" y="6317052"/>
                </a:lnTo>
                <a:lnTo>
                  <a:pt x="2901399" y="6271501"/>
                </a:lnTo>
                <a:lnTo>
                  <a:pt x="2910212" y="6225831"/>
                </a:lnTo>
                <a:lnTo>
                  <a:pt x="2918669" y="6180045"/>
                </a:lnTo>
                <a:lnTo>
                  <a:pt x="2926769" y="6134144"/>
                </a:lnTo>
                <a:lnTo>
                  <a:pt x="2934511" y="6088129"/>
                </a:lnTo>
                <a:lnTo>
                  <a:pt x="2941892" y="6042002"/>
                </a:lnTo>
                <a:lnTo>
                  <a:pt x="2948912" y="5995765"/>
                </a:lnTo>
                <a:lnTo>
                  <a:pt x="2955570" y="5949419"/>
                </a:lnTo>
                <a:lnTo>
                  <a:pt x="2961862" y="5902965"/>
                </a:lnTo>
                <a:lnTo>
                  <a:pt x="2967790" y="5856406"/>
                </a:lnTo>
                <a:lnTo>
                  <a:pt x="2973350" y="5809744"/>
                </a:lnTo>
                <a:lnTo>
                  <a:pt x="2978541" y="5762978"/>
                </a:lnTo>
                <a:lnTo>
                  <a:pt x="2983363" y="5716112"/>
                </a:lnTo>
                <a:lnTo>
                  <a:pt x="2987813" y="5669147"/>
                </a:lnTo>
                <a:lnTo>
                  <a:pt x="2991890" y="5622085"/>
                </a:lnTo>
                <a:lnTo>
                  <a:pt x="2995594" y="5574926"/>
                </a:lnTo>
                <a:lnTo>
                  <a:pt x="2998921" y="5527673"/>
                </a:lnTo>
                <a:lnTo>
                  <a:pt x="3001872" y="5480327"/>
                </a:lnTo>
                <a:lnTo>
                  <a:pt x="3004444" y="5432891"/>
                </a:lnTo>
                <a:lnTo>
                  <a:pt x="3006637" y="5385364"/>
                </a:lnTo>
                <a:lnTo>
                  <a:pt x="3008448" y="5337750"/>
                </a:lnTo>
                <a:lnTo>
                  <a:pt x="3009877" y="5290049"/>
                </a:lnTo>
                <a:lnTo>
                  <a:pt x="3010921" y="5242264"/>
                </a:lnTo>
                <a:lnTo>
                  <a:pt x="3011580" y="5194396"/>
                </a:lnTo>
                <a:lnTo>
                  <a:pt x="3011852" y="5146446"/>
                </a:lnTo>
                <a:lnTo>
                  <a:pt x="3011736" y="5098416"/>
                </a:lnTo>
                <a:lnTo>
                  <a:pt x="3011230" y="5050308"/>
                </a:lnTo>
                <a:lnTo>
                  <a:pt x="3010333" y="5002123"/>
                </a:lnTo>
                <a:lnTo>
                  <a:pt x="3009043" y="4953863"/>
                </a:lnTo>
                <a:lnTo>
                  <a:pt x="3007360" y="4905530"/>
                </a:lnTo>
                <a:lnTo>
                  <a:pt x="3005281" y="4857125"/>
                </a:lnTo>
                <a:lnTo>
                  <a:pt x="3002805" y="4808649"/>
                </a:lnTo>
                <a:lnTo>
                  <a:pt x="2999931" y="4760105"/>
                </a:lnTo>
                <a:lnTo>
                  <a:pt x="2996664" y="4711586"/>
                </a:lnTo>
                <a:lnTo>
                  <a:pt x="2993010" y="4663185"/>
                </a:lnTo>
                <a:lnTo>
                  <a:pt x="2988971" y="4614904"/>
                </a:lnTo>
                <a:lnTo>
                  <a:pt x="2984550" y="4566744"/>
                </a:lnTo>
                <a:lnTo>
                  <a:pt x="2979747" y="4518706"/>
                </a:lnTo>
                <a:lnTo>
                  <a:pt x="2974564" y="4470793"/>
                </a:lnTo>
                <a:lnTo>
                  <a:pt x="2969002" y="4423004"/>
                </a:lnTo>
                <a:lnTo>
                  <a:pt x="2963064" y="4375343"/>
                </a:lnTo>
                <a:lnTo>
                  <a:pt x="2956750" y="4327810"/>
                </a:lnTo>
                <a:lnTo>
                  <a:pt x="2950063" y="4280406"/>
                </a:lnTo>
                <a:lnTo>
                  <a:pt x="2943005" y="4233134"/>
                </a:lnTo>
                <a:lnTo>
                  <a:pt x="2935575" y="4185993"/>
                </a:lnTo>
                <a:lnTo>
                  <a:pt x="2927778" y="4138987"/>
                </a:lnTo>
                <a:lnTo>
                  <a:pt x="2919612" y="4092116"/>
                </a:lnTo>
                <a:lnTo>
                  <a:pt x="2911082" y="4045382"/>
                </a:lnTo>
                <a:lnTo>
                  <a:pt x="2902187" y="3998786"/>
                </a:lnTo>
                <a:lnTo>
                  <a:pt x="2892931" y="3952329"/>
                </a:lnTo>
                <a:lnTo>
                  <a:pt x="2883313" y="3906013"/>
                </a:lnTo>
                <a:lnTo>
                  <a:pt x="2873337" y="3859840"/>
                </a:lnTo>
                <a:lnTo>
                  <a:pt x="2863002" y="3813810"/>
                </a:lnTo>
                <a:lnTo>
                  <a:pt x="2852312" y="3767926"/>
                </a:lnTo>
                <a:lnTo>
                  <a:pt x="2841268" y="3722188"/>
                </a:lnTo>
                <a:lnTo>
                  <a:pt x="2829871" y="3676598"/>
                </a:lnTo>
                <a:lnTo>
                  <a:pt x="2818123" y="3631157"/>
                </a:lnTo>
                <a:lnTo>
                  <a:pt x="2806026" y="3585867"/>
                </a:lnTo>
                <a:lnTo>
                  <a:pt x="2793580" y="3540730"/>
                </a:lnTo>
                <a:lnTo>
                  <a:pt x="2780789" y="3495746"/>
                </a:lnTo>
                <a:lnTo>
                  <a:pt x="2767652" y="3450917"/>
                </a:lnTo>
                <a:lnTo>
                  <a:pt x="2754173" y="3406245"/>
                </a:lnTo>
                <a:lnTo>
                  <a:pt x="2740352" y="3361731"/>
                </a:lnTo>
                <a:lnTo>
                  <a:pt x="2726192" y="3317376"/>
                </a:lnTo>
                <a:lnTo>
                  <a:pt x="2711693" y="3273181"/>
                </a:lnTo>
                <a:lnTo>
                  <a:pt x="2696857" y="3229149"/>
                </a:lnTo>
                <a:lnTo>
                  <a:pt x="2681687" y="3185280"/>
                </a:lnTo>
                <a:lnTo>
                  <a:pt x="2666183" y="3141577"/>
                </a:lnTo>
                <a:lnTo>
                  <a:pt x="2650347" y="3098039"/>
                </a:lnTo>
                <a:lnTo>
                  <a:pt x="2634181" y="3054670"/>
                </a:lnTo>
                <a:lnTo>
                  <a:pt x="2617686" y="3011469"/>
                </a:lnTo>
                <a:lnTo>
                  <a:pt x="2600865" y="2968439"/>
                </a:lnTo>
                <a:lnTo>
                  <a:pt x="2583718" y="2925582"/>
                </a:lnTo>
                <a:lnTo>
                  <a:pt x="2566247" y="2882897"/>
                </a:lnTo>
                <a:lnTo>
                  <a:pt x="2548454" y="2840388"/>
                </a:lnTo>
                <a:lnTo>
                  <a:pt x="2530340" y="2798055"/>
                </a:lnTo>
                <a:lnTo>
                  <a:pt x="2511908" y="2755899"/>
                </a:lnTo>
                <a:lnTo>
                  <a:pt x="2493158" y="2713923"/>
                </a:lnTo>
                <a:lnTo>
                  <a:pt x="2474092" y="2672127"/>
                </a:lnTo>
                <a:lnTo>
                  <a:pt x="2454712" y="2630513"/>
                </a:lnTo>
                <a:lnTo>
                  <a:pt x="2435020" y="2589082"/>
                </a:lnTo>
                <a:lnTo>
                  <a:pt x="2415016" y="2547836"/>
                </a:lnTo>
                <a:lnTo>
                  <a:pt x="2394703" y="2506777"/>
                </a:lnTo>
                <a:lnTo>
                  <a:pt x="2374083" y="2465904"/>
                </a:lnTo>
                <a:lnTo>
                  <a:pt x="2353156" y="2425221"/>
                </a:lnTo>
                <a:lnTo>
                  <a:pt x="2331925" y="2384728"/>
                </a:lnTo>
                <a:lnTo>
                  <a:pt x="2310391" y="2344428"/>
                </a:lnTo>
                <a:lnTo>
                  <a:pt x="2288555" y="2304320"/>
                </a:lnTo>
                <a:lnTo>
                  <a:pt x="2266420" y="2264407"/>
                </a:lnTo>
                <a:lnTo>
                  <a:pt x="2243987" y="2224690"/>
                </a:lnTo>
                <a:lnTo>
                  <a:pt x="2221257" y="2185170"/>
                </a:lnTo>
                <a:lnTo>
                  <a:pt x="2198232" y="2145849"/>
                </a:lnTo>
                <a:lnTo>
                  <a:pt x="2174914" y="2106729"/>
                </a:lnTo>
                <a:lnTo>
                  <a:pt x="2151304" y="2067810"/>
                </a:lnTo>
                <a:lnTo>
                  <a:pt x="2127404" y="2029095"/>
                </a:lnTo>
                <a:lnTo>
                  <a:pt x="2103216" y="1990584"/>
                </a:lnTo>
                <a:lnTo>
                  <a:pt x="2078740" y="1952279"/>
                </a:lnTo>
                <a:lnTo>
                  <a:pt x="2053980" y="1914181"/>
                </a:lnTo>
                <a:lnTo>
                  <a:pt x="2028935" y="1876292"/>
                </a:lnTo>
                <a:lnTo>
                  <a:pt x="2003609" y="1838614"/>
                </a:lnTo>
                <a:lnTo>
                  <a:pt x="1978002" y="1801147"/>
                </a:lnTo>
                <a:lnTo>
                  <a:pt x="1952116" y="1763893"/>
                </a:lnTo>
                <a:lnTo>
                  <a:pt x="1925953" y="1726853"/>
                </a:lnTo>
                <a:lnTo>
                  <a:pt x="1899515" y="1690029"/>
                </a:lnTo>
                <a:lnTo>
                  <a:pt x="1872802" y="1653423"/>
                </a:lnTo>
                <a:lnTo>
                  <a:pt x="1845817" y="1617035"/>
                </a:lnTo>
                <a:lnTo>
                  <a:pt x="1818561" y="1580867"/>
                </a:lnTo>
                <a:lnTo>
                  <a:pt x="1791036" y="1544921"/>
                </a:lnTo>
                <a:lnTo>
                  <a:pt x="1763243" y="1509197"/>
                </a:lnTo>
                <a:lnTo>
                  <a:pt x="1735184" y="1473698"/>
                </a:lnTo>
                <a:lnTo>
                  <a:pt x="1706861" y="1438425"/>
                </a:lnTo>
                <a:lnTo>
                  <a:pt x="1678274" y="1403379"/>
                </a:lnTo>
                <a:lnTo>
                  <a:pt x="1649427" y="1368562"/>
                </a:lnTo>
                <a:lnTo>
                  <a:pt x="1620320" y="1333974"/>
                </a:lnTo>
                <a:lnTo>
                  <a:pt x="1590955" y="1299618"/>
                </a:lnTo>
                <a:lnTo>
                  <a:pt x="1561334" y="1265494"/>
                </a:lnTo>
                <a:lnTo>
                  <a:pt x="1531457" y="1231605"/>
                </a:lnTo>
                <a:lnTo>
                  <a:pt x="1501328" y="1197952"/>
                </a:lnTo>
                <a:lnTo>
                  <a:pt x="1470947" y="1164535"/>
                </a:lnTo>
                <a:lnTo>
                  <a:pt x="1440316" y="1131358"/>
                </a:lnTo>
                <a:lnTo>
                  <a:pt x="1409437" y="1098419"/>
                </a:lnTo>
                <a:lnTo>
                  <a:pt x="1378311" y="1065723"/>
                </a:lnTo>
                <a:lnTo>
                  <a:pt x="1346939" y="1033269"/>
                </a:lnTo>
                <a:lnTo>
                  <a:pt x="1315324" y="1001059"/>
                </a:lnTo>
                <a:lnTo>
                  <a:pt x="1283468" y="969094"/>
                </a:lnTo>
                <a:lnTo>
                  <a:pt x="1251370" y="937377"/>
                </a:lnTo>
                <a:lnTo>
                  <a:pt x="1219034" y="905908"/>
                </a:lnTo>
                <a:lnTo>
                  <a:pt x="1186461" y="874688"/>
                </a:lnTo>
                <a:lnTo>
                  <a:pt x="1153653" y="843720"/>
                </a:lnTo>
                <a:lnTo>
                  <a:pt x="1120610" y="813005"/>
                </a:lnTo>
                <a:lnTo>
                  <a:pt x="1087335" y="782543"/>
                </a:lnTo>
                <a:lnTo>
                  <a:pt x="1053829" y="752337"/>
                </a:lnTo>
                <a:lnTo>
                  <a:pt x="1020095" y="722388"/>
                </a:lnTo>
                <a:lnTo>
                  <a:pt x="986132" y="692697"/>
                </a:lnTo>
                <a:lnTo>
                  <a:pt x="951944" y="663266"/>
                </a:lnTo>
                <a:lnTo>
                  <a:pt x="917531" y="634095"/>
                </a:lnTo>
                <a:lnTo>
                  <a:pt x="882896" y="605188"/>
                </a:lnTo>
                <a:lnTo>
                  <a:pt x="848040" y="576544"/>
                </a:lnTo>
                <a:lnTo>
                  <a:pt x="812964" y="548165"/>
                </a:lnTo>
                <a:lnTo>
                  <a:pt x="777670" y="520054"/>
                </a:lnTo>
                <a:lnTo>
                  <a:pt x="742160" y="492210"/>
                </a:lnTo>
                <a:lnTo>
                  <a:pt x="706435" y="464636"/>
                </a:lnTo>
                <a:lnTo>
                  <a:pt x="670498" y="437333"/>
                </a:lnTo>
                <a:lnTo>
                  <a:pt x="634348" y="410302"/>
                </a:lnTo>
                <a:lnTo>
                  <a:pt x="597989" y="383545"/>
                </a:lnTo>
                <a:lnTo>
                  <a:pt x="561422" y="357064"/>
                </a:lnTo>
                <a:lnTo>
                  <a:pt x="524648" y="330859"/>
                </a:lnTo>
                <a:lnTo>
                  <a:pt x="487668" y="304932"/>
                </a:lnTo>
                <a:lnTo>
                  <a:pt x="450486" y="279284"/>
                </a:lnTo>
                <a:lnTo>
                  <a:pt x="413101" y="253918"/>
                </a:lnTo>
                <a:lnTo>
                  <a:pt x="375517" y="228833"/>
                </a:lnTo>
                <a:lnTo>
                  <a:pt x="337733" y="204033"/>
                </a:lnTo>
                <a:lnTo>
                  <a:pt x="299753" y="179517"/>
                </a:lnTo>
                <a:lnTo>
                  <a:pt x="261577" y="155288"/>
                </a:lnTo>
                <a:lnTo>
                  <a:pt x="223208" y="131347"/>
                </a:lnTo>
                <a:lnTo>
                  <a:pt x="184646" y="107696"/>
                </a:lnTo>
                <a:lnTo>
                  <a:pt x="145893" y="84335"/>
                </a:lnTo>
                <a:lnTo>
                  <a:pt x="106952" y="61266"/>
                </a:lnTo>
                <a:lnTo>
                  <a:pt x="67823" y="38491"/>
                </a:lnTo>
                <a:lnTo>
                  <a:pt x="28508" y="16011"/>
                </a:lnTo>
                <a:lnTo>
                  <a:pt x="0" y="0"/>
                </a:lnTo>
              </a:path>
            </a:pathLst>
          </a:custGeom>
          <a:ln w="41883">
            <a:solidFill>
              <a:srgbClr val="C82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202" y="41433"/>
            <a:ext cx="2013585" cy="8970010"/>
          </a:xfrm>
          <a:custGeom>
            <a:avLst/>
            <a:gdLst/>
            <a:ahLst/>
            <a:cxnLst/>
            <a:rect l="l" t="t" r="r" b="b"/>
            <a:pathLst>
              <a:path w="2013585" h="8970010">
                <a:moveTo>
                  <a:pt x="0" y="8969385"/>
                </a:moveTo>
                <a:lnTo>
                  <a:pt x="45605" y="8914807"/>
                </a:lnTo>
                <a:lnTo>
                  <a:pt x="87359" y="8863997"/>
                </a:lnTo>
                <a:lnTo>
                  <a:pt x="128726" y="8812868"/>
                </a:lnTo>
                <a:lnTo>
                  <a:pt x="169704" y="8761421"/>
                </a:lnTo>
                <a:lnTo>
                  <a:pt x="210291" y="8709659"/>
                </a:lnTo>
                <a:lnTo>
                  <a:pt x="250485" y="8657584"/>
                </a:lnTo>
                <a:lnTo>
                  <a:pt x="290284" y="8605198"/>
                </a:lnTo>
                <a:lnTo>
                  <a:pt x="329686" y="8552504"/>
                </a:lnTo>
                <a:lnTo>
                  <a:pt x="368689" y="8499504"/>
                </a:lnTo>
                <a:lnTo>
                  <a:pt x="407291" y="8446201"/>
                </a:lnTo>
                <a:lnTo>
                  <a:pt x="445490" y="8392596"/>
                </a:lnTo>
                <a:lnTo>
                  <a:pt x="483283" y="8338693"/>
                </a:lnTo>
                <a:lnTo>
                  <a:pt x="520669" y="8284492"/>
                </a:lnTo>
                <a:lnTo>
                  <a:pt x="557645" y="8229998"/>
                </a:lnTo>
                <a:lnTo>
                  <a:pt x="594210" y="8175212"/>
                </a:lnTo>
                <a:lnTo>
                  <a:pt x="630361" y="8120136"/>
                </a:lnTo>
                <a:lnTo>
                  <a:pt x="666097" y="8064773"/>
                </a:lnTo>
                <a:lnTo>
                  <a:pt x="701415" y="8009125"/>
                </a:lnTo>
                <a:lnTo>
                  <a:pt x="736314" y="7953194"/>
                </a:lnTo>
                <a:lnTo>
                  <a:pt x="770790" y="7896983"/>
                </a:lnTo>
                <a:lnTo>
                  <a:pt x="804843" y="7840495"/>
                </a:lnTo>
                <a:lnTo>
                  <a:pt x="838470" y="7783731"/>
                </a:lnTo>
                <a:lnTo>
                  <a:pt x="871669" y="7726694"/>
                </a:lnTo>
                <a:lnTo>
                  <a:pt x="904438" y="7669386"/>
                </a:lnTo>
                <a:lnTo>
                  <a:pt x="936774" y="7611809"/>
                </a:lnTo>
                <a:lnTo>
                  <a:pt x="968677" y="7553966"/>
                </a:lnTo>
                <a:lnTo>
                  <a:pt x="1000143" y="7495860"/>
                </a:lnTo>
                <a:lnTo>
                  <a:pt x="1031171" y="7437492"/>
                </a:lnTo>
                <a:lnTo>
                  <a:pt x="1061759" y="7378864"/>
                </a:lnTo>
                <a:lnTo>
                  <a:pt x="1091905" y="7319980"/>
                </a:lnTo>
                <a:lnTo>
                  <a:pt x="1121606" y="7260842"/>
                </a:lnTo>
                <a:lnTo>
                  <a:pt x="1150860" y="7201451"/>
                </a:lnTo>
                <a:lnTo>
                  <a:pt x="1179666" y="7141811"/>
                </a:lnTo>
                <a:lnTo>
                  <a:pt x="1208021" y="7081923"/>
                </a:lnTo>
                <a:lnTo>
                  <a:pt x="1235923" y="7021790"/>
                </a:lnTo>
                <a:lnTo>
                  <a:pt x="1263371" y="6961414"/>
                </a:lnTo>
                <a:lnTo>
                  <a:pt x="1290362" y="6900798"/>
                </a:lnTo>
                <a:lnTo>
                  <a:pt x="1316894" y="6839944"/>
                </a:lnTo>
                <a:lnTo>
                  <a:pt x="1342965" y="6778854"/>
                </a:lnTo>
                <a:lnTo>
                  <a:pt x="1368573" y="6717531"/>
                </a:lnTo>
                <a:lnTo>
                  <a:pt x="1393716" y="6655976"/>
                </a:lnTo>
                <a:lnTo>
                  <a:pt x="1418392" y="6594193"/>
                </a:lnTo>
                <a:lnTo>
                  <a:pt x="1442599" y="6532183"/>
                </a:lnTo>
                <a:lnTo>
                  <a:pt x="1466334" y="6469950"/>
                </a:lnTo>
                <a:lnTo>
                  <a:pt x="1489596" y="6407494"/>
                </a:lnTo>
                <a:lnTo>
                  <a:pt x="1512383" y="6344819"/>
                </a:lnTo>
                <a:lnTo>
                  <a:pt x="1534693" y="6281928"/>
                </a:lnTo>
                <a:lnTo>
                  <a:pt x="1556522" y="6218821"/>
                </a:lnTo>
                <a:lnTo>
                  <a:pt x="1577871" y="6155502"/>
                </a:lnTo>
                <a:lnTo>
                  <a:pt x="1598735" y="6091973"/>
                </a:lnTo>
                <a:lnTo>
                  <a:pt x="1619114" y="6028237"/>
                </a:lnTo>
                <a:lnTo>
                  <a:pt x="1639006" y="5964295"/>
                </a:lnTo>
                <a:lnTo>
                  <a:pt x="1658407" y="5900150"/>
                </a:lnTo>
                <a:lnTo>
                  <a:pt x="1677317" y="5835804"/>
                </a:lnTo>
                <a:lnTo>
                  <a:pt x="1695733" y="5771260"/>
                </a:lnTo>
                <a:lnTo>
                  <a:pt x="1713652" y="5706520"/>
                </a:lnTo>
                <a:lnTo>
                  <a:pt x="1731074" y="5641587"/>
                </a:lnTo>
                <a:lnTo>
                  <a:pt x="1747996" y="5576462"/>
                </a:lnTo>
                <a:lnTo>
                  <a:pt x="1764415" y="5511148"/>
                </a:lnTo>
                <a:lnTo>
                  <a:pt x="1780331" y="5445647"/>
                </a:lnTo>
                <a:lnTo>
                  <a:pt x="1795740" y="5379962"/>
                </a:lnTo>
                <a:lnTo>
                  <a:pt x="1810640" y="5314095"/>
                </a:lnTo>
                <a:lnTo>
                  <a:pt x="1825031" y="5248049"/>
                </a:lnTo>
                <a:lnTo>
                  <a:pt x="1838908" y="5181825"/>
                </a:lnTo>
                <a:lnTo>
                  <a:pt x="1852272" y="5115427"/>
                </a:lnTo>
                <a:lnTo>
                  <a:pt x="1865118" y="5048856"/>
                </a:lnTo>
                <a:lnTo>
                  <a:pt x="1877446" y="4982114"/>
                </a:lnTo>
                <a:lnTo>
                  <a:pt x="1889254" y="4915205"/>
                </a:lnTo>
                <a:lnTo>
                  <a:pt x="1900538" y="4848130"/>
                </a:lnTo>
                <a:lnTo>
                  <a:pt x="1911298" y="4780891"/>
                </a:lnTo>
                <a:lnTo>
                  <a:pt x="1921531" y="4713492"/>
                </a:lnTo>
                <a:lnTo>
                  <a:pt x="1931235" y="4645934"/>
                </a:lnTo>
                <a:lnTo>
                  <a:pt x="1940408" y="4578220"/>
                </a:lnTo>
                <a:lnTo>
                  <a:pt x="1949048" y="4510353"/>
                </a:lnTo>
                <a:lnTo>
                  <a:pt x="1957153" y="4442333"/>
                </a:lnTo>
                <a:lnTo>
                  <a:pt x="1964720" y="4374165"/>
                </a:lnTo>
                <a:lnTo>
                  <a:pt x="1971749" y="4305849"/>
                </a:lnTo>
                <a:lnTo>
                  <a:pt x="1978236" y="4237389"/>
                </a:lnTo>
                <a:lnTo>
                  <a:pt x="1984179" y="4168787"/>
                </a:lnTo>
                <a:lnTo>
                  <a:pt x="1989578" y="4100045"/>
                </a:lnTo>
                <a:lnTo>
                  <a:pt x="1994428" y="4031165"/>
                </a:lnTo>
                <a:lnTo>
                  <a:pt x="1998730" y="3962150"/>
                </a:lnTo>
                <a:lnTo>
                  <a:pt x="2002479" y="3893003"/>
                </a:lnTo>
                <a:lnTo>
                  <a:pt x="2005675" y="3823725"/>
                </a:lnTo>
                <a:lnTo>
                  <a:pt x="2008315" y="3754318"/>
                </a:lnTo>
                <a:lnTo>
                  <a:pt x="2010398" y="3684786"/>
                </a:lnTo>
                <a:lnTo>
                  <a:pt x="2011920" y="3615131"/>
                </a:lnTo>
                <a:lnTo>
                  <a:pt x="2012881" y="3545354"/>
                </a:lnTo>
                <a:lnTo>
                  <a:pt x="2013278" y="3475458"/>
                </a:lnTo>
                <a:lnTo>
                  <a:pt x="2013108" y="3405446"/>
                </a:lnTo>
                <a:lnTo>
                  <a:pt x="2012371" y="3335320"/>
                </a:lnTo>
                <a:lnTo>
                  <a:pt x="2011063" y="3265082"/>
                </a:lnTo>
                <a:lnTo>
                  <a:pt x="2009183" y="3194735"/>
                </a:lnTo>
                <a:lnTo>
                  <a:pt x="2006729" y="3124281"/>
                </a:lnTo>
                <a:lnTo>
                  <a:pt x="2003699" y="3053721"/>
                </a:lnTo>
                <a:lnTo>
                  <a:pt x="2000090" y="2983060"/>
                </a:lnTo>
                <a:lnTo>
                  <a:pt x="1995900" y="2912298"/>
                </a:lnTo>
                <a:lnTo>
                  <a:pt x="1991138" y="2841572"/>
                </a:lnTo>
                <a:lnTo>
                  <a:pt x="1985812" y="2771019"/>
                </a:lnTo>
                <a:lnTo>
                  <a:pt x="1979925" y="2700641"/>
                </a:lnTo>
                <a:lnTo>
                  <a:pt x="1973479" y="2630439"/>
                </a:lnTo>
                <a:lnTo>
                  <a:pt x="1966478" y="2560416"/>
                </a:lnTo>
                <a:lnTo>
                  <a:pt x="1958922" y="2490573"/>
                </a:lnTo>
                <a:lnTo>
                  <a:pt x="1950815" y="2420913"/>
                </a:lnTo>
                <a:lnTo>
                  <a:pt x="1942159" y="2351438"/>
                </a:lnTo>
                <a:lnTo>
                  <a:pt x="1932956" y="2282150"/>
                </a:lnTo>
                <a:lnTo>
                  <a:pt x="1923209" y="2213051"/>
                </a:lnTo>
                <a:lnTo>
                  <a:pt x="1912919" y="2144142"/>
                </a:lnTo>
                <a:lnTo>
                  <a:pt x="1902090" y="2075427"/>
                </a:lnTo>
                <a:lnTo>
                  <a:pt x="1890723" y="2006907"/>
                </a:lnTo>
                <a:lnTo>
                  <a:pt x="1878821" y="1938584"/>
                </a:lnTo>
                <a:lnTo>
                  <a:pt x="1866386" y="1870461"/>
                </a:lnTo>
                <a:lnTo>
                  <a:pt x="1853420" y="1802538"/>
                </a:lnTo>
                <a:lnTo>
                  <a:pt x="1839927" y="1734819"/>
                </a:lnTo>
                <a:lnTo>
                  <a:pt x="1825908" y="1667306"/>
                </a:lnTo>
                <a:lnTo>
                  <a:pt x="1811365" y="1600000"/>
                </a:lnTo>
                <a:lnTo>
                  <a:pt x="1796301" y="1532903"/>
                </a:lnTo>
                <a:lnTo>
                  <a:pt x="1780718" y="1466018"/>
                </a:lnTo>
                <a:lnTo>
                  <a:pt x="1764619" y="1399347"/>
                </a:lnTo>
                <a:lnTo>
                  <a:pt x="1748006" y="1332892"/>
                </a:lnTo>
                <a:lnTo>
                  <a:pt x="1730881" y="1266654"/>
                </a:lnTo>
                <a:lnTo>
                  <a:pt x="1713247" y="1200636"/>
                </a:lnTo>
                <a:lnTo>
                  <a:pt x="1695106" y="1134840"/>
                </a:lnTo>
                <a:lnTo>
                  <a:pt x="1676459" y="1069268"/>
                </a:lnTo>
                <a:lnTo>
                  <a:pt x="1657311" y="1003922"/>
                </a:lnTo>
                <a:lnTo>
                  <a:pt x="1637662" y="938804"/>
                </a:lnTo>
                <a:lnTo>
                  <a:pt x="1617516" y="873917"/>
                </a:lnTo>
                <a:lnTo>
                  <a:pt x="1596874" y="809261"/>
                </a:lnTo>
                <a:lnTo>
                  <a:pt x="1575740" y="744840"/>
                </a:lnTo>
                <a:lnTo>
                  <a:pt x="1554114" y="680655"/>
                </a:lnTo>
                <a:lnTo>
                  <a:pt x="1532000" y="616708"/>
                </a:lnTo>
                <a:lnTo>
                  <a:pt x="1509400" y="553002"/>
                </a:lnTo>
                <a:lnTo>
                  <a:pt x="1486317" y="489539"/>
                </a:lnTo>
                <a:lnTo>
                  <a:pt x="1462752" y="426320"/>
                </a:lnTo>
                <a:lnTo>
                  <a:pt x="1438708" y="363348"/>
                </a:lnTo>
                <a:lnTo>
                  <a:pt x="1414188" y="300624"/>
                </a:lnTo>
                <a:lnTo>
                  <a:pt x="1389193" y="238151"/>
                </a:lnTo>
                <a:lnTo>
                  <a:pt x="1363726" y="175931"/>
                </a:lnTo>
                <a:lnTo>
                  <a:pt x="1337789" y="113966"/>
                </a:lnTo>
                <a:lnTo>
                  <a:pt x="1311385" y="52258"/>
                </a:lnTo>
                <a:lnTo>
                  <a:pt x="1288535" y="0"/>
                </a:lnTo>
              </a:path>
            </a:pathLst>
          </a:custGeom>
          <a:ln w="41883">
            <a:solidFill>
              <a:srgbClr val="2E9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53484"/>
            <a:ext cx="20104098" cy="364352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1464"/>
            <a:ext cx="20104098" cy="364348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1890" y="9370312"/>
            <a:ext cx="283591" cy="1870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4264" y="9421389"/>
            <a:ext cx="111808" cy="13304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39751" y="9386982"/>
            <a:ext cx="197298" cy="1703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63684" y="9386982"/>
            <a:ext cx="192218" cy="17013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40050" y="9373279"/>
            <a:ext cx="133577" cy="1840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04308" y="9421390"/>
            <a:ext cx="85201" cy="13572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97055" y="9723129"/>
            <a:ext cx="218609" cy="13650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9436189" y="9718973"/>
            <a:ext cx="190500" cy="140335"/>
          </a:xfrm>
          <a:custGeom>
            <a:avLst/>
            <a:gdLst/>
            <a:ahLst/>
            <a:cxnLst/>
            <a:rect l="l" t="t" r="r" b="b"/>
            <a:pathLst>
              <a:path w="190500" h="140334">
                <a:moveTo>
                  <a:pt x="37071" y="136499"/>
                </a:moveTo>
                <a:lnTo>
                  <a:pt x="34785" y="126047"/>
                </a:lnTo>
                <a:lnTo>
                  <a:pt x="31369" y="127177"/>
                </a:lnTo>
                <a:lnTo>
                  <a:pt x="25920" y="128143"/>
                </a:lnTo>
                <a:lnTo>
                  <a:pt x="20840" y="128143"/>
                </a:lnTo>
                <a:lnTo>
                  <a:pt x="17983" y="127076"/>
                </a:lnTo>
                <a:lnTo>
                  <a:pt x="13931" y="122897"/>
                </a:lnTo>
                <a:lnTo>
                  <a:pt x="12928" y="120027"/>
                </a:lnTo>
                <a:lnTo>
                  <a:pt x="12928" y="0"/>
                </a:lnTo>
                <a:lnTo>
                  <a:pt x="0" y="0"/>
                </a:lnTo>
                <a:lnTo>
                  <a:pt x="0" y="126796"/>
                </a:lnTo>
                <a:lnTo>
                  <a:pt x="1714" y="131521"/>
                </a:lnTo>
                <a:lnTo>
                  <a:pt x="8559" y="138239"/>
                </a:lnTo>
                <a:lnTo>
                  <a:pt x="13233" y="139903"/>
                </a:lnTo>
                <a:lnTo>
                  <a:pt x="21729" y="139903"/>
                </a:lnTo>
                <a:lnTo>
                  <a:pt x="24726" y="139598"/>
                </a:lnTo>
                <a:lnTo>
                  <a:pt x="31699" y="138341"/>
                </a:lnTo>
                <a:lnTo>
                  <a:pt x="34658" y="137515"/>
                </a:lnTo>
                <a:lnTo>
                  <a:pt x="37071" y="136499"/>
                </a:lnTo>
                <a:close/>
              </a:path>
              <a:path w="190500" h="140334">
                <a:moveTo>
                  <a:pt x="60274" y="120142"/>
                </a:moveTo>
                <a:lnTo>
                  <a:pt x="49237" y="120142"/>
                </a:lnTo>
                <a:lnTo>
                  <a:pt x="49237" y="138772"/>
                </a:lnTo>
                <a:lnTo>
                  <a:pt x="60274" y="138772"/>
                </a:lnTo>
                <a:lnTo>
                  <a:pt x="60274" y="120142"/>
                </a:lnTo>
                <a:close/>
              </a:path>
              <a:path w="190500" h="140334">
                <a:moveTo>
                  <a:pt x="60274" y="40297"/>
                </a:moveTo>
                <a:lnTo>
                  <a:pt x="49237" y="40297"/>
                </a:lnTo>
                <a:lnTo>
                  <a:pt x="49237" y="58928"/>
                </a:lnTo>
                <a:lnTo>
                  <a:pt x="60274" y="58928"/>
                </a:lnTo>
                <a:lnTo>
                  <a:pt x="60274" y="40297"/>
                </a:lnTo>
                <a:close/>
              </a:path>
              <a:path w="190500" h="140334">
                <a:moveTo>
                  <a:pt x="190093" y="65963"/>
                </a:moveTo>
                <a:lnTo>
                  <a:pt x="166522" y="65963"/>
                </a:lnTo>
                <a:lnTo>
                  <a:pt x="166522" y="40297"/>
                </a:lnTo>
                <a:lnTo>
                  <a:pt x="154533" y="40297"/>
                </a:lnTo>
                <a:lnTo>
                  <a:pt x="154533" y="65963"/>
                </a:lnTo>
                <a:lnTo>
                  <a:pt x="130962" y="65963"/>
                </a:lnTo>
                <a:lnTo>
                  <a:pt x="130962" y="76606"/>
                </a:lnTo>
                <a:lnTo>
                  <a:pt x="154533" y="76606"/>
                </a:lnTo>
                <a:lnTo>
                  <a:pt x="154533" y="102273"/>
                </a:lnTo>
                <a:lnTo>
                  <a:pt x="166522" y="102273"/>
                </a:lnTo>
                <a:lnTo>
                  <a:pt x="166522" y="76606"/>
                </a:lnTo>
                <a:lnTo>
                  <a:pt x="190093" y="76606"/>
                </a:lnTo>
                <a:lnTo>
                  <a:pt x="190093" y="65963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68068" y="9721813"/>
            <a:ext cx="96374" cy="13782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27939" y="9721813"/>
            <a:ext cx="308341" cy="16424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8055" y="9744256"/>
            <a:ext cx="386287" cy="13763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70157" y="9951240"/>
            <a:ext cx="317846" cy="13652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9558717" y="9987384"/>
            <a:ext cx="59690" cy="62230"/>
          </a:xfrm>
          <a:custGeom>
            <a:avLst/>
            <a:gdLst/>
            <a:ahLst/>
            <a:cxnLst/>
            <a:rect l="l" t="t" r="r" b="b"/>
            <a:pathLst>
              <a:path w="59690" h="62229">
                <a:moveTo>
                  <a:pt x="35538" y="0"/>
                </a:moveTo>
                <a:lnTo>
                  <a:pt x="23569" y="0"/>
                </a:lnTo>
                <a:lnTo>
                  <a:pt x="23569" y="25664"/>
                </a:lnTo>
                <a:lnTo>
                  <a:pt x="0" y="25664"/>
                </a:lnTo>
                <a:lnTo>
                  <a:pt x="0" y="36313"/>
                </a:lnTo>
                <a:lnTo>
                  <a:pt x="23569" y="36313"/>
                </a:lnTo>
                <a:lnTo>
                  <a:pt x="23569" y="61977"/>
                </a:lnTo>
                <a:lnTo>
                  <a:pt x="35538" y="61977"/>
                </a:lnTo>
                <a:lnTo>
                  <a:pt x="35538" y="36313"/>
                </a:lnTo>
                <a:lnTo>
                  <a:pt x="59108" y="36313"/>
                </a:lnTo>
                <a:lnTo>
                  <a:pt x="59108" y="25664"/>
                </a:lnTo>
                <a:lnTo>
                  <a:pt x="35538" y="25664"/>
                </a:lnTo>
                <a:lnTo>
                  <a:pt x="35538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83031" y="9721813"/>
            <a:ext cx="1328203" cy="393322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9539991" y="10523460"/>
            <a:ext cx="11430" cy="19050"/>
          </a:xfrm>
          <a:custGeom>
            <a:avLst/>
            <a:gdLst/>
            <a:ahLst/>
            <a:cxnLst/>
            <a:rect l="l" t="t" r="r" b="b"/>
            <a:pathLst>
              <a:path w="11429" h="19050">
                <a:moveTo>
                  <a:pt x="11214" y="0"/>
                </a:moveTo>
                <a:lnTo>
                  <a:pt x="0" y="0"/>
                </a:lnTo>
                <a:lnTo>
                  <a:pt x="0" y="18638"/>
                </a:lnTo>
                <a:lnTo>
                  <a:pt x="11214" y="18638"/>
                </a:lnTo>
                <a:lnTo>
                  <a:pt x="11214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00354" y="10175216"/>
            <a:ext cx="3180682" cy="63738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9387433" y="10443064"/>
            <a:ext cx="458470" cy="99060"/>
          </a:xfrm>
          <a:custGeom>
            <a:avLst/>
            <a:gdLst/>
            <a:ahLst/>
            <a:cxnLst/>
            <a:rect l="l" t="t" r="r" b="b"/>
            <a:pathLst>
              <a:path w="458470" h="99059">
                <a:moveTo>
                  <a:pt x="148844" y="0"/>
                </a:moveTo>
                <a:lnTo>
                  <a:pt x="136118" y="0"/>
                </a:lnTo>
                <a:lnTo>
                  <a:pt x="100177" y="85725"/>
                </a:lnTo>
                <a:lnTo>
                  <a:pt x="81356" y="40500"/>
                </a:lnTo>
                <a:lnTo>
                  <a:pt x="98285" y="177"/>
                </a:lnTo>
                <a:lnTo>
                  <a:pt x="87249" y="177"/>
                </a:lnTo>
                <a:lnTo>
                  <a:pt x="74333" y="32512"/>
                </a:lnTo>
                <a:lnTo>
                  <a:pt x="61404" y="177"/>
                </a:lnTo>
                <a:lnTo>
                  <a:pt x="50571" y="177"/>
                </a:lnTo>
                <a:lnTo>
                  <a:pt x="67487" y="40500"/>
                </a:lnTo>
                <a:lnTo>
                  <a:pt x="48666" y="85725"/>
                </a:lnTo>
                <a:lnTo>
                  <a:pt x="12534" y="0"/>
                </a:lnTo>
                <a:lnTo>
                  <a:pt x="0" y="0"/>
                </a:lnTo>
                <a:lnTo>
                  <a:pt x="42583" y="99034"/>
                </a:lnTo>
                <a:lnTo>
                  <a:pt x="53225" y="99034"/>
                </a:lnTo>
                <a:lnTo>
                  <a:pt x="74333" y="48475"/>
                </a:lnTo>
                <a:lnTo>
                  <a:pt x="95618" y="99034"/>
                </a:lnTo>
                <a:lnTo>
                  <a:pt x="106260" y="99034"/>
                </a:lnTo>
                <a:lnTo>
                  <a:pt x="148844" y="0"/>
                </a:lnTo>
                <a:close/>
              </a:path>
              <a:path w="458470" h="99059">
                <a:moveTo>
                  <a:pt x="303390" y="0"/>
                </a:moveTo>
                <a:lnTo>
                  <a:pt x="290664" y="0"/>
                </a:lnTo>
                <a:lnTo>
                  <a:pt x="254723" y="85725"/>
                </a:lnTo>
                <a:lnTo>
                  <a:pt x="235915" y="40500"/>
                </a:lnTo>
                <a:lnTo>
                  <a:pt x="252831" y="177"/>
                </a:lnTo>
                <a:lnTo>
                  <a:pt x="241795" y="177"/>
                </a:lnTo>
                <a:lnTo>
                  <a:pt x="228879" y="32512"/>
                </a:lnTo>
                <a:lnTo>
                  <a:pt x="215950" y="177"/>
                </a:lnTo>
                <a:lnTo>
                  <a:pt x="205117" y="177"/>
                </a:lnTo>
                <a:lnTo>
                  <a:pt x="222034" y="40500"/>
                </a:lnTo>
                <a:lnTo>
                  <a:pt x="203212" y="85725"/>
                </a:lnTo>
                <a:lnTo>
                  <a:pt x="167081" y="0"/>
                </a:lnTo>
                <a:lnTo>
                  <a:pt x="154546" y="0"/>
                </a:lnTo>
                <a:lnTo>
                  <a:pt x="197129" y="99034"/>
                </a:lnTo>
                <a:lnTo>
                  <a:pt x="207772" y="99034"/>
                </a:lnTo>
                <a:lnTo>
                  <a:pt x="228879" y="48475"/>
                </a:lnTo>
                <a:lnTo>
                  <a:pt x="250164" y="99034"/>
                </a:lnTo>
                <a:lnTo>
                  <a:pt x="260807" y="99034"/>
                </a:lnTo>
                <a:lnTo>
                  <a:pt x="303390" y="0"/>
                </a:lnTo>
                <a:close/>
              </a:path>
              <a:path w="458470" h="99059">
                <a:moveTo>
                  <a:pt x="457949" y="0"/>
                </a:moveTo>
                <a:lnTo>
                  <a:pt x="445211" y="0"/>
                </a:lnTo>
                <a:lnTo>
                  <a:pt x="409270" y="85725"/>
                </a:lnTo>
                <a:lnTo>
                  <a:pt x="390461" y="40500"/>
                </a:lnTo>
                <a:lnTo>
                  <a:pt x="407377" y="177"/>
                </a:lnTo>
                <a:lnTo>
                  <a:pt x="396341" y="177"/>
                </a:lnTo>
                <a:lnTo>
                  <a:pt x="383438" y="32512"/>
                </a:lnTo>
                <a:lnTo>
                  <a:pt x="370497" y="177"/>
                </a:lnTo>
                <a:lnTo>
                  <a:pt x="359664" y="177"/>
                </a:lnTo>
                <a:lnTo>
                  <a:pt x="376580" y="40500"/>
                </a:lnTo>
                <a:lnTo>
                  <a:pt x="357759" y="85725"/>
                </a:lnTo>
                <a:lnTo>
                  <a:pt x="321627" y="0"/>
                </a:lnTo>
                <a:lnTo>
                  <a:pt x="309105" y="0"/>
                </a:lnTo>
                <a:lnTo>
                  <a:pt x="351688" y="99034"/>
                </a:lnTo>
                <a:lnTo>
                  <a:pt x="362318" y="99034"/>
                </a:lnTo>
                <a:lnTo>
                  <a:pt x="383438" y="48475"/>
                </a:lnTo>
                <a:lnTo>
                  <a:pt x="404723" y="99034"/>
                </a:lnTo>
                <a:lnTo>
                  <a:pt x="415353" y="99034"/>
                </a:lnTo>
                <a:lnTo>
                  <a:pt x="457949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112275" y="10669468"/>
            <a:ext cx="98478" cy="10264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30708" y="10669468"/>
            <a:ext cx="147325" cy="10075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97426" y="10669465"/>
            <a:ext cx="88395" cy="10265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278614" y="5210368"/>
            <a:ext cx="3373737" cy="1223281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7484232" y="6028643"/>
            <a:ext cx="35560" cy="302895"/>
          </a:xfrm>
          <a:custGeom>
            <a:avLst/>
            <a:gdLst/>
            <a:ahLst/>
            <a:cxnLst/>
            <a:rect l="l" t="t" r="r" b="b"/>
            <a:pathLst>
              <a:path w="35559" h="302895">
                <a:moveTo>
                  <a:pt x="35234" y="0"/>
                </a:moveTo>
                <a:lnTo>
                  <a:pt x="0" y="0"/>
                </a:lnTo>
                <a:lnTo>
                  <a:pt x="0" y="302399"/>
                </a:lnTo>
                <a:lnTo>
                  <a:pt x="35234" y="302399"/>
                </a:lnTo>
                <a:lnTo>
                  <a:pt x="35234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515083" y="4557678"/>
            <a:ext cx="1310640" cy="1972310"/>
          </a:xfrm>
          <a:custGeom>
            <a:avLst/>
            <a:gdLst/>
            <a:ahLst/>
            <a:cxnLst/>
            <a:rect l="l" t="t" r="r" b="b"/>
            <a:pathLst>
              <a:path w="1310640" h="1972309">
                <a:moveTo>
                  <a:pt x="0" y="0"/>
                </a:moveTo>
                <a:lnTo>
                  <a:pt x="0" y="1972149"/>
                </a:lnTo>
                <a:lnTo>
                  <a:pt x="1310022" y="1972149"/>
                </a:lnTo>
                <a:lnTo>
                  <a:pt x="1310022" y="1716398"/>
                </a:lnTo>
                <a:lnTo>
                  <a:pt x="1140132" y="1716398"/>
                </a:lnTo>
                <a:lnTo>
                  <a:pt x="263719" y="1667080"/>
                </a:lnTo>
                <a:lnTo>
                  <a:pt x="263719" y="397035"/>
                </a:lnTo>
                <a:lnTo>
                  <a:pt x="1144734" y="397035"/>
                </a:lnTo>
                <a:lnTo>
                  <a:pt x="0" y="0"/>
                </a:lnTo>
                <a:close/>
              </a:path>
              <a:path w="1310640" h="1972309">
                <a:moveTo>
                  <a:pt x="1144734" y="397035"/>
                </a:moveTo>
                <a:lnTo>
                  <a:pt x="263719" y="397035"/>
                </a:lnTo>
                <a:lnTo>
                  <a:pt x="1140132" y="651666"/>
                </a:lnTo>
                <a:lnTo>
                  <a:pt x="1140132" y="1716398"/>
                </a:lnTo>
                <a:lnTo>
                  <a:pt x="1310022" y="1716398"/>
                </a:lnTo>
                <a:lnTo>
                  <a:pt x="1310022" y="454425"/>
                </a:lnTo>
                <a:lnTo>
                  <a:pt x="1144734" y="397035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188475" y="5592952"/>
            <a:ext cx="118375" cy="176895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1345695" y="4557681"/>
            <a:ext cx="169545" cy="1972310"/>
          </a:xfrm>
          <a:custGeom>
            <a:avLst/>
            <a:gdLst/>
            <a:ahLst/>
            <a:cxnLst/>
            <a:rect l="l" t="t" r="r" b="b"/>
            <a:pathLst>
              <a:path w="169545" h="1972309">
                <a:moveTo>
                  <a:pt x="169397" y="0"/>
                </a:moveTo>
                <a:lnTo>
                  <a:pt x="0" y="226527"/>
                </a:lnTo>
                <a:lnTo>
                  <a:pt x="0" y="1972149"/>
                </a:lnTo>
                <a:lnTo>
                  <a:pt x="169397" y="1972149"/>
                </a:lnTo>
                <a:lnTo>
                  <a:pt x="169397" y="0"/>
                </a:lnTo>
                <a:close/>
              </a:path>
            </a:pathLst>
          </a:custGeom>
          <a:solidFill>
            <a:srgbClr val="D62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345695" y="4706409"/>
            <a:ext cx="58419" cy="1823720"/>
          </a:xfrm>
          <a:custGeom>
            <a:avLst/>
            <a:gdLst/>
            <a:ahLst/>
            <a:cxnLst/>
            <a:rect l="l" t="t" r="r" b="b"/>
            <a:pathLst>
              <a:path w="58420" h="1823720">
                <a:moveTo>
                  <a:pt x="58176" y="0"/>
                </a:moveTo>
                <a:lnTo>
                  <a:pt x="0" y="77798"/>
                </a:lnTo>
                <a:lnTo>
                  <a:pt x="0" y="1823420"/>
                </a:lnTo>
                <a:lnTo>
                  <a:pt x="58176" y="1823420"/>
                </a:lnTo>
                <a:lnTo>
                  <a:pt x="58176" y="0"/>
                </a:lnTo>
                <a:close/>
              </a:path>
            </a:pathLst>
          </a:custGeom>
          <a:solidFill>
            <a:srgbClr val="F5B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1403870" y="4634654"/>
            <a:ext cx="63500" cy="1895475"/>
          </a:xfrm>
          <a:custGeom>
            <a:avLst/>
            <a:gdLst/>
            <a:ahLst/>
            <a:cxnLst/>
            <a:rect l="l" t="t" r="r" b="b"/>
            <a:pathLst>
              <a:path w="63500" h="1895475">
                <a:moveTo>
                  <a:pt x="53652" y="0"/>
                </a:moveTo>
                <a:lnTo>
                  <a:pt x="0" y="71756"/>
                </a:lnTo>
                <a:lnTo>
                  <a:pt x="0" y="1895177"/>
                </a:lnTo>
                <a:lnTo>
                  <a:pt x="63149" y="1895177"/>
                </a:lnTo>
                <a:lnTo>
                  <a:pt x="53652" y="0"/>
                </a:lnTo>
                <a:close/>
              </a:path>
            </a:pathLst>
          </a:custGeom>
          <a:solidFill>
            <a:srgbClr val="2FA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862" y="257943"/>
            <a:ext cx="19080375" cy="1335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105693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21-Sep-23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7.png"/><Relationship Id="rId7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7" Type="http://schemas.openxmlformats.org/officeDocument/2006/relationships/image" Target="../media/image82.png"/><Relationship Id="rId2" Type="http://schemas.openxmlformats.org/officeDocument/2006/relationships/image" Target="../media/image26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41" Type="http://schemas.openxmlformats.org/officeDocument/2006/relationships/image" Target="../media/image116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jp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61" Type="http://schemas.openxmlformats.org/officeDocument/2006/relationships/image" Target="../media/image136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31.png"/><Relationship Id="rId64" Type="http://schemas.openxmlformats.org/officeDocument/2006/relationships/image" Target="../media/image139.jpeg"/><Relationship Id="rId8" Type="http://schemas.openxmlformats.org/officeDocument/2006/relationships/image" Target="../media/image83.png"/><Relationship Id="rId51" Type="http://schemas.openxmlformats.org/officeDocument/2006/relationships/image" Target="../media/image126.png"/><Relationship Id="rId3" Type="http://schemas.openxmlformats.org/officeDocument/2006/relationships/image" Target="../media/image78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Relationship Id="rId9" Type="http://schemas.openxmlformats.org/officeDocument/2006/relationships/image" Target="../media/image6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A63E-E9E6-774A-2453-37DC0B5B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37" y="-20866"/>
            <a:ext cx="20402271" cy="11476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87FEF-0115-8714-A21F-D4F9B4A61D4D}"/>
              </a:ext>
            </a:extLst>
          </p:cNvPr>
          <p:cNvSpPr txBox="1"/>
          <p:nvPr/>
        </p:nvSpPr>
        <p:spPr>
          <a:xfrm>
            <a:off x="1037956" y="4678670"/>
            <a:ext cx="12185720" cy="103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6134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INJAZ Profile</a:t>
            </a:r>
            <a:endParaRPr lang="en-JO" sz="6134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883D9-B55E-2551-E0A4-9362F1CDF1A0}"/>
              </a:ext>
            </a:extLst>
          </p:cNvPr>
          <p:cNvSpPr txBox="1"/>
          <p:nvPr/>
        </p:nvSpPr>
        <p:spPr>
          <a:xfrm>
            <a:off x="1037956" y="5680235"/>
            <a:ext cx="12185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2FA7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2023</a:t>
            </a:r>
            <a:endParaRPr lang="en-JO" sz="2000" dirty="0">
              <a:solidFill>
                <a:srgbClr val="2FA7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93DA46-89D7-006E-B695-0A908437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668" y="7380969"/>
            <a:ext cx="4254500" cy="2819400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F26595F9-2155-29B1-DC0C-72DA5E73C5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79668" y="20491"/>
            <a:ext cx="7745373" cy="1126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52CC7-FFF2-795A-1E73-5A51839D4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46" y="3857113"/>
            <a:ext cx="3663519" cy="36531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1177339"/>
          </a:xfrm>
          <a:prstGeom prst="rect">
            <a:avLst/>
          </a:prstGeom>
        </p:spPr>
        <p:txBody>
          <a:bodyPr vert="horz" wrap="square" lIns="0" tIns="480153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Startups</a:t>
            </a:r>
            <a:r>
              <a:rPr spc="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19445" y="4776712"/>
            <a:ext cx="2351405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marR="180340" algn="ctr">
              <a:lnSpc>
                <a:spcPct val="100800"/>
              </a:lnSpc>
              <a:spcBef>
                <a:spcPts val="95"/>
              </a:spcBef>
            </a:pPr>
            <a:r>
              <a:rPr sz="3250" b="1" spc="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sz="3250" b="1" spc="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100" b="1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$2.3</a:t>
            </a:r>
            <a:r>
              <a:rPr sz="4100" b="1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5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endParaRPr sz="3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1534C-E8F8-9968-E5DB-3A503BE80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66" y="3857113"/>
            <a:ext cx="3711885" cy="37118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51000" y="4776711"/>
            <a:ext cx="1924050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3250" b="1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Startups </a:t>
            </a:r>
            <a:r>
              <a:rPr sz="3250" b="1" spc="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Incubated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10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328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46BDDA-DC6B-EE07-47E6-70403ED4F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660" y="3857113"/>
            <a:ext cx="3665042" cy="36442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10445" y="4737736"/>
            <a:ext cx="2351405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95" marR="66040" algn="ctr">
              <a:lnSpc>
                <a:spcPct val="100800"/>
              </a:lnSpc>
              <a:spcBef>
                <a:spcPts val="95"/>
              </a:spcBef>
            </a:pPr>
            <a:r>
              <a:rPr sz="325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sz="3250" b="1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Raised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100" b="1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$2.4</a:t>
            </a:r>
            <a:r>
              <a:rPr sz="4100" b="1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5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endParaRPr sz="3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9E4C0B-931D-8755-13F1-0FC30A592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4397" y="3832141"/>
            <a:ext cx="3665043" cy="364427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471650" y="4664075"/>
            <a:ext cx="1634489" cy="175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75565" indent="88900" algn="ctr">
              <a:lnSpc>
                <a:spcPct val="100800"/>
              </a:lnSpc>
              <a:spcBef>
                <a:spcPts val="95"/>
              </a:spcBef>
            </a:pPr>
            <a:r>
              <a:rPr sz="325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</a:t>
            </a:r>
            <a:r>
              <a:rPr sz="3250" b="1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100" b="1" spc="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1,500+</a:t>
            </a:r>
            <a:endParaRPr sz="4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03C8CF-9C82-3E91-A3F8-3B74B36B7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50" y="7483475"/>
            <a:ext cx="4254500" cy="281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386772-7C00-DD6C-AF2D-E53132B30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0931" y="7407275"/>
            <a:ext cx="4254500" cy="2819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E29A44-F69A-2B94-EA42-FD69E97F11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431" y="7433581"/>
            <a:ext cx="42545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295" y="1234669"/>
            <a:ext cx="12503507" cy="98841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93" y="10524208"/>
            <a:ext cx="1510311" cy="5475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7091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3803069" y="-19119"/>
            <a:ext cx="6322060" cy="9970135"/>
            <a:chOff x="13803069" y="-19119"/>
            <a:chExt cx="6322060" cy="9970135"/>
          </a:xfrm>
        </p:grpSpPr>
        <p:sp>
          <p:nvSpPr>
            <p:cNvPr id="6" name="object 6"/>
            <p:cNvSpPr/>
            <p:nvPr/>
          </p:nvSpPr>
          <p:spPr>
            <a:xfrm>
              <a:off x="18334990" y="1525169"/>
              <a:ext cx="1769110" cy="8404860"/>
            </a:xfrm>
            <a:custGeom>
              <a:avLst/>
              <a:gdLst/>
              <a:ahLst/>
              <a:cxnLst/>
              <a:rect l="l" t="t" r="r" b="b"/>
              <a:pathLst>
                <a:path w="1769109" h="8404860">
                  <a:moveTo>
                    <a:pt x="1769108" y="8404343"/>
                  </a:moveTo>
                  <a:lnTo>
                    <a:pt x="1713775" y="8349549"/>
                  </a:lnTo>
                  <a:lnTo>
                    <a:pt x="1682057" y="8317452"/>
                  </a:lnTo>
                  <a:lnTo>
                    <a:pt x="1650588" y="8285116"/>
                  </a:lnTo>
                  <a:lnTo>
                    <a:pt x="1619368" y="8252543"/>
                  </a:lnTo>
                  <a:lnTo>
                    <a:pt x="1588400" y="8219735"/>
                  </a:lnTo>
                  <a:lnTo>
                    <a:pt x="1557685" y="8186692"/>
                  </a:lnTo>
                  <a:lnTo>
                    <a:pt x="1527223" y="8153417"/>
                  </a:lnTo>
                  <a:lnTo>
                    <a:pt x="1497017" y="8119912"/>
                  </a:lnTo>
                  <a:lnTo>
                    <a:pt x="1467068" y="8086177"/>
                  </a:lnTo>
                  <a:lnTo>
                    <a:pt x="1437377" y="8052215"/>
                  </a:lnTo>
                  <a:lnTo>
                    <a:pt x="1407945" y="8018026"/>
                  </a:lnTo>
                  <a:lnTo>
                    <a:pt x="1378775" y="7983614"/>
                  </a:lnTo>
                  <a:lnTo>
                    <a:pt x="1349867" y="7948979"/>
                  </a:lnTo>
                  <a:lnTo>
                    <a:pt x="1321223" y="7914122"/>
                  </a:lnTo>
                  <a:lnTo>
                    <a:pt x="1292845" y="7879046"/>
                  </a:lnTo>
                  <a:lnTo>
                    <a:pt x="1264733" y="7843753"/>
                  </a:lnTo>
                  <a:lnTo>
                    <a:pt x="1236889" y="7808243"/>
                  </a:lnTo>
                  <a:lnTo>
                    <a:pt x="1209315" y="7772518"/>
                  </a:lnTo>
                  <a:lnTo>
                    <a:pt x="1182012" y="7736580"/>
                  </a:lnTo>
                  <a:lnTo>
                    <a:pt x="1154981" y="7700431"/>
                  </a:lnTo>
                  <a:lnTo>
                    <a:pt x="1128224" y="7664072"/>
                  </a:lnTo>
                  <a:lnTo>
                    <a:pt x="1101742" y="7627505"/>
                  </a:lnTo>
                  <a:lnTo>
                    <a:pt x="1075537" y="7590730"/>
                  </a:lnTo>
                  <a:lnTo>
                    <a:pt x="1049610" y="7553751"/>
                  </a:lnTo>
                  <a:lnTo>
                    <a:pt x="1023963" y="7516569"/>
                  </a:lnTo>
                  <a:lnTo>
                    <a:pt x="998596" y="7479184"/>
                  </a:lnTo>
                  <a:lnTo>
                    <a:pt x="973512" y="7441600"/>
                  </a:lnTo>
                  <a:lnTo>
                    <a:pt x="948711" y="7403817"/>
                  </a:lnTo>
                  <a:lnTo>
                    <a:pt x="924195" y="7365836"/>
                  </a:lnTo>
                  <a:lnTo>
                    <a:pt x="899966" y="7327660"/>
                  </a:lnTo>
                  <a:lnTo>
                    <a:pt x="876025" y="7289291"/>
                  </a:lnTo>
                  <a:lnTo>
                    <a:pt x="852374" y="7250729"/>
                  </a:lnTo>
                  <a:lnTo>
                    <a:pt x="829013" y="7211977"/>
                  </a:lnTo>
                  <a:lnTo>
                    <a:pt x="805944" y="7173035"/>
                  </a:lnTo>
                  <a:lnTo>
                    <a:pt x="783169" y="7133906"/>
                  </a:lnTo>
                  <a:lnTo>
                    <a:pt x="760688" y="7094592"/>
                  </a:lnTo>
                  <a:lnTo>
                    <a:pt x="738505" y="7055093"/>
                  </a:lnTo>
                  <a:lnTo>
                    <a:pt x="716619" y="7015412"/>
                  </a:lnTo>
                  <a:lnTo>
                    <a:pt x="695032" y="6975549"/>
                  </a:lnTo>
                  <a:lnTo>
                    <a:pt x="673746" y="6935507"/>
                  </a:lnTo>
                  <a:lnTo>
                    <a:pt x="652762" y="6895288"/>
                  </a:lnTo>
                  <a:lnTo>
                    <a:pt x="632082" y="6854892"/>
                  </a:lnTo>
                  <a:lnTo>
                    <a:pt x="611706" y="6814322"/>
                  </a:lnTo>
                  <a:lnTo>
                    <a:pt x="591637" y="6773578"/>
                  </a:lnTo>
                  <a:lnTo>
                    <a:pt x="571876" y="6732664"/>
                  </a:lnTo>
                  <a:lnTo>
                    <a:pt x="552423" y="6691579"/>
                  </a:lnTo>
                  <a:lnTo>
                    <a:pt x="533282" y="6650327"/>
                  </a:lnTo>
                  <a:lnTo>
                    <a:pt x="514452" y="6608908"/>
                  </a:lnTo>
                  <a:lnTo>
                    <a:pt x="495935" y="6567324"/>
                  </a:lnTo>
                  <a:lnTo>
                    <a:pt x="477734" y="6525576"/>
                  </a:lnTo>
                  <a:lnTo>
                    <a:pt x="459849" y="6483667"/>
                  </a:lnTo>
                  <a:lnTo>
                    <a:pt x="442281" y="6441598"/>
                  </a:lnTo>
                  <a:lnTo>
                    <a:pt x="425032" y="6399370"/>
                  </a:lnTo>
                  <a:lnTo>
                    <a:pt x="408104" y="6356985"/>
                  </a:lnTo>
                  <a:lnTo>
                    <a:pt x="391498" y="6314445"/>
                  </a:lnTo>
                  <a:lnTo>
                    <a:pt x="375215" y="6271752"/>
                  </a:lnTo>
                  <a:lnTo>
                    <a:pt x="359256" y="6228906"/>
                  </a:lnTo>
                  <a:lnTo>
                    <a:pt x="343624" y="6185910"/>
                  </a:lnTo>
                  <a:lnTo>
                    <a:pt x="328319" y="6142764"/>
                  </a:lnTo>
                  <a:lnTo>
                    <a:pt x="313343" y="6099472"/>
                  </a:lnTo>
                  <a:lnTo>
                    <a:pt x="298698" y="6056034"/>
                  </a:lnTo>
                  <a:lnTo>
                    <a:pt x="284384" y="6012451"/>
                  </a:lnTo>
                  <a:lnTo>
                    <a:pt x="270404" y="5968727"/>
                  </a:lnTo>
                  <a:lnTo>
                    <a:pt x="256758" y="5924861"/>
                  </a:lnTo>
                  <a:lnTo>
                    <a:pt x="243448" y="5880856"/>
                  </a:lnTo>
                  <a:lnTo>
                    <a:pt x="230476" y="5836714"/>
                  </a:lnTo>
                  <a:lnTo>
                    <a:pt x="217842" y="5792435"/>
                  </a:lnTo>
                  <a:lnTo>
                    <a:pt x="205549" y="5748022"/>
                  </a:lnTo>
                  <a:lnTo>
                    <a:pt x="193597" y="5703476"/>
                  </a:lnTo>
                  <a:lnTo>
                    <a:pt x="181988" y="5658799"/>
                  </a:lnTo>
                  <a:lnTo>
                    <a:pt x="170724" y="5613992"/>
                  </a:lnTo>
                  <a:lnTo>
                    <a:pt x="159806" y="5569057"/>
                  </a:lnTo>
                  <a:lnTo>
                    <a:pt x="149235" y="5523996"/>
                  </a:lnTo>
                  <a:lnTo>
                    <a:pt x="139013" y="5478810"/>
                  </a:lnTo>
                  <a:lnTo>
                    <a:pt x="129141" y="5433501"/>
                  </a:lnTo>
                  <a:lnTo>
                    <a:pt x="119620" y="5388070"/>
                  </a:lnTo>
                  <a:lnTo>
                    <a:pt x="110453" y="5342519"/>
                  </a:lnTo>
                  <a:lnTo>
                    <a:pt x="101640" y="5296849"/>
                  </a:lnTo>
                  <a:lnTo>
                    <a:pt x="93182" y="5251063"/>
                  </a:lnTo>
                  <a:lnTo>
                    <a:pt x="85082" y="5205162"/>
                  </a:lnTo>
                  <a:lnTo>
                    <a:pt x="77341" y="5159147"/>
                  </a:lnTo>
                  <a:lnTo>
                    <a:pt x="69959" y="5113020"/>
                  </a:lnTo>
                  <a:lnTo>
                    <a:pt x="62939" y="5066783"/>
                  </a:lnTo>
                  <a:lnTo>
                    <a:pt x="56282" y="5020436"/>
                  </a:lnTo>
                  <a:lnTo>
                    <a:pt x="49989" y="4973983"/>
                  </a:lnTo>
                  <a:lnTo>
                    <a:pt x="44062" y="4927424"/>
                  </a:lnTo>
                  <a:lnTo>
                    <a:pt x="38502" y="4880761"/>
                  </a:lnTo>
                  <a:lnTo>
                    <a:pt x="33311" y="4833996"/>
                  </a:lnTo>
                  <a:lnTo>
                    <a:pt x="28489" y="4787130"/>
                  </a:lnTo>
                  <a:lnTo>
                    <a:pt x="24039" y="4740165"/>
                  </a:lnTo>
                  <a:lnTo>
                    <a:pt x="19961" y="4693103"/>
                  </a:lnTo>
                  <a:lnTo>
                    <a:pt x="16258" y="4645944"/>
                  </a:lnTo>
                  <a:lnTo>
                    <a:pt x="12930" y="4598691"/>
                  </a:lnTo>
                  <a:lnTo>
                    <a:pt x="9980" y="4551345"/>
                  </a:lnTo>
                  <a:lnTo>
                    <a:pt x="7407" y="4503909"/>
                  </a:lnTo>
                  <a:lnTo>
                    <a:pt x="5215" y="4456382"/>
                  </a:lnTo>
                  <a:lnTo>
                    <a:pt x="3404" y="4408768"/>
                  </a:lnTo>
                  <a:lnTo>
                    <a:pt x="1975" y="4361067"/>
                  </a:lnTo>
                  <a:lnTo>
                    <a:pt x="931" y="4313282"/>
                  </a:lnTo>
                  <a:lnTo>
                    <a:pt x="272" y="4265414"/>
                  </a:lnTo>
                  <a:lnTo>
                    <a:pt x="0" y="4217464"/>
                  </a:lnTo>
                  <a:lnTo>
                    <a:pt x="116" y="4169434"/>
                  </a:lnTo>
                  <a:lnTo>
                    <a:pt x="622" y="4121326"/>
                  </a:lnTo>
                  <a:lnTo>
                    <a:pt x="1519" y="4073141"/>
                  </a:lnTo>
                  <a:lnTo>
                    <a:pt x="2808" y="4024881"/>
                  </a:lnTo>
                  <a:lnTo>
                    <a:pt x="4492" y="3976548"/>
                  </a:lnTo>
                  <a:lnTo>
                    <a:pt x="6571" y="3928143"/>
                  </a:lnTo>
                  <a:lnTo>
                    <a:pt x="9047" y="3879667"/>
                  </a:lnTo>
                  <a:lnTo>
                    <a:pt x="11921" y="3831123"/>
                  </a:lnTo>
                  <a:lnTo>
                    <a:pt x="15188" y="3782604"/>
                  </a:lnTo>
                  <a:lnTo>
                    <a:pt x="18842" y="3734203"/>
                  </a:lnTo>
                  <a:lnTo>
                    <a:pt x="22880" y="3685922"/>
                  </a:lnTo>
                  <a:lnTo>
                    <a:pt x="27302" y="3637762"/>
                  </a:lnTo>
                  <a:lnTo>
                    <a:pt x="32105" y="3589724"/>
                  </a:lnTo>
                  <a:lnTo>
                    <a:pt x="37288" y="3541810"/>
                  </a:lnTo>
                  <a:lnTo>
                    <a:pt x="42850" y="3494022"/>
                  </a:lnTo>
                  <a:lnTo>
                    <a:pt x="48788" y="3446361"/>
                  </a:lnTo>
                  <a:lnTo>
                    <a:pt x="55101" y="3398828"/>
                  </a:lnTo>
                  <a:lnTo>
                    <a:pt x="61788" y="3351424"/>
                  </a:lnTo>
                  <a:lnTo>
                    <a:pt x="68847" y="3304151"/>
                  </a:lnTo>
                  <a:lnTo>
                    <a:pt x="76276" y="3257011"/>
                  </a:lnTo>
                  <a:lnTo>
                    <a:pt x="84074" y="3210005"/>
                  </a:lnTo>
                  <a:lnTo>
                    <a:pt x="92239" y="3163134"/>
                  </a:lnTo>
                  <a:lnTo>
                    <a:pt x="100770" y="3116400"/>
                  </a:lnTo>
                  <a:lnTo>
                    <a:pt x="109664" y="3069804"/>
                  </a:lnTo>
                  <a:lnTo>
                    <a:pt x="118921" y="3023347"/>
                  </a:lnTo>
                  <a:lnTo>
                    <a:pt x="128539" y="2977031"/>
                  </a:lnTo>
                  <a:lnTo>
                    <a:pt x="138515" y="2930858"/>
                  </a:lnTo>
                  <a:lnTo>
                    <a:pt x="148849" y="2884828"/>
                  </a:lnTo>
                  <a:lnTo>
                    <a:pt x="159539" y="2838943"/>
                  </a:lnTo>
                  <a:lnTo>
                    <a:pt x="170583" y="2793205"/>
                  </a:lnTo>
                  <a:lnTo>
                    <a:pt x="181980" y="2747616"/>
                  </a:lnTo>
                  <a:lnTo>
                    <a:pt x="193728" y="2702175"/>
                  </a:lnTo>
                  <a:lnTo>
                    <a:pt x="205826" y="2656885"/>
                  </a:lnTo>
                  <a:lnTo>
                    <a:pt x="218271" y="2611748"/>
                  </a:lnTo>
                  <a:lnTo>
                    <a:pt x="231063" y="2566764"/>
                  </a:lnTo>
                  <a:lnTo>
                    <a:pt x="244199" y="2521935"/>
                  </a:lnTo>
                  <a:lnTo>
                    <a:pt x="257679" y="2477263"/>
                  </a:lnTo>
                  <a:lnTo>
                    <a:pt x="271499" y="2432749"/>
                  </a:lnTo>
                  <a:lnTo>
                    <a:pt x="285660" y="2388393"/>
                  </a:lnTo>
                  <a:lnTo>
                    <a:pt x="300159" y="2344199"/>
                  </a:lnTo>
                  <a:lnTo>
                    <a:pt x="314994" y="2300167"/>
                  </a:lnTo>
                  <a:lnTo>
                    <a:pt x="330165" y="2256298"/>
                  </a:lnTo>
                  <a:lnTo>
                    <a:pt x="345669" y="2212594"/>
                  </a:lnTo>
                  <a:lnTo>
                    <a:pt x="361505" y="2169057"/>
                  </a:lnTo>
                  <a:lnTo>
                    <a:pt x="377671" y="2125687"/>
                  </a:lnTo>
                  <a:lnTo>
                    <a:pt x="394165" y="2082487"/>
                  </a:lnTo>
                  <a:lnTo>
                    <a:pt x="410987" y="2039457"/>
                  </a:lnTo>
                  <a:lnTo>
                    <a:pt x="428134" y="1996600"/>
                  </a:lnTo>
                  <a:lnTo>
                    <a:pt x="445605" y="1953915"/>
                  </a:lnTo>
                  <a:lnTo>
                    <a:pt x="463398" y="1911406"/>
                  </a:lnTo>
                  <a:lnTo>
                    <a:pt x="481511" y="1869073"/>
                  </a:lnTo>
                  <a:lnTo>
                    <a:pt x="499944" y="1826917"/>
                  </a:lnTo>
                  <a:lnTo>
                    <a:pt x="518694" y="1784941"/>
                  </a:lnTo>
                  <a:lnTo>
                    <a:pt x="537760" y="1743145"/>
                  </a:lnTo>
                  <a:lnTo>
                    <a:pt x="557140" y="1701531"/>
                  </a:lnTo>
                  <a:lnTo>
                    <a:pt x="576832" y="1660100"/>
                  </a:lnTo>
                  <a:lnTo>
                    <a:pt x="596835" y="1618854"/>
                  </a:lnTo>
                  <a:lnTo>
                    <a:pt x="617148" y="1577794"/>
                  </a:lnTo>
                  <a:lnTo>
                    <a:pt x="637769" y="1536922"/>
                  </a:lnTo>
                  <a:lnTo>
                    <a:pt x="658696" y="1496239"/>
                  </a:lnTo>
                  <a:lnTo>
                    <a:pt x="679927" y="1455746"/>
                  </a:lnTo>
                  <a:lnTo>
                    <a:pt x="701461" y="1415445"/>
                  </a:lnTo>
                  <a:lnTo>
                    <a:pt x="723296" y="1375338"/>
                  </a:lnTo>
                  <a:lnTo>
                    <a:pt x="745432" y="1335425"/>
                  </a:lnTo>
                  <a:lnTo>
                    <a:pt x="767865" y="1295708"/>
                  </a:lnTo>
                  <a:lnTo>
                    <a:pt x="790595" y="1256188"/>
                  </a:lnTo>
                  <a:lnTo>
                    <a:pt x="813620" y="1216867"/>
                  </a:lnTo>
                  <a:lnTo>
                    <a:pt x="836938" y="1177747"/>
                  </a:lnTo>
                  <a:lnTo>
                    <a:pt x="860548" y="1138828"/>
                  </a:lnTo>
                  <a:lnTo>
                    <a:pt x="884448" y="1100113"/>
                  </a:lnTo>
                  <a:lnTo>
                    <a:pt x="908636" y="1061602"/>
                  </a:lnTo>
                  <a:lnTo>
                    <a:pt x="933111" y="1023297"/>
                  </a:lnTo>
                  <a:lnTo>
                    <a:pt x="957872" y="985199"/>
                  </a:lnTo>
                  <a:lnTo>
                    <a:pt x="982916" y="947310"/>
                  </a:lnTo>
                  <a:lnTo>
                    <a:pt x="1008243" y="909632"/>
                  </a:lnTo>
                  <a:lnTo>
                    <a:pt x="1033850" y="872164"/>
                  </a:lnTo>
                  <a:lnTo>
                    <a:pt x="1059735" y="834910"/>
                  </a:lnTo>
                  <a:lnTo>
                    <a:pt x="1085898" y="797871"/>
                  </a:lnTo>
                  <a:lnTo>
                    <a:pt x="1112337" y="761047"/>
                  </a:lnTo>
                  <a:lnTo>
                    <a:pt x="1139050" y="724440"/>
                  </a:lnTo>
                  <a:lnTo>
                    <a:pt x="1166035" y="688053"/>
                  </a:lnTo>
                  <a:lnTo>
                    <a:pt x="1193291" y="651885"/>
                  </a:lnTo>
                  <a:lnTo>
                    <a:pt x="1220816" y="615939"/>
                  </a:lnTo>
                  <a:lnTo>
                    <a:pt x="1248609" y="580215"/>
                  </a:lnTo>
                  <a:lnTo>
                    <a:pt x="1276668" y="544716"/>
                  </a:lnTo>
                  <a:lnTo>
                    <a:pt x="1304991" y="509443"/>
                  </a:lnTo>
                  <a:lnTo>
                    <a:pt x="1333577" y="474397"/>
                  </a:lnTo>
                  <a:lnTo>
                    <a:pt x="1362425" y="439579"/>
                  </a:lnTo>
                  <a:lnTo>
                    <a:pt x="1391532" y="404992"/>
                  </a:lnTo>
                  <a:lnTo>
                    <a:pt x="1420897" y="370636"/>
                  </a:lnTo>
                  <a:lnTo>
                    <a:pt x="1450518" y="336512"/>
                  </a:lnTo>
                  <a:lnTo>
                    <a:pt x="1480394" y="302623"/>
                  </a:lnTo>
                  <a:lnTo>
                    <a:pt x="1510524" y="268970"/>
                  </a:lnTo>
                  <a:lnTo>
                    <a:pt x="1540905" y="235553"/>
                  </a:lnTo>
                  <a:lnTo>
                    <a:pt x="1571536" y="202375"/>
                  </a:lnTo>
                  <a:lnTo>
                    <a:pt x="1602415" y="169437"/>
                  </a:lnTo>
                  <a:lnTo>
                    <a:pt x="1633541" y="136741"/>
                  </a:lnTo>
                  <a:lnTo>
                    <a:pt x="1664912" y="104287"/>
                  </a:lnTo>
                  <a:lnTo>
                    <a:pt x="1696527" y="72077"/>
                  </a:lnTo>
                  <a:lnTo>
                    <a:pt x="1728384" y="40112"/>
                  </a:lnTo>
                  <a:lnTo>
                    <a:pt x="1760481" y="8395"/>
                  </a:lnTo>
                  <a:lnTo>
                    <a:pt x="1769108" y="0"/>
                  </a:lnTo>
                </a:path>
              </a:pathLst>
            </a:custGeom>
            <a:ln w="41883">
              <a:solidFill>
                <a:srgbClr val="C82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33564" y="1822"/>
              <a:ext cx="770890" cy="4471035"/>
            </a:xfrm>
            <a:custGeom>
              <a:avLst/>
              <a:gdLst/>
              <a:ahLst/>
              <a:cxnLst/>
              <a:rect l="l" t="t" r="r" b="b"/>
              <a:pathLst>
                <a:path w="770890" h="4471035">
                  <a:moveTo>
                    <a:pt x="770535" y="4470710"/>
                  </a:moveTo>
                  <a:lnTo>
                    <a:pt x="749906" y="4425333"/>
                  </a:lnTo>
                  <a:lnTo>
                    <a:pt x="722915" y="4364717"/>
                  </a:lnTo>
                  <a:lnTo>
                    <a:pt x="696383" y="4303863"/>
                  </a:lnTo>
                  <a:lnTo>
                    <a:pt x="670312" y="4242773"/>
                  </a:lnTo>
                  <a:lnTo>
                    <a:pt x="644704" y="4181450"/>
                  </a:lnTo>
                  <a:lnTo>
                    <a:pt x="619561" y="4119895"/>
                  </a:lnTo>
                  <a:lnTo>
                    <a:pt x="594885" y="4058112"/>
                  </a:lnTo>
                  <a:lnTo>
                    <a:pt x="570678" y="3996102"/>
                  </a:lnTo>
                  <a:lnTo>
                    <a:pt x="546943" y="3933869"/>
                  </a:lnTo>
                  <a:lnTo>
                    <a:pt x="523681" y="3871413"/>
                  </a:lnTo>
                  <a:lnTo>
                    <a:pt x="500894" y="3808738"/>
                  </a:lnTo>
                  <a:lnTo>
                    <a:pt x="478585" y="3745847"/>
                  </a:lnTo>
                  <a:lnTo>
                    <a:pt x="456755" y="3682740"/>
                  </a:lnTo>
                  <a:lnTo>
                    <a:pt x="435406" y="3619421"/>
                  </a:lnTo>
                  <a:lnTo>
                    <a:pt x="414542" y="3555892"/>
                  </a:lnTo>
                  <a:lnTo>
                    <a:pt x="394163" y="3492156"/>
                  </a:lnTo>
                  <a:lnTo>
                    <a:pt x="374271" y="3428214"/>
                  </a:lnTo>
                  <a:lnTo>
                    <a:pt x="354870" y="3364069"/>
                  </a:lnTo>
                  <a:lnTo>
                    <a:pt x="335960" y="3299723"/>
                  </a:lnTo>
                  <a:lnTo>
                    <a:pt x="317544" y="3235179"/>
                  </a:lnTo>
                  <a:lnTo>
                    <a:pt x="299625" y="3170439"/>
                  </a:lnTo>
                  <a:lnTo>
                    <a:pt x="282203" y="3105506"/>
                  </a:lnTo>
                  <a:lnTo>
                    <a:pt x="265281" y="3040381"/>
                  </a:lnTo>
                  <a:lnTo>
                    <a:pt x="248862" y="2975067"/>
                  </a:lnTo>
                  <a:lnTo>
                    <a:pt x="232946" y="2909567"/>
                  </a:lnTo>
                  <a:lnTo>
                    <a:pt x="217537" y="2843882"/>
                  </a:lnTo>
                  <a:lnTo>
                    <a:pt x="202637" y="2778015"/>
                  </a:lnTo>
                  <a:lnTo>
                    <a:pt x="188246" y="2711969"/>
                  </a:lnTo>
                  <a:lnTo>
                    <a:pt x="174369" y="2645745"/>
                  </a:lnTo>
                  <a:lnTo>
                    <a:pt x="161005" y="2579347"/>
                  </a:lnTo>
                  <a:lnTo>
                    <a:pt x="148159" y="2512775"/>
                  </a:lnTo>
                  <a:lnTo>
                    <a:pt x="135831" y="2446034"/>
                  </a:lnTo>
                  <a:lnTo>
                    <a:pt x="124023" y="2379125"/>
                  </a:lnTo>
                  <a:lnTo>
                    <a:pt x="112739" y="2312050"/>
                  </a:lnTo>
                  <a:lnTo>
                    <a:pt x="101979" y="2244812"/>
                  </a:lnTo>
                  <a:lnTo>
                    <a:pt x="91746" y="2177412"/>
                  </a:lnTo>
                  <a:lnTo>
                    <a:pt x="82042" y="2109855"/>
                  </a:lnTo>
                  <a:lnTo>
                    <a:pt x="72869" y="2042141"/>
                  </a:lnTo>
                  <a:lnTo>
                    <a:pt x="64229" y="1974273"/>
                  </a:lnTo>
                  <a:lnTo>
                    <a:pt x="56124" y="1906254"/>
                  </a:lnTo>
                  <a:lnTo>
                    <a:pt x="48557" y="1838085"/>
                  </a:lnTo>
                  <a:lnTo>
                    <a:pt x="41528" y="1769770"/>
                  </a:lnTo>
                  <a:lnTo>
                    <a:pt x="35041" y="1701310"/>
                  </a:lnTo>
                  <a:lnTo>
                    <a:pt x="29098" y="1632708"/>
                  </a:lnTo>
                  <a:lnTo>
                    <a:pt x="23699" y="1563966"/>
                  </a:lnTo>
                  <a:lnTo>
                    <a:pt x="18849" y="1495086"/>
                  </a:lnTo>
                  <a:lnTo>
                    <a:pt x="14547" y="1426072"/>
                  </a:lnTo>
                  <a:lnTo>
                    <a:pt x="10798" y="1356924"/>
                  </a:lnTo>
                  <a:lnTo>
                    <a:pt x="7602" y="1287646"/>
                  </a:lnTo>
                  <a:lnTo>
                    <a:pt x="4962" y="1218240"/>
                  </a:lnTo>
                  <a:lnTo>
                    <a:pt x="2879" y="1148708"/>
                  </a:lnTo>
                  <a:lnTo>
                    <a:pt x="1357" y="1079053"/>
                  </a:lnTo>
                  <a:lnTo>
                    <a:pt x="396" y="1009276"/>
                  </a:lnTo>
                  <a:lnTo>
                    <a:pt x="0" y="939381"/>
                  </a:lnTo>
                  <a:lnTo>
                    <a:pt x="169" y="869369"/>
                  </a:lnTo>
                  <a:lnTo>
                    <a:pt x="906" y="799243"/>
                  </a:lnTo>
                  <a:lnTo>
                    <a:pt x="2214" y="729005"/>
                  </a:lnTo>
                  <a:lnTo>
                    <a:pt x="4094" y="658658"/>
                  </a:lnTo>
                  <a:lnTo>
                    <a:pt x="6548" y="588204"/>
                  </a:lnTo>
                  <a:lnTo>
                    <a:pt x="9578" y="517644"/>
                  </a:lnTo>
                  <a:lnTo>
                    <a:pt x="13187" y="446983"/>
                  </a:lnTo>
                  <a:lnTo>
                    <a:pt x="17377" y="376221"/>
                  </a:lnTo>
                  <a:lnTo>
                    <a:pt x="22139" y="305496"/>
                  </a:lnTo>
                  <a:lnTo>
                    <a:pt x="27465" y="234943"/>
                  </a:lnTo>
                  <a:lnTo>
                    <a:pt x="33352" y="164564"/>
                  </a:lnTo>
                  <a:lnTo>
                    <a:pt x="39798" y="94362"/>
                  </a:lnTo>
                  <a:lnTo>
                    <a:pt x="46799" y="24339"/>
                  </a:lnTo>
                  <a:lnTo>
                    <a:pt x="49432" y="0"/>
                  </a:lnTo>
                </a:path>
              </a:pathLst>
            </a:custGeom>
            <a:ln w="41883">
              <a:solidFill>
                <a:srgbClr val="2E9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24010" y="1822"/>
              <a:ext cx="6280150" cy="1241425"/>
            </a:xfrm>
            <a:custGeom>
              <a:avLst/>
              <a:gdLst/>
              <a:ahLst/>
              <a:cxnLst/>
              <a:rect l="l" t="t" r="r" b="b"/>
              <a:pathLst>
                <a:path w="6280150" h="1241425">
                  <a:moveTo>
                    <a:pt x="6280088" y="939710"/>
                  </a:moveTo>
                  <a:lnTo>
                    <a:pt x="6208576" y="960237"/>
                  </a:lnTo>
                  <a:lnTo>
                    <a:pt x="6151298" y="976091"/>
                  </a:lnTo>
                  <a:lnTo>
                    <a:pt x="6093849" y="991505"/>
                  </a:lnTo>
                  <a:lnTo>
                    <a:pt x="6036230" y="1006476"/>
                  </a:lnTo>
                  <a:lnTo>
                    <a:pt x="5978444" y="1021003"/>
                  </a:lnTo>
                  <a:lnTo>
                    <a:pt x="5920493" y="1035084"/>
                  </a:lnTo>
                  <a:lnTo>
                    <a:pt x="5862379" y="1048717"/>
                  </a:lnTo>
                  <a:lnTo>
                    <a:pt x="5804104" y="1061900"/>
                  </a:lnTo>
                  <a:lnTo>
                    <a:pt x="5745670" y="1074632"/>
                  </a:lnTo>
                  <a:lnTo>
                    <a:pt x="5687079" y="1086910"/>
                  </a:lnTo>
                  <a:lnTo>
                    <a:pt x="5628334" y="1098733"/>
                  </a:lnTo>
                  <a:lnTo>
                    <a:pt x="5569436" y="1110099"/>
                  </a:lnTo>
                  <a:lnTo>
                    <a:pt x="5510387" y="1121006"/>
                  </a:lnTo>
                  <a:lnTo>
                    <a:pt x="5451189" y="1131453"/>
                  </a:lnTo>
                  <a:lnTo>
                    <a:pt x="5391845" y="1141436"/>
                  </a:lnTo>
                  <a:lnTo>
                    <a:pt x="5332357" y="1150956"/>
                  </a:lnTo>
                  <a:lnTo>
                    <a:pt x="5272726" y="1160010"/>
                  </a:lnTo>
                  <a:lnTo>
                    <a:pt x="5212955" y="1168595"/>
                  </a:lnTo>
                  <a:lnTo>
                    <a:pt x="5153046" y="1176711"/>
                  </a:lnTo>
                  <a:lnTo>
                    <a:pt x="5093000" y="1184355"/>
                  </a:lnTo>
                  <a:lnTo>
                    <a:pt x="5032821" y="1191525"/>
                  </a:lnTo>
                  <a:lnTo>
                    <a:pt x="4972509" y="1198221"/>
                  </a:lnTo>
                  <a:lnTo>
                    <a:pt x="4912068" y="1204439"/>
                  </a:lnTo>
                  <a:lnTo>
                    <a:pt x="4851499" y="1210178"/>
                  </a:lnTo>
                  <a:lnTo>
                    <a:pt x="4790803" y="1215437"/>
                  </a:lnTo>
                  <a:lnTo>
                    <a:pt x="4729985" y="1220213"/>
                  </a:lnTo>
                  <a:lnTo>
                    <a:pt x="4669044" y="1224505"/>
                  </a:lnTo>
                  <a:lnTo>
                    <a:pt x="4607984" y="1228310"/>
                  </a:lnTo>
                  <a:lnTo>
                    <a:pt x="4546806" y="1231627"/>
                  </a:lnTo>
                  <a:lnTo>
                    <a:pt x="4485513" y="1234455"/>
                  </a:lnTo>
                  <a:lnTo>
                    <a:pt x="4424106" y="1236791"/>
                  </a:lnTo>
                  <a:lnTo>
                    <a:pt x="4362589" y="1238633"/>
                  </a:lnTo>
                  <a:lnTo>
                    <a:pt x="4300962" y="1239980"/>
                  </a:lnTo>
                  <a:lnTo>
                    <a:pt x="4239227" y="1240830"/>
                  </a:lnTo>
                  <a:lnTo>
                    <a:pt x="4177388" y="1241181"/>
                  </a:lnTo>
                  <a:lnTo>
                    <a:pt x="4115445" y="1241031"/>
                  </a:lnTo>
                  <a:lnTo>
                    <a:pt x="4053402" y="1240379"/>
                  </a:lnTo>
                  <a:lnTo>
                    <a:pt x="3991260" y="1239222"/>
                  </a:lnTo>
                  <a:lnTo>
                    <a:pt x="3929020" y="1237559"/>
                  </a:lnTo>
                  <a:lnTo>
                    <a:pt x="3866687" y="1235388"/>
                  </a:lnTo>
                  <a:lnTo>
                    <a:pt x="3804260" y="1232707"/>
                  </a:lnTo>
                  <a:lnTo>
                    <a:pt x="3741743" y="1229514"/>
                  </a:lnTo>
                  <a:lnTo>
                    <a:pt x="3679137" y="1225807"/>
                  </a:lnTo>
                  <a:lnTo>
                    <a:pt x="3616563" y="1221594"/>
                  </a:lnTo>
                  <a:lnTo>
                    <a:pt x="3554142" y="1216881"/>
                  </a:lnTo>
                  <a:lnTo>
                    <a:pt x="3491875" y="1211673"/>
                  </a:lnTo>
                  <a:lnTo>
                    <a:pt x="3429765" y="1205971"/>
                  </a:lnTo>
                  <a:lnTo>
                    <a:pt x="3367812" y="1199776"/>
                  </a:lnTo>
                  <a:lnTo>
                    <a:pt x="3306020" y="1193091"/>
                  </a:lnTo>
                  <a:lnTo>
                    <a:pt x="3244389" y="1185919"/>
                  </a:lnTo>
                  <a:lnTo>
                    <a:pt x="3182921" y="1178260"/>
                  </a:lnTo>
                  <a:lnTo>
                    <a:pt x="3121619" y="1170118"/>
                  </a:lnTo>
                  <a:lnTo>
                    <a:pt x="3060484" y="1161494"/>
                  </a:lnTo>
                  <a:lnTo>
                    <a:pt x="2999519" y="1152391"/>
                  </a:lnTo>
                  <a:lnTo>
                    <a:pt x="2938723" y="1142809"/>
                  </a:lnTo>
                  <a:lnTo>
                    <a:pt x="2878101" y="1132753"/>
                  </a:lnTo>
                  <a:lnTo>
                    <a:pt x="2817653" y="1122222"/>
                  </a:lnTo>
                  <a:lnTo>
                    <a:pt x="2757381" y="1111221"/>
                  </a:lnTo>
                  <a:lnTo>
                    <a:pt x="2697288" y="1099750"/>
                  </a:lnTo>
                  <a:lnTo>
                    <a:pt x="2637374" y="1087812"/>
                  </a:lnTo>
                  <a:lnTo>
                    <a:pt x="2577642" y="1075408"/>
                  </a:lnTo>
                  <a:lnTo>
                    <a:pt x="2518094" y="1062542"/>
                  </a:lnTo>
                  <a:lnTo>
                    <a:pt x="2458731" y="1049214"/>
                  </a:lnTo>
                  <a:lnTo>
                    <a:pt x="2399555" y="1035428"/>
                  </a:lnTo>
                  <a:lnTo>
                    <a:pt x="2340568" y="1021184"/>
                  </a:lnTo>
                  <a:lnTo>
                    <a:pt x="2281772" y="1006486"/>
                  </a:lnTo>
                  <a:lnTo>
                    <a:pt x="2223169" y="991335"/>
                  </a:lnTo>
                  <a:lnTo>
                    <a:pt x="2164761" y="975733"/>
                  </a:lnTo>
                  <a:lnTo>
                    <a:pt x="2106548" y="959683"/>
                  </a:lnTo>
                  <a:lnTo>
                    <a:pt x="2048534" y="943186"/>
                  </a:lnTo>
                  <a:lnTo>
                    <a:pt x="1990720" y="926244"/>
                  </a:lnTo>
                  <a:lnTo>
                    <a:pt x="1933108" y="908860"/>
                  </a:lnTo>
                  <a:lnTo>
                    <a:pt x="1875699" y="891036"/>
                  </a:lnTo>
                  <a:lnTo>
                    <a:pt x="1818495" y="872773"/>
                  </a:lnTo>
                  <a:lnTo>
                    <a:pt x="1761499" y="854075"/>
                  </a:lnTo>
                  <a:lnTo>
                    <a:pt x="1704712" y="834942"/>
                  </a:lnTo>
                  <a:lnTo>
                    <a:pt x="1648136" y="815377"/>
                  </a:lnTo>
                  <a:lnTo>
                    <a:pt x="1591773" y="795382"/>
                  </a:lnTo>
                  <a:lnTo>
                    <a:pt x="1535624" y="774959"/>
                  </a:lnTo>
                  <a:lnTo>
                    <a:pt x="1479692" y="754110"/>
                  </a:lnTo>
                  <a:lnTo>
                    <a:pt x="1423978" y="732838"/>
                  </a:lnTo>
                  <a:lnTo>
                    <a:pt x="1368484" y="711143"/>
                  </a:lnTo>
                  <a:lnTo>
                    <a:pt x="1313212" y="689030"/>
                  </a:lnTo>
                  <a:lnTo>
                    <a:pt x="1258163" y="666498"/>
                  </a:lnTo>
                  <a:lnTo>
                    <a:pt x="1203340" y="643551"/>
                  </a:lnTo>
                  <a:lnTo>
                    <a:pt x="1148744" y="620190"/>
                  </a:lnTo>
                  <a:lnTo>
                    <a:pt x="1094378" y="596419"/>
                  </a:lnTo>
                  <a:lnTo>
                    <a:pt x="1040242" y="572237"/>
                  </a:lnTo>
                  <a:lnTo>
                    <a:pt x="986339" y="547649"/>
                  </a:lnTo>
                  <a:lnTo>
                    <a:pt x="932671" y="522655"/>
                  </a:lnTo>
                  <a:lnTo>
                    <a:pt x="879239" y="497259"/>
                  </a:lnTo>
                  <a:lnTo>
                    <a:pt x="826046" y="471461"/>
                  </a:lnTo>
                  <a:lnTo>
                    <a:pt x="773093" y="445264"/>
                  </a:lnTo>
                  <a:lnTo>
                    <a:pt x="720381" y="418670"/>
                  </a:lnTo>
                  <a:lnTo>
                    <a:pt x="667913" y="391682"/>
                  </a:lnTo>
                  <a:lnTo>
                    <a:pt x="615691" y="364301"/>
                  </a:lnTo>
                  <a:lnTo>
                    <a:pt x="563716" y="336529"/>
                  </a:lnTo>
                  <a:lnTo>
                    <a:pt x="511991" y="308368"/>
                  </a:lnTo>
                  <a:lnTo>
                    <a:pt x="460516" y="279821"/>
                  </a:lnTo>
                  <a:lnTo>
                    <a:pt x="409294" y="250890"/>
                  </a:lnTo>
                  <a:lnTo>
                    <a:pt x="358327" y="221576"/>
                  </a:lnTo>
                  <a:lnTo>
                    <a:pt x="307617" y="191881"/>
                  </a:lnTo>
                  <a:lnTo>
                    <a:pt x="257165" y="161809"/>
                  </a:lnTo>
                  <a:lnTo>
                    <a:pt x="206973" y="131360"/>
                  </a:lnTo>
                  <a:lnTo>
                    <a:pt x="157042" y="100537"/>
                  </a:lnTo>
                  <a:lnTo>
                    <a:pt x="107376" y="69342"/>
                  </a:lnTo>
                  <a:lnTo>
                    <a:pt x="57975" y="37777"/>
                  </a:lnTo>
                  <a:lnTo>
                    <a:pt x="8842" y="5844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E99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5493" y="10524208"/>
            <a:ext cx="1510311" cy="5475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920651"/>
          </a:xfrm>
          <a:prstGeom prst="rect">
            <a:avLst/>
          </a:prstGeom>
        </p:spPr>
        <p:txBody>
          <a:bodyPr vert="horz" wrap="square" lIns="0" tIns="225947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pc="-2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Trustees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150448" y="-19119"/>
            <a:ext cx="6974840" cy="10732770"/>
            <a:chOff x="13150448" y="-19119"/>
            <a:chExt cx="6974840" cy="10732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3070" y="-19119"/>
              <a:ext cx="6321972" cy="9969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1090" y="4109927"/>
              <a:ext cx="315016" cy="374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73234" y="4262540"/>
              <a:ext cx="128477" cy="1910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72079" y="4230051"/>
              <a:ext cx="152459" cy="222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28426" y="4350215"/>
              <a:ext cx="170773" cy="1126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30913" y="4347746"/>
              <a:ext cx="156845" cy="100965"/>
            </a:xfrm>
            <a:custGeom>
              <a:avLst/>
              <a:gdLst/>
              <a:ahLst/>
              <a:cxnLst/>
              <a:rect l="l" t="t" r="r" b="b"/>
              <a:pathLst>
                <a:path w="156844" h="100964">
                  <a:moveTo>
                    <a:pt x="27457" y="0"/>
                  </a:moveTo>
                  <a:lnTo>
                    <a:pt x="0" y="16820"/>
                  </a:lnTo>
                  <a:lnTo>
                    <a:pt x="0" y="19752"/>
                  </a:lnTo>
                  <a:lnTo>
                    <a:pt x="25070" y="57735"/>
                  </a:lnTo>
                  <a:lnTo>
                    <a:pt x="63924" y="82714"/>
                  </a:lnTo>
                  <a:lnTo>
                    <a:pt x="109555" y="98729"/>
                  </a:lnTo>
                  <a:lnTo>
                    <a:pt x="128644" y="100616"/>
                  </a:lnTo>
                  <a:lnTo>
                    <a:pt x="143493" y="98033"/>
                  </a:lnTo>
                  <a:lnTo>
                    <a:pt x="148906" y="95876"/>
                  </a:lnTo>
                  <a:lnTo>
                    <a:pt x="152508" y="92525"/>
                  </a:lnTo>
                  <a:lnTo>
                    <a:pt x="154113" y="88864"/>
                  </a:lnTo>
                  <a:lnTo>
                    <a:pt x="122904" y="88864"/>
                  </a:lnTo>
                  <a:lnTo>
                    <a:pt x="107576" y="86465"/>
                  </a:lnTo>
                  <a:lnTo>
                    <a:pt x="68542" y="72128"/>
                  </a:lnTo>
                  <a:lnTo>
                    <a:pt x="31988" y="48998"/>
                  </a:lnTo>
                  <a:lnTo>
                    <a:pt x="10914" y="20986"/>
                  </a:lnTo>
                  <a:lnTo>
                    <a:pt x="11339" y="17459"/>
                  </a:lnTo>
                  <a:lnTo>
                    <a:pt x="12072" y="15742"/>
                  </a:lnTo>
                  <a:lnTo>
                    <a:pt x="13748" y="14391"/>
                  </a:lnTo>
                  <a:lnTo>
                    <a:pt x="16407" y="13480"/>
                  </a:lnTo>
                  <a:lnTo>
                    <a:pt x="27412" y="11644"/>
                  </a:lnTo>
                  <a:lnTo>
                    <a:pt x="77218" y="11644"/>
                  </a:lnTo>
                  <a:lnTo>
                    <a:pt x="68475" y="7972"/>
                  </a:lnTo>
                  <a:lnTo>
                    <a:pt x="46497" y="1920"/>
                  </a:lnTo>
                  <a:lnTo>
                    <a:pt x="27457" y="0"/>
                  </a:lnTo>
                  <a:close/>
                </a:path>
                <a:path w="156844" h="100964">
                  <a:moveTo>
                    <a:pt x="77218" y="11644"/>
                  </a:moveTo>
                  <a:lnTo>
                    <a:pt x="27412" y="11644"/>
                  </a:lnTo>
                  <a:lnTo>
                    <a:pt x="43557" y="13159"/>
                  </a:lnTo>
                  <a:lnTo>
                    <a:pt x="63902" y="18553"/>
                  </a:lnTo>
                  <a:lnTo>
                    <a:pt x="102726" y="36321"/>
                  </a:lnTo>
                  <a:lnTo>
                    <a:pt x="135126" y="59102"/>
                  </a:lnTo>
                  <a:lnTo>
                    <a:pt x="145744" y="79918"/>
                  </a:lnTo>
                  <a:lnTo>
                    <a:pt x="145534" y="81520"/>
                  </a:lnTo>
                  <a:lnTo>
                    <a:pt x="138215" y="87415"/>
                  </a:lnTo>
                  <a:lnTo>
                    <a:pt x="136508" y="88357"/>
                  </a:lnTo>
                  <a:lnTo>
                    <a:pt x="134666" y="88630"/>
                  </a:lnTo>
                  <a:lnTo>
                    <a:pt x="122904" y="88864"/>
                  </a:lnTo>
                  <a:lnTo>
                    <a:pt x="154113" y="88864"/>
                  </a:lnTo>
                  <a:lnTo>
                    <a:pt x="154518" y="87939"/>
                  </a:lnTo>
                  <a:lnTo>
                    <a:pt x="156413" y="81023"/>
                  </a:lnTo>
                  <a:lnTo>
                    <a:pt x="155958" y="72515"/>
                  </a:lnTo>
                  <a:lnTo>
                    <a:pt x="121819" y="34515"/>
                  </a:lnTo>
                  <a:lnTo>
                    <a:pt x="92112" y="17899"/>
                  </a:lnTo>
                  <a:lnTo>
                    <a:pt x="77218" y="11644"/>
                  </a:lnTo>
                  <a:close/>
                </a:path>
              </a:pathLst>
            </a:custGeom>
            <a:solidFill>
              <a:srgbClr val="9DCA9A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2382" y="4229661"/>
              <a:ext cx="162573" cy="2181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947508" y="4264423"/>
              <a:ext cx="116205" cy="183515"/>
            </a:xfrm>
            <a:custGeom>
              <a:avLst/>
              <a:gdLst/>
              <a:ahLst/>
              <a:cxnLst/>
              <a:rect l="l" t="t" r="r" b="b"/>
              <a:pathLst>
                <a:path w="116205" h="183514">
                  <a:moveTo>
                    <a:pt x="98730" y="0"/>
                  </a:moveTo>
                  <a:lnTo>
                    <a:pt x="56954" y="24263"/>
                  </a:lnTo>
                  <a:lnTo>
                    <a:pt x="24638" y="70887"/>
                  </a:lnTo>
                  <a:lnTo>
                    <a:pt x="4124" y="122489"/>
                  </a:lnTo>
                  <a:lnTo>
                    <a:pt x="0" y="152351"/>
                  </a:lnTo>
                  <a:lnTo>
                    <a:pt x="171" y="159585"/>
                  </a:lnTo>
                  <a:lnTo>
                    <a:pt x="20303" y="183093"/>
                  </a:lnTo>
                  <a:lnTo>
                    <a:pt x="26743" y="180936"/>
                  </a:lnTo>
                  <a:lnTo>
                    <a:pt x="41945" y="173099"/>
                  </a:lnTo>
                  <a:lnTo>
                    <a:pt x="44263" y="170989"/>
                  </a:lnTo>
                  <a:lnTo>
                    <a:pt x="18073" y="170989"/>
                  </a:lnTo>
                  <a:lnTo>
                    <a:pt x="15235" y="169659"/>
                  </a:lnTo>
                  <a:lnTo>
                    <a:pt x="12754" y="168057"/>
                  </a:lnTo>
                  <a:lnTo>
                    <a:pt x="10597" y="166309"/>
                  </a:lnTo>
                  <a:lnTo>
                    <a:pt x="10597" y="148843"/>
                  </a:lnTo>
                  <a:lnTo>
                    <a:pt x="19398" y="109346"/>
                  </a:lnTo>
                  <a:lnTo>
                    <a:pt x="48295" y="53204"/>
                  </a:lnTo>
                  <a:lnTo>
                    <a:pt x="78317" y="19636"/>
                  </a:lnTo>
                  <a:lnTo>
                    <a:pt x="94887" y="11413"/>
                  </a:lnTo>
                  <a:lnTo>
                    <a:pt x="112315" y="11413"/>
                  </a:lnTo>
                  <a:lnTo>
                    <a:pt x="110032" y="7169"/>
                  </a:lnTo>
                  <a:lnTo>
                    <a:pt x="105180" y="2680"/>
                  </a:lnTo>
                  <a:lnTo>
                    <a:pt x="102123" y="963"/>
                  </a:lnTo>
                  <a:lnTo>
                    <a:pt x="98730" y="0"/>
                  </a:lnTo>
                  <a:close/>
                </a:path>
                <a:path w="116205" h="183514">
                  <a:moveTo>
                    <a:pt x="112315" y="11413"/>
                  </a:moveTo>
                  <a:lnTo>
                    <a:pt x="97578" y="11413"/>
                  </a:lnTo>
                  <a:lnTo>
                    <a:pt x="99714" y="12743"/>
                  </a:lnTo>
                  <a:lnTo>
                    <a:pt x="103011" y="16655"/>
                  </a:lnTo>
                  <a:lnTo>
                    <a:pt x="104807" y="23327"/>
                  </a:lnTo>
                  <a:lnTo>
                    <a:pt x="105093" y="32393"/>
                  </a:lnTo>
                  <a:lnTo>
                    <a:pt x="103861" y="43485"/>
                  </a:lnTo>
                  <a:lnTo>
                    <a:pt x="89220" y="89603"/>
                  </a:lnTo>
                  <a:lnTo>
                    <a:pt x="66282" y="130331"/>
                  </a:lnTo>
                  <a:lnTo>
                    <a:pt x="36407" y="163463"/>
                  </a:lnTo>
                  <a:lnTo>
                    <a:pt x="21183" y="170989"/>
                  </a:lnTo>
                  <a:lnTo>
                    <a:pt x="44263" y="170989"/>
                  </a:lnTo>
                  <a:lnTo>
                    <a:pt x="74704" y="137431"/>
                  </a:lnTo>
                  <a:lnTo>
                    <a:pt x="98978" y="94393"/>
                  </a:lnTo>
                  <a:lnTo>
                    <a:pt x="114573" y="45485"/>
                  </a:lnTo>
                  <a:lnTo>
                    <a:pt x="115944" y="35716"/>
                  </a:lnTo>
                  <a:lnTo>
                    <a:pt x="115944" y="31412"/>
                  </a:lnTo>
                  <a:lnTo>
                    <a:pt x="115421" y="21634"/>
                  </a:lnTo>
                  <a:lnTo>
                    <a:pt x="113448" y="13520"/>
                  </a:lnTo>
                  <a:lnTo>
                    <a:pt x="112315" y="11413"/>
                  </a:lnTo>
                  <a:close/>
                </a:path>
              </a:pathLst>
            </a:custGeom>
            <a:solidFill>
              <a:srgbClr val="9DCA9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2867" y="4347511"/>
              <a:ext cx="218003" cy="1166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947688" y="4347748"/>
              <a:ext cx="157480" cy="100965"/>
            </a:xfrm>
            <a:custGeom>
              <a:avLst/>
              <a:gdLst/>
              <a:ahLst/>
              <a:cxnLst/>
              <a:rect l="l" t="t" r="r" b="b"/>
              <a:pathLst>
                <a:path w="157480" h="100964">
                  <a:moveTo>
                    <a:pt x="129553" y="0"/>
                  </a:moveTo>
                  <a:lnTo>
                    <a:pt x="88527" y="7970"/>
                  </a:lnTo>
                  <a:lnTo>
                    <a:pt x="48958" y="26241"/>
                  </a:lnTo>
                  <a:lnTo>
                    <a:pt x="14499" y="50614"/>
                  </a:lnTo>
                  <a:lnTo>
                    <a:pt x="0" y="80927"/>
                  </a:lnTo>
                  <a:lnTo>
                    <a:pt x="1934" y="87671"/>
                  </a:lnTo>
                  <a:lnTo>
                    <a:pt x="3787" y="92247"/>
                  </a:lnTo>
                  <a:lnTo>
                    <a:pt x="8122" y="95870"/>
                  </a:lnTo>
                  <a:lnTo>
                    <a:pt x="13536" y="98027"/>
                  </a:lnTo>
                  <a:lnTo>
                    <a:pt x="28346" y="100612"/>
                  </a:lnTo>
                  <a:lnTo>
                    <a:pt x="47405" y="98728"/>
                  </a:lnTo>
                  <a:lnTo>
                    <a:pt x="69379" y="92667"/>
                  </a:lnTo>
                  <a:lnTo>
                    <a:pt x="77903" y="89067"/>
                  </a:lnTo>
                  <a:lnTo>
                    <a:pt x="28238" y="89067"/>
                  </a:lnTo>
                  <a:lnTo>
                    <a:pt x="17200" y="87304"/>
                  </a:lnTo>
                  <a:lnTo>
                    <a:pt x="11263" y="79912"/>
                  </a:lnTo>
                  <a:lnTo>
                    <a:pt x="11360" y="72331"/>
                  </a:lnTo>
                  <a:lnTo>
                    <a:pt x="41187" y="44121"/>
                  </a:lnTo>
                  <a:lnTo>
                    <a:pt x="93090" y="18556"/>
                  </a:lnTo>
                  <a:lnTo>
                    <a:pt x="129572" y="11639"/>
                  </a:lnTo>
                  <a:lnTo>
                    <a:pt x="155073" y="11639"/>
                  </a:lnTo>
                  <a:lnTo>
                    <a:pt x="153479" y="7967"/>
                  </a:lnTo>
                  <a:lnTo>
                    <a:pt x="149741" y="4595"/>
                  </a:lnTo>
                  <a:lnTo>
                    <a:pt x="144338" y="2469"/>
                  </a:lnTo>
                  <a:lnTo>
                    <a:pt x="129553" y="0"/>
                  </a:lnTo>
                  <a:close/>
                </a:path>
                <a:path w="157480" h="100964">
                  <a:moveTo>
                    <a:pt x="155073" y="11639"/>
                  </a:moveTo>
                  <a:lnTo>
                    <a:pt x="129572" y="11639"/>
                  </a:lnTo>
                  <a:lnTo>
                    <a:pt x="140642" y="13474"/>
                  </a:lnTo>
                  <a:lnTo>
                    <a:pt x="143186" y="14385"/>
                  </a:lnTo>
                  <a:lnTo>
                    <a:pt x="144893" y="15746"/>
                  </a:lnTo>
                  <a:lnTo>
                    <a:pt x="145615" y="17464"/>
                  </a:lnTo>
                  <a:lnTo>
                    <a:pt x="146071" y="20991"/>
                  </a:lnTo>
                  <a:lnTo>
                    <a:pt x="144605" y="26062"/>
                  </a:lnTo>
                  <a:lnTo>
                    <a:pt x="114194" y="57195"/>
                  </a:lnTo>
                  <a:lnTo>
                    <a:pt x="64813" y="82104"/>
                  </a:lnTo>
                  <a:lnTo>
                    <a:pt x="28238" y="89067"/>
                  </a:lnTo>
                  <a:lnTo>
                    <a:pt x="77903" y="89067"/>
                  </a:lnTo>
                  <a:lnTo>
                    <a:pt x="120290" y="66585"/>
                  </a:lnTo>
                  <a:lnTo>
                    <a:pt x="151373" y="36670"/>
                  </a:lnTo>
                  <a:lnTo>
                    <a:pt x="156945" y="18727"/>
                  </a:lnTo>
                  <a:lnTo>
                    <a:pt x="155510" y="12647"/>
                  </a:lnTo>
                  <a:lnTo>
                    <a:pt x="155073" y="11639"/>
                  </a:lnTo>
                  <a:close/>
                </a:path>
              </a:pathLst>
            </a:custGeom>
            <a:solidFill>
              <a:srgbClr val="9DC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14035" y="2055915"/>
              <a:ext cx="445153" cy="5731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91837" y="2066785"/>
              <a:ext cx="910272" cy="5719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679114" y="2055920"/>
              <a:ext cx="619760" cy="144145"/>
            </a:xfrm>
            <a:custGeom>
              <a:avLst/>
              <a:gdLst/>
              <a:ahLst/>
              <a:cxnLst/>
              <a:rect l="l" t="t" r="r" b="b"/>
              <a:pathLst>
                <a:path w="619759" h="144144">
                  <a:moveTo>
                    <a:pt x="32092" y="143751"/>
                  </a:moveTo>
                  <a:lnTo>
                    <a:pt x="30962" y="0"/>
                  </a:lnTo>
                  <a:lnTo>
                    <a:pt x="0" y="0"/>
                  </a:lnTo>
                  <a:lnTo>
                    <a:pt x="1143" y="143751"/>
                  </a:lnTo>
                  <a:lnTo>
                    <a:pt x="32092" y="143751"/>
                  </a:lnTo>
                  <a:close/>
                </a:path>
                <a:path w="619759" h="144144">
                  <a:moveTo>
                    <a:pt x="438073" y="3619"/>
                  </a:moveTo>
                  <a:lnTo>
                    <a:pt x="411670" y="3619"/>
                  </a:lnTo>
                  <a:lnTo>
                    <a:pt x="411670" y="29527"/>
                  </a:lnTo>
                  <a:lnTo>
                    <a:pt x="438073" y="29527"/>
                  </a:lnTo>
                  <a:lnTo>
                    <a:pt x="438073" y="3619"/>
                  </a:lnTo>
                  <a:close/>
                </a:path>
                <a:path w="619759" h="144144">
                  <a:moveTo>
                    <a:pt x="475665" y="3619"/>
                  </a:moveTo>
                  <a:lnTo>
                    <a:pt x="449300" y="3619"/>
                  </a:lnTo>
                  <a:lnTo>
                    <a:pt x="449300" y="29527"/>
                  </a:lnTo>
                  <a:lnTo>
                    <a:pt x="475665" y="29527"/>
                  </a:lnTo>
                  <a:lnTo>
                    <a:pt x="475665" y="3619"/>
                  </a:lnTo>
                  <a:close/>
                </a:path>
                <a:path w="619759" h="144144">
                  <a:moveTo>
                    <a:pt x="619315" y="100533"/>
                  </a:moveTo>
                  <a:lnTo>
                    <a:pt x="593902" y="60883"/>
                  </a:lnTo>
                  <a:lnTo>
                    <a:pt x="589216" y="60096"/>
                  </a:lnTo>
                  <a:lnTo>
                    <a:pt x="589216" y="91541"/>
                  </a:lnTo>
                  <a:lnTo>
                    <a:pt x="589216" y="109664"/>
                  </a:lnTo>
                  <a:lnTo>
                    <a:pt x="585685" y="119468"/>
                  </a:lnTo>
                  <a:lnTo>
                    <a:pt x="562813" y="119468"/>
                  </a:lnTo>
                  <a:lnTo>
                    <a:pt x="559549" y="109664"/>
                  </a:lnTo>
                  <a:lnTo>
                    <a:pt x="559549" y="91541"/>
                  </a:lnTo>
                  <a:lnTo>
                    <a:pt x="562813" y="81737"/>
                  </a:lnTo>
                  <a:lnTo>
                    <a:pt x="585685" y="81737"/>
                  </a:lnTo>
                  <a:lnTo>
                    <a:pt x="589216" y="91541"/>
                  </a:lnTo>
                  <a:lnTo>
                    <a:pt x="589216" y="60096"/>
                  </a:lnTo>
                  <a:lnTo>
                    <a:pt x="540778" y="69989"/>
                  </a:lnTo>
                  <a:lnTo>
                    <a:pt x="529412" y="106172"/>
                  </a:lnTo>
                  <a:lnTo>
                    <a:pt x="530085" y="111264"/>
                  </a:lnTo>
                  <a:lnTo>
                    <a:pt x="531698" y="116103"/>
                  </a:lnTo>
                  <a:lnTo>
                    <a:pt x="509955" y="116103"/>
                  </a:lnTo>
                  <a:lnTo>
                    <a:pt x="505828" y="116103"/>
                  </a:lnTo>
                  <a:lnTo>
                    <a:pt x="486968" y="116103"/>
                  </a:lnTo>
                  <a:lnTo>
                    <a:pt x="482536" y="116243"/>
                  </a:lnTo>
                  <a:lnTo>
                    <a:pt x="476123" y="115163"/>
                  </a:lnTo>
                  <a:lnTo>
                    <a:pt x="481736" y="107530"/>
                  </a:lnTo>
                  <a:lnTo>
                    <a:pt x="485508" y="99949"/>
                  </a:lnTo>
                  <a:lnTo>
                    <a:pt x="487591" y="92735"/>
                  </a:lnTo>
                  <a:lnTo>
                    <a:pt x="488238" y="86042"/>
                  </a:lnTo>
                  <a:lnTo>
                    <a:pt x="484682" y="69519"/>
                  </a:lnTo>
                  <a:lnTo>
                    <a:pt x="484581" y="69049"/>
                  </a:lnTo>
                  <a:lnTo>
                    <a:pt x="474814" y="56794"/>
                  </a:lnTo>
                  <a:lnTo>
                    <a:pt x="460768" y="49364"/>
                  </a:lnTo>
                  <a:lnTo>
                    <a:pt x="458165" y="48983"/>
                  </a:lnTo>
                  <a:lnTo>
                    <a:pt x="458165" y="76517"/>
                  </a:lnTo>
                  <a:lnTo>
                    <a:pt x="458165" y="85382"/>
                  </a:lnTo>
                  <a:lnTo>
                    <a:pt x="456145" y="94729"/>
                  </a:lnTo>
                  <a:lnTo>
                    <a:pt x="451612" y="101688"/>
                  </a:lnTo>
                  <a:lnTo>
                    <a:pt x="446887" y="106032"/>
                  </a:lnTo>
                  <a:lnTo>
                    <a:pt x="444296" y="107530"/>
                  </a:lnTo>
                  <a:lnTo>
                    <a:pt x="441706" y="105994"/>
                  </a:lnTo>
                  <a:lnTo>
                    <a:pt x="436918" y="101587"/>
                  </a:lnTo>
                  <a:lnTo>
                    <a:pt x="432308" y="94615"/>
                  </a:lnTo>
                  <a:lnTo>
                    <a:pt x="430250" y="85382"/>
                  </a:lnTo>
                  <a:lnTo>
                    <a:pt x="430250" y="76517"/>
                  </a:lnTo>
                  <a:lnTo>
                    <a:pt x="435330" y="69519"/>
                  </a:lnTo>
                  <a:lnTo>
                    <a:pt x="453275" y="69519"/>
                  </a:lnTo>
                  <a:lnTo>
                    <a:pt x="458165" y="76517"/>
                  </a:lnTo>
                  <a:lnTo>
                    <a:pt x="458165" y="48983"/>
                  </a:lnTo>
                  <a:lnTo>
                    <a:pt x="413651" y="56794"/>
                  </a:lnTo>
                  <a:lnTo>
                    <a:pt x="400177" y="86042"/>
                  </a:lnTo>
                  <a:lnTo>
                    <a:pt x="400837" y="92735"/>
                  </a:lnTo>
                  <a:lnTo>
                    <a:pt x="402971" y="99949"/>
                  </a:lnTo>
                  <a:lnTo>
                    <a:pt x="406819" y="107530"/>
                  </a:lnTo>
                  <a:lnTo>
                    <a:pt x="412584" y="115163"/>
                  </a:lnTo>
                  <a:lnTo>
                    <a:pt x="407517" y="115836"/>
                  </a:lnTo>
                  <a:lnTo>
                    <a:pt x="401967" y="116103"/>
                  </a:lnTo>
                  <a:lnTo>
                    <a:pt x="382282" y="116103"/>
                  </a:lnTo>
                  <a:lnTo>
                    <a:pt x="378040" y="116103"/>
                  </a:lnTo>
                  <a:lnTo>
                    <a:pt x="167360" y="116103"/>
                  </a:lnTo>
                  <a:lnTo>
                    <a:pt x="159664" y="91694"/>
                  </a:lnTo>
                  <a:lnTo>
                    <a:pt x="146748" y="74002"/>
                  </a:lnTo>
                  <a:lnTo>
                    <a:pt x="128828" y="63233"/>
                  </a:lnTo>
                  <a:lnTo>
                    <a:pt x="106108" y="59588"/>
                  </a:lnTo>
                  <a:lnTo>
                    <a:pt x="106108" y="86042"/>
                  </a:lnTo>
                  <a:lnTo>
                    <a:pt x="114985" y="87972"/>
                  </a:lnTo>
                  <a:lnTo>
                    <a:pt x="124320" y="93675"/>
                  </a:lnTo>
                  <a:lnTo>
                    <a:pt x="132130" y="103073"/>
                  </a:lnTo>
                  <a:lnTo>
                    <a:pt x="136423" y="116103"/>
                  </a:lnTo>
                  <a:lnTo>
                    <a:pt x="77076" y="116103"/>
                  </a:lnTo>
                  <a:lnTo>
                    <a:pt x="62014" y="143751"/>
                  </a:lnTo>
                  <a:lnTo>
                    <a:pt x="408139" y="143751"/>
                  </a:lnTo>
                  <a:lnTo>
                    <a:pt x="417626" y="143319"/>
                  </a:lnTo>
                  <a:lnTo>
                    <a:pt x="426796" y="142036"/>
                  </a:lnTo>
                  <a:lnTo>
                    <a:pt x="435673" y="139966"/>
                  </a:lnTo>
                  <a:lnTo>
                    <a:pt x="444296" y="137185"/>
                  </a:lnTo>
                  <a:lnTo>
                    <a:pt x="453059" y="139966"/>
                  </a:lnTo>
                  <a:lnTo>
                    <a:pt x="462114" y="142036"/>
                  </a:lnTo>
                  <a:lnTo>
                    <a:pt x="471424" y="143319"/>
                  </a:lnTo>
                  <a:lnTo>
                    <a:pt x="480936" y="143751"/>
                  </a:lnTo>
                  <a:lnTo>
                    <a:pt x="505828" y="143751"/>
                  </a:lnTo>
                  <a:lnTo>
                    <a:pt x="509955" y="143751"/>
                  </a:lnTo>
                  <a:lnTo>
                    <a:pt x="574370" y="143751"/>
                  </a:lnTo>
                  <a:lnTo>
                    <a:pt x="593902" y="140436"/>
                  </a:lnTo>
                  <a:lnTo>
                    <a:pt x="607961" y="131305"/>
                  </a:lnTo>
                  <a:lnTo>
                    <a:pt x="615289" y="119468"/>
                  </a:lnTo>
                  <a:lnTo>
                    <a:pt x="616458" y="117589"/>
                  </a:lnTo>
                  <a:lnTo>
                    <a:pt x="619315" y="100533"/>
                  </a:lnTo>
                  <a:close/>
                </a:path>
              </a:pathLst>
            </a:custGeom>
            <a:solidFill>
              <a:srgbClr val="424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44760" y="2244676"/>
              <a:ext cx="822165" cy="280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7250" y="2219900"/>
              <a:ext cx="298873" cy="3282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15629" y="2219901"/>
              <a:ext cx="298873" cy="3282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65366" y="2235315"/>
              <a:ext cx="233037" cy="2984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62152" y="2235315"/>
              <a:ext cx="233266" cy="2984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91489" y="2176634"/>
              <a:ext cx="379322" cy="4142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95098" y="2222173"/>
              <a:ext cx="371244" cy="3264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590740" y="2186085"/>
              <a:ext cx="185722" cy="627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81181" y="2521690"/>
              <a:ext cx="202988" cy="624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55348" y="2315730"/>
              <a:ext cx="252107" cy="1527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577690" y="2454469"/>
              <a:ext cx="203835" cy="70485"/>
            </a:xfrm>
            <a:custGeom>
              <a:avLst/>
              <a:gdLst/>
              <a:ahLst/>
              <a:cxnLst/>
              <a:rect l="l" t="t" r="r" b="b"/>
              <a:pathLst>
                <a:path w="203834" h="70485">
                  <a:moveTo>
                    <a:pt x="0" y="380"/>
                  </a:moveTo>
                  <a:lnTo>
                    <a:pt x="31809" y="46493"/>
                  </a:lnTo>
                  <a:lnTo>
                    <a:pt x="73426" y="66461"/>
                  </a:lnTo>
                  <a:lnTo>
                    <a:pt x="98738" y="69893"/>
                  </a:lnTo>
                  <a:lnTo>
                    <a:pt x="126245" y="67315"/>
                  </a:lnTo>
                  <a:lnTo>
                    <a:pt x="152065" y="58568"/>
                  </a:lnTo>
                  <a:lnTo>
                    <a:pt x="162967" y="51545"/>
                  </a:lnTo>
                  <a:lnTo>
                    <a:pt x="87513" y="51545"/>
                  </a:lnTo>
                  <a:lnTo>
                    <a:pt x="44991" y="39778"/>
                  </a:lnTo>
                  <a:lnTo>
                    <a:pt x="30730" y="31845"/>
                  </a:lnTo>
                  <a:lnTo>
                    <a:pt x="18428" y="22479"/>
                  </a:lnTo>
                  <a:lnTo>
                    <a:pt x="8145" y="11894"/>
                  </a:lnTo>
                  <a:lnTo>
                    <a:pt x="0" y="380"/>
                  </a:lnTo>
                  <a:close/>
                </a:path>
                <a:path w="203834" h="70485">
                  <a:moveTo>
                    <a:pt x="203583" y="0"/>
                  </a:moveTo>
                  <a:lnTo>
                    <a:pt x="199625" y="6439"/>
                  </a:lnTo>
                  <a:lnTo>
                    <a:pt x="169784" y="33763"/>
                  </a:lnTo>
                  <a:lnTo>
                    <a:pt x="130762" y="49169"/>
                  </a:lnTo>
                  <a:lnTo>
                    <a:pt x="87513" y="51545"/>
                  </a:lnTo>
                  <a:lnTo>
                    <a:pt x="162967" y="51545"/>
                  </a:lnTo>
                  <a:lnTo>
                    <a:pt x="192599" y="23936"/>
                  </a:lnTo>
                  <a:lnTo>
                    <a:pt x="201353" y="6942"/>
                  </a:lnTo>
                  <a:lnTo>
                    <a:pt x="203583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36497" y="2435027"/>
              <a:ext cx="687070" cy="42545"/>
            </a:xfrm>
            <a:custGeom>
              <a:avLst/>
              <a:gdLst/>
              <a:ahLst/>
              <a:cxnLst/>
              <a:rect l="l" t="t" r="r" b="b"/>
              <a:pathLst>
                <a:path w="687069" h="42544">
                  <a:moveTo>
                    <a:pt x="123304" y="0"/>
                  </a:moveTo>
                  <a:lnTo>
                    <a:pt x="121005" y="3886"/>
                  </a:lnTo>
                  <a:lnTo>
                    <a:pt x="102933" y="20497"/>
                  </a:lnTo>
                  <a:lnTo>
                    <a:pt x="79260" y="29845"/>
                  </a:lnTo>
                  <a:lnTo>
                    <a:pt x="53009" y="31280"/>
                  </a:lnTo>
                  <a:lnTo>
                    <a:pt x="27203" y="24155"/>
                  </a:lnTo>
                  <a:lnTo>
                    <a:pt x="18567" y="19405"/>
                  </a:lnTo>
                  <a:lnTo>
                    <a:pt x="11125" y="13754"/>
                  </a:lnTo>
                  <a:lnTo>
                    <a:pt x="4914" y="7353"/>
                  </a:lnTo>
                  <a:lnTo>
                    <a:pt x="0" y="317"/>
                  </a:lnTo>
                  <a:lnTo>
                    <a:pt x="0" y="812"/>
                  </a:lnTo>
                  <a:lnTo>
                    <a:pt x="29629" y="34963"/>
                  </a:lnTo>
                  <a:lnTo>
                    <a:pt x="59766" y="42418"/>
                  </a:lnTo>
                  <a:lnTo>
                    <a:pt x="76466" y="40868"/>
                  </a:lnTo>
                  <a:lnTo>
                    <a:pt x="116751" y="14579"/>
                  </a:lnTo>
                  <a:lnTo>
                    <a:pt x="122021" y="4381"/>
                  </a:lnTo>
                  <a:lnTo>
                    <a:pt x="123304" y="0"/>
                  </a:lnTo>
                  <a:close/>
                </a:path>
                <a:path w="687069" h="42544">
                  <a:moveTo>
                    <a:pt x="686904" y="0"/>
                  </a:moveTo>
                  <a:lnTo>
                    <a:pt x="684441" y="3886"/>
                  </a:lnTo>
                  <a:lnTo>
                    <a:pt x="666381" y="20497"/>
                  </a:lnTo>
                  <a:lnTo>
                    <a:pt x="642708" y="29845"/>
                  </a:lnTo>
                  <a:lnTo>
                    <a:pt x="616470" y="31280"/>
                  </a:lnTo>
                  <a:lnTo>
                    <a:pt x="590664" y="24155"/>
                  </a:lnTo>
                  <a:lnTo>
                    <a:pt x="582041" y="19405"/>
                  </a:lnTo>
                  <a:lnTo>
                    <a:pt x="574611" y="13754"/>
                  </a:lnTo>
                  <a:lnTo>
                    <a:pt x="568375" y="7353"/>
                  </a:lnTo>
                  <a:lnTo>
                    <a:pt x="563359" y="317"/>
                  </a:lnTo>
                  <a:lnTo>
                    <a:pt x="567740" y="10858"/>
                  </a:lnTo>
                  <a:lnTo>
                    <a:pt x="600367" y="38163"/>
                  </a:lnTo>
                  <a:lnTo>
                    <a:pt x="623265" y="42418"/>
                  </a:lnTo>
                  <a:lnTo>
                    <a:pt x="639978" y="40868"/>
                  </a:lnTo>
                  <a:lnTo>
                    <a:pt x="680250" y="14579"/>
                  </a:lnTo>
                  <a:lnTo>
                    <a:pt x="684174" y="7772"/>
                  </a:lnTo>
                  <a:lnTo>
                    <a:pt x="686904" y="0"/>
                  </a:lnTo>
                  <a:close/>
                </a:path>
              </a:pathLst>
            </a:custGeom>
            <a:solidFill>
              <a:srgbClr val="FFFFFF">
                <a:alpha val="7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38178" y="2228738"/>
              <a:ext cx="284098" cy="3118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79022" y="2164970"/>
              <a:ext cx="402495" cy="4395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566692" y="2240548"/>
              <a:ext cx="226795" cy="19362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335493" y="2287368"/>
              <a:ext cx="125483" cy="1058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02368" y="2287368"/>
              <a:ext cx="125504" cy="1058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938998" y="2402490"/>
              <a:ext cx="54610" cy="30480"/>
            </a:xfrm>
            <a:custGeom>
              <a:avLst/>
              <a:gdLst/>
              <a:ahLst/>
              <a:cxnLst/>
              <a:rect l="l" t="t" r="r" b="b"/>
              <a:pathLst>
                <a:path w="54609" h="30480">
                  <a:moveTo>
                    <a:pt x="7823" y="28016"/>
                  </a:moveTo>
                  <a:lnTo>
                    <a:pt x="1549" y="22669"/>
                  </a:lnTo>
                  <a:lnTo>
                    <a:pt x="4533" y="18313"/>
                  </a:lnTo>
                  <a:lnTo>
                    <a:pt x="2933" y="13944"/>
                  </a:lnTo>
                  <a:lnTo>
                    <a:pt x="2425" y="6337"/>
                  </a:lnTo>
                  <a:lnTo>
                    <a:pt x="3365" y="0"/>
                  </a:lnTo>
                  <a:lnTo>
                    <a:pt x="0" y="812"/>
                  </a:lnTo>
                  <a:lnTo>
                    <a:pt x="431" y="6959"/>
                  </a:lnTo>
                  <a:lnTo>
                    <a:pt x="889" y="15151"/>
                  </a:lnTo>
                  <a:lnTo>
                    <a:pt x="1219" y="23456"/>
                  </a:lnTo>
                  <a:lnTo>
                    <a:pt x="1244" y="29972"/>
                  </a:lnTo>
                  <a:lnTo>
                    <a:pt x="7823" y="28016"/>
                  </a:lnTo>
                  <a:close/>
                </a:path>
                <a:path w="54609" h="30480">
                  <a:moveTo>
                    <a:pt x="54495" y="18135"/>
                  </a:moveTo>
                  <a:lnTo>
                    <a:pt x="54178" y="16370"/>
                  </a:lnTo>
                  <a:lnTo>
                    <a:pt x="47485" y="19088"/>
                  </a:lnTo>
                  <a:lnTo>
                    <a:pt x="43357" y="22352"/>
                  </a:lnTo>
                  <a:lnTo>
                    <a:pt x="40347" y="25082"/>
                  </a:lnTo>
                  <a:lnTo>
                    <a:pt x="41808" y="27203"/>
                  </a:lnTo>
                  <a:lnTo>
                    <a:pt x="45808" y="24612"/>
                  </a:lnTo>
                  <a:lnTo>
                    <a:pt x="50825" y="20713"/>
                  </a:lnTo>
                  <a:lnTo>
                    <a:pt x="54495" y="18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06155" y="3643360"/>
              <a:ext cx="1874734" cy="132879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410156" y="1863521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0156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0156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410156" y="3812611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410156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410156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410156" y="583442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410156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410156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410156" y="774686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410156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410156" y="873246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846934" y="8038623"/>
              <a:ext cx="1358265" cy="407034"/>
            </a:xfrm>
            <a:custGeom>
              <a:avLst/>
              <a:gdLst/>
              <a:ahLst/>
              <a:cxnLst/>
              <a:rect l="l" t="t" r="r" b="b"/>
              <a:pathLst>
                <a:path w="1358265" h="407034">
                  <a:moveTo>
                    <a:pt x="187375" y="79057"/>
                  </a:moveTo>
                  <a:lnTo>
                    <a:pt x="105460" y="79057"/>
                  </a:lnTo>
                  <a:lnTo>
                    <a:pt x="84429" y="81000"/>
                  </a:lnTo>
                  <a:lnTo>
                    <a:pt x="47155" y="96481"/>
                  </a:lnTo>
                  <a:lnTo>
                    <a:pt x="17386" y="126288"/>
                  </a:lnTo>
                  <a:lnTo>
                    <a:pt x="1943" y="163487"/>
                  </a:lnTo>
                  <a:lnTo>
                    <a:pt x="0" y="184429"/>
                  </a:lnTo>
                  <a:lnTo>
                    <a:pt x="1498" y="202628"/>
                  </a:lnTo>
                  <a:lnTo>
                    <a:pt x="5956" y="219786"/>
                  </a:lnTo>
                  <a:lnTo>
                    <a:pt x="13385" y="235877"/>
                  </a:lnTo>
                  <a:lnTo>
                    <a:pt x="23761" y="250926"/>
                  </a:lnTo>
                  <a:lnTo>
                    <a:pt x="13385" y="264833"/>
                  </a:lnTo>
                  <a:lnTo>
                    <a:pt x="5956" y="279819"/>
                  </a:lnTo>
                  <a:lnTo>
                    <a:pt x="1498" y="295897"/>
                  </a:lnTo>
                  <a:lnTo>
                    <a:pt x="0" y="313055"/>
                  </a:lnTo>
                  <a:lnTo>
                    <a:pt x="1727" y="331787"/>
                  </a:lnTo>
                  <a:lnTo>
                    <a:pt x="27482" y="379387"/>
                  </a:lnTo>
                  <a:lnTo>
                    <a:pt x="75082" y="405066"/>
                  </a:lnTo>
                  <a:lnTo>
                    <a:pt x="93802" y="406781"/>
                  </a:lnTo>
                  <a:lnTo>
                    <a:pt x="187375" y="406781"/>
                  </a:lnTo>
                  <a:lnTo>
                    <a:pt x="187375" y="336626"/>
                  </a:lnTo>
                  <a:lnTo>
                    <a:pt x="87236" y="336626"/>
                  </a:lnTo>
                  <a:lnTo>
                    <a:pt x="81661" y="334340"/>
                  </a:lnTo>
                  <a:lnTo>
                    <a:pt x="72542" y="325196"/>
                  </a:lnTo>
                  <a:lnTo>
                    <a:pt x="70231" y="319633"/>
                  </a:lnTo>
                  <a:lnTo>
                    <a:pt x="70231" y="306527"/>
                  </a:lnTo>
                  <a:lnTo>
                    <a:pt x="72542" y="301002"/>
                  </a:lnTo>
                  <a:lnTo>
                    <a:pt x="81661" y="292011"/>
                  </a:lnTo>
                  <a:lnTo>
                    <a:pt x="87236" y="289775"/>
                  </a:lnTo>
                  <a:lnTo>
                    <a:pt x="187375" y="289775"/>
                  </a:lnTo>
                  <a:lnTo>
                    <a:pt x="187375" y="219633"/>
                  </a:lnTo>
                  <a:lnTo>
                    <a:pt x="105460" y="219633"/>
                  </a:lnTo>
                  <a:lnTo>
                    <a:pt x="98412" y="218986"/>
                  </a:lnTo>
                  <a:lnTo>
                    <a:pt x="70878" y="191465"/>
                  </a:lnTo>
                  <a:lnTo>
                    <a:pt x="70231" y="184429"/>
                  </a:lnTo>
                  <a:lnTo>
                    <a:pt x="70878" y="177469"/>
                  </a:lnTo>
                  <a:lnTo>
                    <a:pt x="98412" y="150114"/>
                  </a:lnTo>
                  <a:lnTo>
                    <a:pt x="105460" y="149479"/>
                  </a:lnTo>
                  <a:lnTo>
                    <a:pt x="187375" y="149479"/>
                  </a:lnTo>
                  <a:lnTo>
                    <a:pt x="187375" y="79057"/>
                  </a:lnTo>
                  <a:close/>
                </a:path>
                <a:path w="1358265" h="407034">
                  <a:moveTo>
                    <a:pt x="696010" y="20332"/>
                  </a:moveTo>
                  <a:lnTo>
                    <a:pt x="693153" y="13728"/>
                  </a:lnTo>
                  <a:lnTo>
                    <a:pt x="681863" y="2730"/>
                  </a:lnTo>
                  <a:lnTo>
                    <a:pt x="675297" y="0"/>
                  </a:lnTo>
                  <a:lnTo>
                    <a:pt x="660057" y="0"/>
                  </a:lnTo>
                  <a:lnTo>
                    <a:pt x="653427" y="2730"/>
                  </a:lnTo>
                  <a:lnTo>
                    <a:pt x="642454" y="13728"/>
                  </a:lnTo>
                  <a:lnTo>
                    <a:pt x="639699" y="20332"/>
                  </a:lnTo>
                  <a:lnTo>
                    <a:pt x="639699" y="35890"/>
                  </a:lnTo>
                  <a:lnTo>
                    <a:pt x="642454" y="42494"/>
                  </a:lnTo>
                  <a:lnTo>
                    <a:pt x="653427" y="53467"/>
                  </a:lnTo>
                  <a:lnTo>
                    <a:pt x="660057" y="56210"/>
                  </a:lnTo>
                  <a:lnTo>
                    <a:pt x="667842" y="56210"/>
                  </a:lnTo>
                  <a:lnTo>
                    <a:pt x="675297" y="56210"/>
                  </a:lnTo>
                  <a:lnTo>
                    <a:pt x="681863" y="53467"/>
                  </a:lnTo>
                  <a:lnTo>
                    <a:pt x="693153" y="42494"/>
                  </a:lnTo>
                  <a:lnTo>
                    <a:pt x="696010" y="35890"/>
                  </a:lnTo>
                  <a:lnTo>
                    <a:pt x="696010" y="20332"/>
                  </a:lnTo>
                  <a:close/>
                </a:path>
                <a:path w="1358265" h="407034">
                  <a:moveTo>
                    <a:pt x="826617" y="184416"/>
                  </a:moveTo>
                  <a:lnTo>
                    <a:pt x="818896" y="144106"/>
                  </a:lnTo>
                  <a:lnTo>
                    <a:pt x="795731" y="110020"/>
                  </a:lnTo>
                  <a:lnTo>
                    <a:pt x="761644" y="86791"/>
                  </a:lnTo>
                  <a:lnTo>
                    <a:pt x="756310" y="85204"/>
                  </a:lnTo>
                  <a:lnTo>
                    <a:pt x="756310" y="184416"/>
                  </a:lnTo>
                  <a:lnTo>
                    <a:pt x="755675" y="191465"/>
                  </a:lnTo>
                  <a:lnTo>
                    <a:pt x="728167" y="218986"/>
                  </a:lnTo>
                  <a:lnTo>
                    <a:pt x="721144" y="219633"/>
                  </a:lnTo>
                  <a:lnTo>
                    <a:pt x="636041" y="219633"/>
                  </a:lnTo>
                  <a:lnTo>
                    <a:pt x="689940" y="166166"/>
                  </a:lnTo>
                  <a:lnTo>
                    <a:pt x="703770" y="152438"/>
                  </a:lnTo>
                  <a:lnTo>
                    <a:pt x="711542" y="149440"/>
                  </a:lnTo>
                  <a:lnTo>
                    <a:pt x="721144" y="149440"/>
                  </a:lnTo>
                  <a:lnTo>
                    <a:pt x="753770" y="171043"/>
                  </a:lnTo>
                  <a:lnTo>
                    <a:pt x="756310" y="184416"/>
                  </a:lnTo>
                  <a:lnTo>
                    <a:pt x="756310" y="85204"/>
                  </a:lnTo>
                  <a:lnTo>
                    <a:pt x="742200" y="80987"/>
                  </a:lnTo>
                  <a:lnTo>
                    <a:pt x="721144" y="79044"/>
                  </a:lnTo>
                  <a:lnTo>
                    <a:pt x="700265" y="80924"/>
                  </a:lnTo>
                  <a:lnTo>
                    <a:pt x="681062" y="86537"/>
                  </a:lnTo>
                  <a:lnTo>
                    <a:pt x="663536" y="95910"/>
                  </a:lnTo>
                  <a:lnTo>
                    <a:pt x="647712" y="109016"/>
                  </a:lnTo>
                  <a:lnTo>
                    <a:pt x="590092" y="166166"/>
                  </a:lnTo>
                  <a:lnTo>
                    <a:pt x="590092" y="79044"/>
                  </a:lnTo>
                  <a:lnTo>
                    <a:pt x="519823" y="79044"/>
                  </a:lnTo>
                  <a:lnTo>
                    <a:pt x="519823" y="184416"/>
                  </a:lnTo>
                  <a:lnTo>
                    <a:pt x="519176" y="191465"/>
                  </a:lnTo>
                  <a:lnTo>
                    <a:pt x="491540" y="218986"/>
                  </a:lnTo>
                  <a:lnTo>
                    <a:pt x="484581" y="219633"/>
                  </a:lnTo>
                  <a:lnTo>
                    <a:pt x="449605" y="219633"/>
                  </a:lnTo>
                  <a:lnTo>
                    <a:pt x="449605" y="184416"/>
                  </a:lnTo>
                  <a:lnTo>
                    <a:pt x="447675" y="163487"/>
                  </a:lnTo>
                  <a:lnTo>
                    <a:pt x="432231" y="126288"/>
                  </a:lnTo>
                  <a:lnTo>
                    <a:pt x="402463" y="96481"/>
                  </a:lnTo>
                  <a:lnTo>
                    <a:pt x="379374" y="85229"/>
                  </a:lnTo>
                  <a:lnTo>
                    <a:pt x="379374" y="184416"/>
                  </a:lnTo>
                  <a:lnTo>
                    <a:pt x="379374" y="219633"/>
                  </a:lnTo>
                  <a:lnTo>
                    <a:pt x="344144" y="219633"/>
                  </a:lnTo>
                  <a:lnTo>
                    <a:pt x="337197" y="218986"/>
                  </a:lnTo>
                  <a:lnTo>
                    <a:pt x="309753" y="191465"/>
                  </a:lnTo>
                  <a:lnTo>
                    <a:pt x="309118" y="184416"/>
                  </a:lnTo>
                  <a:lnTo>
                    <a:pt x="309753" y="177469"/>
                  </a:lnTo>
                  <a:lnTo>
                    <a:pt x="337197" y="150088"/>
                  </a:lnTo>
                  <a:lnTo>
                    <a:pt x="344144" y="149440"/>
                  </a:lnTo>
                  <a:lnTo>
                    <a:pt x="351193" y="150088"/>
                  </a:lnTo>
                  <a:lnTo>
                    <a:pt x="378726" y="177469"/>
                  </a:lnTo>
                  <a:lnTo>
                    <a:pt x="379374" y="184416"/>
                  </a:lnTo>
                  <a:lnTo>
                    <a:pt x="379374" y="85229"/>
                  </a:lnTo>
                  <a:lnTo>
                    <a:pt x="365188" y="80987"/>
                  </a:lnTo>
                  <a:lnTo>
                    <a:pt x="344144" y="79044"/>
                  </a:lnTo>
                  <a:lnTo>
                    <a:pt x="323202" y="80987"/>
                  </a:lnTo>
                  <a:lnTo>
                    <a:pt x="286042" y="96481"/>
                  </a:lnTo>
                  <a:lnTo>
                    <a:pt x="256298" y="126288"/>
                  </a:lnTo>
                  <a:lnTo>
                    <a:pt x="240830" y="163487"/>
                  </a:lnTo>
                  <a:lnTo>
                    <a:pt x="238899" y="184416"/>
                  </a:lnTo>
                  <a:lnTo>
                    <a:pt x="240830" y="205447"/>
                  </a:lnTo>
                  <a:lnTo>
                    <a:pt x="256298" y="242697"/>
                  </a:lnTo>
                  <a:lnTo>
                    <a:pt x="286042" y="272402"/>
                  </a:lnTo>
                  <a:lnTo>
                    <a:pt x="323202" y="287845"/>
                  </a:lnTo>
                  <a:lnTo>
                    <a:pt x="344144" y="289775"/>
                  </a:lnTo>
                  <a:lnTo>
                    <a:pt x="379374" y="289775"/>
                  </a:lnTo>
                  <a:lnTo>
                    <a:pt x="379374" y="301396"/>
                  </a:lnTo>
                  <a:lnTo>
                    <a:pt x="357695" y="334060"/>
                  </a:lnTo>
                  <a:lnTo>
                    <a:pt x="344144" y="336626"/>
                  </a:lnTo>
                  <a:lnTo>
                    <a:pt x="238899" y="336626"/>
                  </a:lnTo>
                  <a:lnTo>
                    <a:pt x="238899" y="406781"/>
                  </a:lnTo>
                  <a:lnTo>
                    <a:pt x="344144" y="406781"/>
                  </a:lnTo>
                  <a:lnTo>
                    <a:pt x="365188" y="404850"/>
                  </a:lnTo>
                  <a:lnTo>
                    <a:pt x="402463" y="389432"/>
                  </a:lnTo>
                  <a:lnTo>
                    <a:pt x="432231" y="359702"/>
                  </a:lnTo>
                  <a:lnTo>
                    <a:pt x="447675" y="322440"/>
                  </a:lnTo>
                  <a:lnTo>
                    <a:pt x="449605" y="301396"/>
                  </a:lnTo>
                  <a:lnTo>
                    <a:pt x="449605" y="289775"/>
                  </a:lnTo>
                  <a:lnTo>
                    <a:pt x="484835" y="289775"/>
                  </a:lnTo>
                  <a:lnTo>
                    <a:pt x="504266" y="288061"/>
                  </a:lnTo>
                  <a:lnTo>
                    <a:pt x="522389" y="283044"/>
                  </a:lnTo>
                  <a:lnTo>
                    <a:pt x="539242" y="274701"/>
                  </a:lnTo>
                  <a:lnTo>
                    <a:pt x="554824" y="263055"/>
                  </a:lnTo>
                  <a:lnTo>
                    <a:pt x="570445" y="274739"/>
                  </a:lnTo>
                  <a:lnTo>
                    <a:pt x="587349" y="283095"/>
                  </a:lnTo>
                  <a:lnTo>
                    <a:pt x="605548" y="288112"/>
                  </a:lnTo>
                  <a:lnTo>
                    <a:pt x="625055" y="289775"/>
                  </a:lnTo>
                  <a:lnTo>
                    <a:pt x="721144" y="289775"/>
                  </a:lnTo>
                  <a:lnTo>
                    <a:pt x="761644" y="282054"/>
                  </a:lnTo>
                  <a:lnTo>
                    <a:pt x="795731" y="258902"/>
                  </a:lnTo>
                  <a:lnTo>
                    <a:pt x="818896" y="224878"/>
                  </a:lnTo>
                  <a:lnTo>
                    <a:pt x="820458" y="219633"/>
                  </a:lnTo>
                  <a:lnTo>
                    <a:pt x="824687" y="205447"/>
                  </a:lnTo>
                  <a:lnTo>
                    <a:pt x="826617" y="184416"/>
                  </a:lnTo>
                  <a:close/>
                </a:path>
                <a:path w="1358265" h="407034">
                  <a:moveTo>
                    <a:pt x="1357833" y="184429"/>
                  </a:moveTo>
                  <a:lnTo>
                    <a:pt x="1355902" y="163487"/>
                  </a:lnTo>
                  <a:lnTo>
                    <a:pt x="1351711" y="149479"/>
                  </a:lnTo>
                  <a:lnTo>
                    <a:pt x="1350111" y="144106"/>
                  </a:lnTo>
                  <a:lnTo>
                    <a:pt x="1326934" y="110020"/>
                  </a:lnTo>
                  <a:lnTo>
                    <a:pt x="1292872" y="86804"/>
                  </a:lnTo>
                  <a:lnTo>
                    <a:pt x="1287614" y="85242"/>
                  </a:lnTo>
                  <a:lnTo>
                    <a:pt x="1287614" y="184429"/>
                  </a:lnTo>
                  <a:lnTo>
                    <a:pt x="1286967" y="191465"/>
                  </a:lnTo>
                  <a:lnTo>
                    <a:pt x="1259433" y="218986"/>
                  </a:lnTo>
                  <a:lnTo>
                    <a:pt x="1252359" y="219633"/>
                  </a:lnTo>
                  <a:lnTo>
                    <a:pt x="1245425" y="218986"/>
                  </a:lnTo>
                  <a:lnTo>
                    <a:pt x="1218031" y="191465"/>
                  </a:lnTo>
                  <a:lnTo>
                    <a:pt x="1217383" y="184429"/>
                  </a:lnTo>
                  <a:lnTo>
                    <a:pt x="1218031" y="177469"/>
                  </a:lnTo>
                  <a:lnTo>
                    <a:pt x="1245425" y="150114"/>
                  </a:lnTo>
                  <a:lnTo>
                    <a:pt x="1252359" y="149479"/>
                  </a:lnTo>
                  <a:lnTo>
                    <a:pt x="1259433" y="150114"/>
                  </a:lnTo>
                  <a:lnTo>
                    <a:pt x="1286967" y="177469"/>
                  </a:lnTo>
                  <a:lnTo>
                    <a:pt x="1287614" y="184429"/>
                  </a:lnTo>
                  <a:lnTo>
                    <a:pt x="1287614" y="85242"/>
                  </a:lnTo>
                  <a:lnTo>
                    <a:pt x="1273416" y="81000"/>
                  </a:lnTo>
                  <a:lnTo>
                    <a:pt x="1252359" y="79057"/>
                  </a:lnTo>
                  <a:lnTo>
                    <a:pt x="1231430" y="81000"/>
                  </a:lnTo>
                  <a:lnTo>
                    <a:pt x="1194269" y="96481"/>
                  </a:lnTo>
                  <a:lnTo>
                    <a:pt x="1164526" y="126288"/>
                  </a:lnTo>
                  <a:lnTo>
                    <a:pt x="1149096" y="163487"/>
                  </a:lnTo>
                  <a:lnTo>
                    <a:pt x="1146517" y="191465"/>
                  </a:lnTo>
                  <a:lnTo>
                    <a:pt x="1144562" y="197967"/>
                  </a:lnTo>
                  <a:lnTo>
                    <a:pt x="1111935" y="219633"/>
                  </a:lnTo>
                  <a:lnTo>
                    <a:pt x="1076947" y="219633"/>
                  </a:lnTo>
                  <a:lnTo>
                    <a:pt x="1076947" y="184429"/>
                  </a:lnTo>
                  <a:lnTo>
                    <a:pt x="1075016" y="163487"/>
                  </a:lnTo>
                  <a:lnTo>
                    <a:pt x="1059561" y="126288"/>
                  </a:lnTo>
                  <a:lnTo>
                    <a:pt x="1029804" y="96481"/>
                  </a:lnTo>
                  <a:lnTo>
                    <a:pt x="1006665" y="85229"/>
                  </a:lnTo>
                  <a:lnTo>
                    <a:pt x="1006665" y="184429"/>
                  </a:lnTo>
                  <a:lnTo>
                    <a:pt x="1006665" y="219633"/>
                  </a:lnTo>
                  <a:lnTo>
                    <a:pt x="971486" y="219633"/>
                  </a:lnTo>
                  <a:lnTo>
                    <a:pt x="964526" y="218986"/>
                  </a:lnTo>
                  <a:lnTo>
                    <a:pt x="937094" y="191465"/>
                  </a:lnTo>
                  <a:lnTo>
                    <a:pt x="936459" y="184429"/>
                  </a:lnTo>
                  <a:lnTo>
                    <a:pt x="937094" y="177469"/>
                  </a:lnTo>
                  <a:lnTo>
                    <a:pt x="964526" y="150114"/>
                  </a:lnTo>
                  <a:lnTo>
                    <a:pt x="971486" y="149479"/>
                  </a:lnTo>
                  <a:lnTo>
                    <a:pt x="978522" y="150114"/>
                  </a:lnTo>
                  <a:lnTo>
                    <a:pt x="1006030" y="177469"/>
                  </a:lnTo>
                  <a:lnTo>
                    <a:pt x="1006665" y="184429"/>
                  </a:lnTo>
                  <a:lnTo>
                    <a:pt x="1006665" y="85229"/>
                  </a:lnTo>
                  <a:lnTo>
                    <a:pt x="992530" y="81000"/>
                  </a:lnTo>
                  <a:lnTo>
                    <a:pt x="971486" y="79057"/>
                  </a:lnTo>
                  <a:lnTo>
                    <a:pt x="950531" y="81000"/>
                  </a:lnTo>
                  <a:lnTo>
                    <a:pt x="913358" y="96481"/>
                  </a:lnTo>
                  <a:lnTo>
                    <a:pt x="883602" y="126288"/>
                  </a:lnTo>
                  <a:lnTo>
                    <a:pt x="868146" y="163487"/>
                  </a:lnTo>
                  <a:lnTo>
                    <a:pt x="866216" y="184429"/>
                  </a:lnTo>
                  <a:lnTo>
                    <a:pt x="868146" y="205447"/>
                  </a:lnTo>
                  <a:lnTo>
                    <a:pt x="883602" y="242684"/>
                  </a:lnTo>
                  <a:lnTo>
                    <a:pt x="913358" y="272415"/>
                  </a:lnTo>
                  <a:lnTo>
                    <a:pt x="950531" y="287845"/>
                  </a:lnTo>
                  <a:lnTo>
                    <a:pt x="971486" y="289775"/>
                  </a:lnTo>
                  <a:lnTo>
                    <a:pt x="1006665" y="289775"/>
                  </a:lnTo>
                  <a:lnTo>
                    <a:pt x="1006665" y="301396"/>
                  </a:lnTo>
                  <a:lnTo>
                    <a:pt x="985024" y="334060"/>
                  </a:lnTo>
                  <a:lnTo>
                    <a:pt x="971486" y="336626"/>
                  </a:lnTo>
                  <a:lnTo>
                    <a:pt x="743915" y="336626"/>
                  </a:lnTo>
                  <a:lnTo>
                    <a:pt x="743915" y="406781"/>
                  </a:lnTo>
                  <a:lnTo>
                    <a:pt x="971486" y="406781"/>
                  </a:lnTo>
                  <a:lnTo>
                    <a:pt x="992530" y="404850"/>
                  </a:lnTo>
                  <a:lnTo>
                    <a:pt x="1029804" y="389432"/>
                  </a:lnTo>
                  <a:lnTo>
                    <a:pt x="1059561" y="359702"/>
                  </a:lnTo>
                  <a:lnTo>
                    <a:pt x="1075016" y="322440"/>
                  </a:lnTo>
                  <a:lnTo>
                    <a:pt x="1076947" y="301396"/>
                  </a:lnTo>
                  <a:lnTo>
                    <a:pt x="1076947" y="289775"/>
                  </a:lnTo>
                  <a:lnTo>
                    <a:pt x="1112164" y="289775"/>
                  </a:lnTo>
                  <a:lnTo>
                    <a:pt x="1131582" y="288061"/>
                  </a:lnTo>
                  <a:lnTo>
                    <a:pt x="1149718" y="283044"/>
                  </a:lnTo>
                  <a:lnTo>
                    <a:pt x="1166571" y="274701"/>
                  </a:lnTo>
                  <a:lnTo>
                    <a:pt x="1182154" y="263055"/>
                  </a:lnTo>
                  <a:lnTo>
                    <a:pt x="1197775" y="274739"/>
                  </a:lnTo>
                  <a:lnTo>
                    <a:pt x="1214678" y="283095"/>
                  </a:lnTo>
                  <a:lnTo>
                    <a:pt x="1232877" y="288099"/>
                  </a:lnTo>
                  <a:lnTo>
                    <a:pt x="1252359" y="289775"/>
                  </a:lnTo>
                  <a:lnTo>
                    <a:pt x="1273416" y="287845"/>
                  </a:lnTo>
                  <a:lnTo>
                    <a:pt x="1310703" y="272415"/>
                  </a:lnTo>
                  <a:lnTo>
                    <a:pt x="1340446" y="242684"/>
                  </a:lnTo>
                  <a:lnTo>
                    <a:pt x="1351673" y="219633"/>
                  </a:lnTo>
                  <a:lnTo>
                    <a:pt x="1355902" y="205447"/>
                  </a:lnTo>
                  <a:lnTo>
                    <a:pt x="1357833" y="184429"/>
                  </a:lnTo>
                  <a:close/>
                </a:path>
              </a:pathLst>
            </a:custGeom>
            <a:solidFill>
              <a:srgbClr val="019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470514" y="8374773"/>
              <a:ext cx="110150" cy="7062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052506" y="5917181"/>
              <a:ext cx="862965" cy="862965"/>
            </a:xfrm>
            <a:custGeom>
              <a:avLst/>
              <a:gdLst/>
              <a:ahLst/>
              <a:cxnLst/>
              <a:rect l="l" t="t" r="r" b="b"/>
              <a:pathLst>
                <a:path w="862965" h="862965">
                  <a:moveTo>
                    <a:pt x="862842" y="0"/>
                  </a:moveTo>
                  <a:lnTo>
                    <a:pt x="0" y="0"/>
                  </a:lnTo>
                  <a:lnTo>
                    <a:pt x="0" y="862842"/>
                  </a:lnTo>
                  <a:lnTo>
                    <a:pt x="862842" y="862842"/>
                  </a:lnTo>
                  <a:lnTo>
                    <a:pt x="862842" y="0"/>
                  </a:lnTo>
                  <a:close/>
                </a:path>
              </a:pathLst>
            </a:custGeom>
            <a:solidFill>
              <a:srgbClr val="05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180118" y="6077464"/>
              <a:ext cx="607695" cy="410845"/>
            </a:xfrm>
            <a:custGeom>
              <a:avLst/>
              <a:gdLst/>
              <a:ahLst/>
              <a:cxnLst/>
              <a:rect l="l" t="t" r="r" b="b"/>
              <a:pathLst>
                <a:path w="607694" h="410845">
                  <a:moveTo>
                    <a:pt x="86093" y="9931"/>
                  </a:moveTo>
                  <a:lnTo>
                    <a:pt x="0" y="9931"/>
                  </a:lnTo>
                  <a:lnTo>
                    <a:pt x="0" y="400685"/>
                  </a:lnTo>
                  <a:lnTo>
                    <a:pt x="86093" y="400685"/>
                  </a:lnTo>
                  <a:lnTo>
                    <a:pt x="86093" y="9931"/>
                  </a:lnTo>
                  <a:close/>
                </a:path>
                <a:path w="607694" h="410845">
                  <a:moveTo>
                    <a:pt x="491159" y="168871"/>
                  </a:moveTo>
                  <a:lnTo>
                    <a:pt x="338289" y="168871"/>
                  </a:lnTo>
                  <a:lnTo>
                    <a:pt x="338289" y="248348"/>
                  </a:lnTo>
                  <a:lnTo>
                    <a:pt x="408381" y="248348"/>
                  </a:lnTo>
                  <a:lnTo>
                    <a:pt x="408381" y="311823"/>
                  </a:lnTo>
                  <a:lnTo>
                    <a:pt x="394220" y="318566"/>
                  </a:lnTo>
                  <a:lnTo>
                    <a:pt x="375881" y="324789"/>
                  </a:lnTo>
                  <a:lnTo>
                    <a:pt x="353517" y="329349"/>
                  </a:lnTo>
                  <a:lnTo>
                    <a:pt x="327266" y="331127"/>
                  </a:lnTo>
                  <a:lnTo>
                    <a:pt x="277329" y="321716"/>
                  </a:lnTo>
                  <a:lnTo>
                    <a:pt x="239026" y="295541"/>
                  </a:lnTo>
                  <a:lnTo>
                    <a:pt x="214490" y="255701"/>
                  </a:lnTo>
                  <a:lnTo>
                    <a:pt x="205841" y="205308"/>
                  </a:lnTo>
                  <a:lnTo>
                    <a:pt x="214490" y="154914"/>
                  </a:lnTo>
                  <a:lnTo>
                    <a:pt x="239026" y="115074"/>
                  </a:lnTo>
                  <a:lnTo>
                    <a:pt x="277329" y="88900"/>
                  </a:lnTo>
                  <a:lnTo>
                    <a:pt x="327266" y="79476"/>
                  </a:lnTo>
                  <a:lnTo>
                    <a:pt x="357225" y="81838"/>
                  </a:lnTo>
                  <a:lnTo>
                    <a:pt x="382384" y="88861"/>
                  </a:lnTo>
                  <a:lnTo>
                    <a:pt x="403707" y="100431"/>
                  </a:lnTo>
                  <a:lnTo>
                    <a:pt x="422186" y="116446"/>
                  </a:lnTo>
                  <a:lnTo>
                    <a:pt x="482892" y="50228"/>
                  </a:lnTo>
                  <a:lnTo>
                    <a:pt x="450735" y="27012"/>
                  </a:lnTo>
                  <a:lnTo>
                    <a:pt x="413562" y="11455"/>
                  </a:lnTo>
                  <a:lnTo>
                    <a:pt x="372148" y="2717"/>
                  </a:lnTo>
                  <a:lnTo>
                    <a:pt x="327266" y="0"/>
                  </a:lnTo>
                  <a:lnTo>
                    <a:pt x="277177" y="4787"/>
                  </a:lnTo>
                  <a:lnTo>
                    <a:pt x="232130" y="18783"/>
                  </a:lnTo>
                  <a:lnTo>
                    <a:pt x="193078" y="41351"/>
                  </a:lnTo>
                  <a:lnTo>
                    <a:pt x="161010" y="71907"/>
                  </a:lnTo>
                  <a:lnTo>
                    <a:pt x="136906" y="109816"/>
                  </a:lnTo>
                  <a:lnTo>
                    <a:pt x="121716" y="154482"/>
                  </a:lnTo>
                  <a:lnTo>
                    <a:pt x="116446" y="205308"/>
                  </a:lnTo>
                  <a:lnTo>
                    <a:pt x="121716" y="256120"/>
                  </a:lnTo>
                  <a:lnTo>
                    <a:pt x="136906" y="300786"/>
                  </a:lnTo>
                  <a:lnTo>
                    <a:pt x="161010" y="338696"/>
                  </a:lnTo>
                  <a:lnTo>
                    <a:pt x="193078" y="369239"/>
                  </a:lnTo>
                  <a:lnTo>
                    <a:pt x="232130" y="391820"/>
                  </a:lnTo>
                  <a:lnTo>
                    <a:pt x="277177" y="405803"/>
                  </a:lnTo>
                  <a:lnTo>
                    <a:pt x="327266" y="410603"/>
                  </a:lnTo>
                  <a:lnTo>
                    <a:pt x="369951" y="408457"/>
                  </a:lnTo>
                  <a:lnTo>
                    <a:pt x="411695" y="401777"/>
                  </a:lnTo>
                  <a:lnTo>
                    <a:pt x="452196" y="390118"/>
                  </a:lnTo>
                  <a:lnTo>
                    <a:pt x="491159" y="373075"/>
                  </a:lnTo>
                  <a:lnTo>
                    <a:pt x="491159" y="168871"/>
                  </a:lnTo>
                  <a:close/>
                </a:path>
                <a:path w="607694" h="410845">
                  <a:moveTo>
                    <a:pt x="607593" y="9931"/>
                  </a:moveTo>
                  <a:lnTo>
                    <a:pt x="521512" y="9931"/>
                  </a:lnTo>
                  <a:lnTo>
                    <a:pt x="521512" y="400685"/>
                  </a:lnTo>
                  <a:lnTo>
                    <a:pt x="607593" y="400685"/>
                  </a:lnTo>
                  <a:lnTo>
                    <a:pt x="607593" y="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180125" y="6520157"/>
              <a:ext cx="607695" cy="90170"/>
            </a:xfrm>
            <a:custGeom>
              <a:avLst/>
              <a:gdLst/>
              <a:ahLst/>
              <a:cxnLst/>
              <a:rect l="l" t="t" r="r" b="b"/>
              <a:pathLst>
                <a:path w="607694" h="90170">
                  <a:moveTo>
                    <a:pt x="607594" y="0"/>
                  </a:moveTo>
                  <a:lnTo>
                    <a:pt x="0" y="0"/>
                  </a:lnTo>
                  <a:lnTo>
                    <a:pt x="0" y="89651"/>
                  </a:lnTo>
                  <a:lnTo>
                    <a:pt x="607594" y="89651"/>
                  </a:lnTo>
                  <a:lnTo>
                    <a:pt x="607594" y="0"/>
                  </a:lnTo>
                  <a:close/>
                </a:path>
              </a:pathLst>
            </a:custGeom>
            <a:solidFill>
              <a:srgbClr val="3BB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637605" y="5876533"/>
              <a:ext cx="1076960" cy="878840"/>
            </a:xfrm>
            <a:custGeom>
              <a:avLst/>
              <a:gdLst/>
              <a:ahLst/>
              <a:cxnLst/>
              <a:rect l="l" t="t" r="r" b="b"/>
              <a:pathLst>
                <a:path w="1076959" h="878840">
                  <a:moveTo>
                    <a:pt x="639800" y="0"/>
                  </a:moveTo>
                  <a:lnTo>
                    <a:pt x="592662" y="675"/>
                  </a:lnTo>
                  <a:lnTo>
                    <a:pt x="545117" y="4382"/>
                  </a:lnTo>
                  <a:lnTo>
                    <a:pt x="497492" y="11093"/>
                  </a:lnTo>
                  <a:lnTo>
                    <a:pt x="450118" y="20778"/>
                  </a:lnTo>
                  <a:lnTo>
                    <a:pt x="403322" y="33407"/>
                  </a:lnTo>
                  <a:lnTo>
                    <a:pt x="357435" y="48952"/>
                  </a:lnTo>
                  <a:lnTo>
                    <a:pt x="312786" y="67382"/>
                  </a:lnTo>
                  <a:lnTo>
                    <a:pt x="269702" y="88670"/>
                  </a:lnTo>
                  <a:lnTo>
                    <a:pt x="228515" y="112785"/>
                  </a:lnTo>
                  <a:lnTo>
                    <a:pt x="189551" y="139698"/>
                  </a:lnTo>
                  <a:lnTo>
                    <a:pt x="153141" y="169381"/>
                  </a:lnTo>
                  <a:lnTo>
                    <a:pt x="119614" y="201803"/>
                  </a:lnTo>
                  <a:lnTo>
                    <a:pt x="89299" y="236936"/>
                  </a:lnTo>
                  <a:lnTo>
                    <a:pt x="62525" y="274750"/>
                  </a:lnTo>
                  <a:lnTo>
                    <a:pt x="39621" y="315216"/>
                  </a:lnTo>
                  <a:lnTo>
                    <a:pt x="15396" y="376347"/>
                  </a:lnTo>
                  <a:lnTo>
                    <a:pt x="2198" y="440762"/>
                  </a:lnTo>
                  <a:lnTo>
                    <a:pt x="0" y="472283"/>
                  </a:lnTo>
                  <a:lnTo>
                    <a:pt x="233" y="503832"/>
                  </a:lnTo>
                  <a:lnTo>
                    <a:pt x="7967" y="566454"/>
                  </a:lnTo>
                  <a:lnTo>
                    <a:pt x="18103" y="607075"/>
                  </a:lnTo>
                  <a:lnTo>
                    <a:pt x="40612" y="665122"/>
                  </a:lnTo>
                  <a:lnTo>
                    <a:pt x="63132" y="705247"/>
                  </a:lnTo>
                  <a:lnTo>
                    <a:pt x="89565" y="740865"/>
                  </a:lnTo>
                  <a:lnTo>
                    <a:pt x="119542" y="772099"/>
                  </a:lnTo>
                  <a:lnTo>
                    <a:pt x="152692" y="799068"/>
                  </a:lnTo>
                  <a:lnTo>
                    <a:pt x="188644" y="821896"/>
                  </a:lnTo>
                  <a:lnTo>
                    <a:pt x="227030" y="840702"/>
                  </a:lnTo>
                  <a:lnTo>
                    <a:pt x="267477" y="855609"/>
                  </a:lnTo>
                  <a:lnTo>
                    <a:pt x="309618" y="866738"/>
                  </a:lnTo>
                  <a:lnTo>
                    <a:pt x="353080" y="874209"/>
                  </a:lnTo>
                  <a:lnTo>
                    <a:pt x="397495" y="878146"/>
                  </a:lnTo>
                  <a:lnTo>
                    <a:pt x="442491" y="878668"/>
                  </a:lnTo>
                  <a:lnTo>
                    <a:pt x="487699" y="875897"/>
                  </a:lnTo>
                  <a:lnTo>
                    <a:pt x="532748" y="869955"/>
                  </a:lnTo>
                  <a:lnTo>
                    <a:pt x="577269" y="860963"/>
                  </a:lnTo>
                  <a:lnTo>
                    <a:pt x="620891" y="849042"/>
                  </a:lnTo>
                  <a:lnTo>
                    <a:pt x="671383" y="831834"/>
                  </a:lnTo>
                  <a:lnTo>
                    <a:pt x="731879" y="806850"/>
                  </a:lnTo>
                  <a:lnTo>
                    <a:pt x="775531" y="785709"/>
                  </a:lnTo>
                  <a:lnTo>
                    <a:pt x="818143" y="762095"/>
                  </a:lnTo>
                  <a:lnTo>
                    <a:pt x="859238" y="735893"/>
                  </a:lnTo>
                  <a:lnTo>
                    <a:pt x="898338" y="706992"/>
                  </a:lnTo>
                  <a:lnTo>
                    <a:pt x="934967" y="675279"/>
                  </a:lnTo>
                  <a:lnTo>
                    <a:pt x="968645" y="640641"/>
                  </a:lnTo>
                  <a:lnTo>
                    <a:pt x="998897" y="602966"/>
                  </a:lnTo>
                  <a:lnTo>
                    <a:pt x="1025245" y="562140"/>
                  </a:lnTo>
                  <a:lnTo>
                    <a:pt x="1046989" y="517563"/>
                  </a:lnTo>
                  <a:lnTo>
                    <a:pt x="1063000" y="470295"/>
                  </a:lnTo>
                  <a:lnTo>
                    <a:pt x="1073012" y="421275"/>
                  </a:lnTo>
                  <a:lnTo>
                    <a:pt x="1076759" y="371444"/>
                  </a:lnTo>
                  <a:lnTo>
                    <a:pt x="1073975" y="321743"/>
                  </a:lnTo>
                  <a:lnTo>
                    <a:pt x="1064395" y="273112"/>
                  </a:lnTo>
                  <a:lnTo>
                    <a:pt x="1047751" y="226492"/>
                  </a:lnTo>
                  <a:lnTo>
                    <a:pt x="1023779" y="182822"/>
                  </a:lnTo>
                  <a:lnTo>
                    <a:pt x="992630" y="142418"/>
                  </a:lnTo>
                  <a:lnTo>
                    <a:pt x="956322" y="106829"/>
                  </a:lnTo>
                  <a:lnTo>
                    <a:pt x="915654" y="76247"/>
                  </a:lnTo>
                  <a:lnTo>
                    <a:pt x="871424" y="50863"/>
                  </a:lnTo>
                  <a:lnTo>
                    <a:pt x="824430" y="30870"/>
                  </a:lnTo>
                  <a:lnTo>
                    <a:pt x="775472" y="16461"/>
                  </a:lnTo>
                  <a:lnTo>
                    <a:pt x="731534" y="7863"/>
                  </a:lnTo>
                  <a:lnTo>
                    <a:pt x="686200" y="2386"/>
                  </a:lnTo>
                  <a:lnTo>
                    <a:pt x="639800" y="0"/>
                  </a:lnTo>
                  <a:close/>
                </a:path>
              </a:pathLst>
            </a:custGeom>
            <a:solidFill>
              <a:srgbClr val="009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830339" y="6106585"/>
              <a:ext cx="586105" cy="436880"/>
            </a:xfrm>
            <a:custGeom>
              <a:avLst/>
              <a:gdLst/>
              <a:ahLst/>
              <a:cxnLst/>
              <a:rect l="l" t="t" r="r" b="b"/>
              <a:pathLst>
                <a:path w="586105" h="436879">
                  <a:moveTo>
                    <a:pt x="107988" y="406311"/>
                  </a:moveTo>
                  <a:lnTo>
                    <a:pt x="105841" y="395160"/>
                  </a:lnTo>
                  <a:lnTo>
                    <a:pt x="99428" y="385318"/>
                  </a:lnTo>
                  <a:lnTo>
                    <a:pt x="93929" y="379780"/>
                  </a:lnTo>
                  <a:lnTo>
                    <a:pt x="86436" y="376682"/>
                  </a:lnTo>
                  <a:lnTo>
                    <a:pt x="78638" y="376694"/>
                  </a:lnTo>
                  <a:lnTo>
                    <a:pt x="67094" y="379031"/>
                  </a:lnTo>
                  <a:lnTo>
                    <a:pt x="57670" y="385394"/>
                  </a:lnTo>
                  <a:lnTo>
                    <a:pt x="51333" y="394830"/>
                  </a:lnTo>
                  <a:lnTo>
                    <a:pt x="49009" y="406361"/>
                  </a:lnTo>
                  <a:lnTo>
                    <a:pt x="51346" y="417893"/>
                  </a:lnTo>
                  <a:lnTo>
                    <a:pt x="57696" y="427304"/>
                  </a:lnTo>
                  <a:lnTo>
                    <a:pt x="67106" y="433666"/>
                  </a:lnTo>
                  <a:lnTo>
                    <a:pt x="78638" y="436003"/>
                  </a:lnTo>
                  <a:lnTo>
                    <a:pt x="86461" y="436016"/>
                  </a:lnTo>
                  <a:lnTo>
                    <a:pt x="93954" y="432879"/>
                  </a:lnTo>
                  <a:lnTo>
                    <a:pt x="99428" y="427304"/>
                  </a:lnTo>
                  <a:lnTo>
                    <a:pt x="105841" y="417461"/>
                  </a:lnTo>
                  <a:lnTo>
                    <a:pt x="107988" y="406311"/>
                  </a:lnTo>
                  <a:close/>
                </a:path>
                <a:path w="586105" h="436879">
                  <a:moveTo>
                    <a:pt x="179324" y="414591"/>
                  </a:moveTo>
                  <a:lnTo>
                    <a:pt x="161594" y="379552"/>
                  </a:lnTo>
                  <a:lnTo>
                    <a:pt x="149961" y="377151"/>
                  </a:lnTo>
                  <a:lnTo>
                    <a:pt x="138404" y="379412"/>
                  </a:lnTo>
                  <a:lnTo>
                    <a:pt x="128930" y="385711"/>
                  </a:lnTo>
                  <a:lnTo>
                    <a:pt x="122516" y="395097"/>
                  </a:lnTo>
                  <a:lnTo>
                    <a:pt x="120116" y="406615"/>
                  </a:lnTo>
                  <a:lnTo>
                    <a:pt x="122377" y="418172"/>
                  </a:lnTo>
                  <a:lnTo>
                    <a:pt x="128663" y="427647"/>
                  </a:lnTo>
                  <a:lnTo>
                    <a:pt x="138049" y="434060"/>
                  </a:lnTo>
                  <a:lnTo>
                    <a:pt x="149580" y="436460"/>
                  </a:lnTo>
                  <a:lnTo>
                    <a:pt x="157518" y="436511"/>
                  </a:lnTo>
                  <a:lnTo>
                    <a:pt x="165138" y="433374"/>
                  </a:lnTo>
                  <a:lnTo>
                    <a:pt x="176263" y="422148"/>
                  </a:lnTo>
                  <a:lnTo>
                    <a:pt x="179324" y="414591"/>
                  </a:lnTo>
                  <a:close/>
                </a:path>
                <a:path w="586105" h="436879">
                  <a:moveTo>
                    <a:pt x="585584" y="275031"/>
                  </a:moveTo>
                  <a:lnTo>
                    <a:pt x="583069" y="220421"/>
                  </a:lnTo>
                  <a:lnTo>
                    <a:pt x="566572" y="167767"/>
                  </a:lnTo>
                  <a:lnTo>
                    <a:pt x="542569" y="137655"/>
                  </a:lnTo>
                  <a:lnTo>
                    <a:pt x="505167" y="116979"/>
                  </a:lnTo>
                  <a:lnTo>
                    <a:pt x="459181" y="108673"/>
                  </a:lnTo>
                  <a:lnTo>
                    <a:pt x="443560" y="108508"/>
                  </a:lnTo>
                  <a:lnTo>
                    <a:pt x="397344" y="108508"/>
                  </a:lnTo>
                  <a:lnTo>
                    <a:pt x="406895" y="150495"/>
                  </a:lnTo>
                  <a:lnTo>
                    <a:pt x="455701" y="150533"/>
                  </a:lnTo>
                  <a:lnTo>
                    <a:pt x="462114" y="151206"/>
                  </a:lnTo>
                  <a:lnTo>
                    <a:pt x="513321" y="177939"/>
                  </a:lnTo>
                  <a:lnTo>
                    <a:pt x="528370" y="218274"/>
                  </a:lnTo>
                  <a:lnTo>
                    <a:pt x="531596" y="275031"/>
                  </a:lnTo>
                  <a:lnTo>
                    <a:pt x="499008" y="274485"/>
                  </a:lnTo>
                  <a:lnTo>
                    <a:pt x="499008" y="274027"/>
                  </a:lnTo>
                  <a:lnTo>
                    <a:pt x="498856" y="264414"/>
                  </a:lnTo>
                  <a:lnTo>
                    <a:pt x="494639" y="226428"/>
                  </a:lnTo>
                  <a:lnTo>
                    <a:pt x="465493" y="186982"/>
                  </a:lnTo>
                  <a:lnTo>
                    <a:pt x="460108" y="185153"/>
                  </a:lnTo>
                  <a:lnTo>
                    <a:pt x="460108" y="274027"/>
                  </a:lnTo>
                  <a:lnTo>
                    <a:pt x="418211" y="274027"/>
                  </a:lnTo>
                  <a:lnTo>
                    <a:pt x="418299" y="260654"/>
                  </a:lnTo>
                  <a:lnTo>
                    <a:pt x="418515" y="253517"/>
                  </a:lnTo>
                  <a:lnTo>
                    <a:pt x="418820" y="249720"/>
                  </a:lnTo>
                  <a:lnTo>
                    <a:pt x="418807" y="240842"/>
                  </a:lnTo>
                  <a:lnTo>
                    <a:pt x="420484" y="233311"/>
                  </a:lnTo>
                  <a:lnTo>
                    <a:pt x="423837" y="226428"/>
                  </a:lnTo>
                  <a:lnTo>
                    <a:pt x="427164" y="221221"/>
                  </a:lnTo>
                  <a:lnTo>
                    <a:pt x="433082" y="218274"/>
                  </a:lnTo>
                  <a:lnTo>
                    <a:pt x="439242" y="218732"/>
                  </a:lnTo>
                  <a:lnTo>
                    <a:pt x="442760" y="218274"/>
                  </a:lnTo>
                  <a:lnTo>
                    <a:pt x="459536" y="240842"/>
                  </a:lnTo>
                  <a:lnTo>
                    <a:pt x="459447" y="249720"/>
                  </a:lnTo>
                  <a:lnTo>
                    <a:pt x="459549" y="254368"/>
                  </a:lnTo>
                  <a:lnTo>
                    <a:pt x="459994" y="267957"/>
                  </a:lnTo>
                  <a:lnTo>
                    <a:pt x="460108" y="274027"/>
                  </a:lnTo>
                  <a:lnTo>
                    <a:pt x="460108" y="185153"/>
                  </a:lnTo>
                  <a:lnTo>
                    <a:pt x="452894" y="182702"/>
                  </a:lnTo>
                  <a:lnTo>
                    <a:pt x="439394" y="181762"/>
                  </a:lnTo>
                  <a:lnTo>
                    <a:pt x="425881" y="182626"/>
                  </a:lnTo>
                  <a:lnTo>
                    <a:pt x="393179" y="204406"/>
                  </a:lnTo>
                  <a:lnTo>
                    <a:pt x="380644" y="251510"/>
                  </a:lnTo>
                  <a:lnTo>
                    <a:pt x="379793" y="274485"/>
                  </a:lnTo>
                  <a:lnTo>
                    <a:pt x="357911" y="274485"/>
                  </a:lnTo>
                  <a:lnTo>
                    <a:pt x="324510" y="256082"/>
                  </a:lnTo>
                  <a:lnTo>
                    <a:pt x="318401" y="221970"/>
                  </a:lnTo>
                  <a:lnTo>
                    <a:pt x="318401" y="180213"/>
                  </a:lnTo>
                  <a:lnTo>
                    <a:pt x="318401" y="0"/>
                  </a:lnTo>
                  <a:lnTo>
                    <a:pt x="265493" y="10693"/>
                  </a:lnTo>
                  <a:lnTo>
                    <a:pt x="265493" y="133921"/>
                  </a:lnTo>
                  <a:lnTo>
                    <a:pt x="165366" y="167589"/>
                  </a:lnTo>
                  <a:lnTo>
                    <a:pt x="153339" y="176288"/>
                  </a:lnTo>
                  <a:lnTo>
                    <a:pt x="152349" y="177596"/>
                  </a:lnTo>
                  <a:lnTo>
                    <a:pt x="148043" y="186702"/>
                  </a:lnTo>
                  <a:lnTo>
                    <a:pt x="146608" y="196469"/>
                  </a:lnTo>
                  <a:lnTo>
                    <a:pt x="148043" y="206235"/>
                  </a:lnTo>
                  <a:lnTo>
                    <a:pt x="152349" y="215341"/>
                  </a:lnTo>
                  <a:lnTo>
                    <a:pt x="152349" y="215798"/>
                  </a:lnTo>
                  <a:lnTo>
                    <a:pt x="156413" y="220510"/>
                  </a:lnTo>
                  <a:lnTo>
                    <a:pt x="179628" y="249720"/>
                  </a:lnTo>
                  <a:lnTo>
                    <a:pt x="185394" y="269506"/>
                  </a:lnTo>
                  <a:lnTo>
                    <a:pt x="181457" y="281673"/>
                  </a:lnTo>
                  <a:lnTo>
                    <a:pt x="143992" y="300659"/>
                  </a:lnTo>
                  <a:lnTo>
                    <a:pt x="131013" y="301447"/>
                  </a:lnTo>
                  <a:lnTo>
                    <a:pt x="100203" y="301447"/>
                  </a:lnTo>
                  <a:lnTo>
                    <a:pt x="59461" y="282257"/>
                  </a:lnTo>
                  <a:lnTo>
                    <a:pt x="53225" y="146634"/>
                  </a:lnTo>
                  <a:lnTo>
                    <a:pt x="0" y="157340"/>
                  </a:lnTo>
                  <a:lnTo>
                    <a:pt x="0" y="257467"/>
                  </a:lnTo>
                  <a:lnTo>
                    <a:pt x="6210" y="294982"/>
                  </a:lnTo>
                  <a:lnTo>
                    <a:pt x="24841" y="322859"/>
                  </a:lnTo>
                  <a:lnTo>
                    <a:pt x="55854" y="340220"/>
                  </a:lnTo>
                  <a:lnTo>
                    <a:pt x="99199" y="346189"/>
                  </a:lnTo>
                  <a:lnTo>
                    <a:pt x="138176" y="346189"/>
                  </a:lnTo>
                  <a:lnTo>
                    <a:pt x="179590" y="340499"/>
                  </a:lnTo>
                  <a:lnTo>
                    <a:pt x="221564" y="312508"/>
                  </a:lnTo>
                  <a:lnTo>
                    <a:pt x="231940" y="284175"/>
                  </a:lnTo>
                  <a:lnTo>
                    <a:pt x="231127" y="268706"/>
                  </a:lnTo>
                  <a:lnTo>
                    <a:pt x="226504" y="250901"/>
                  </a:lnTo>
                  <a:lnTo>
                    <a:pt x="219925" y="233781"/>
                  </a:lnTo>
                  <a:lnTo>
                    <a:pt x="211455" y="217512"/>
                  </a:lnTo>
                  <a:lnTo>
                    <a:pt x="201180" y="202247"/>
                  </a:lnTo>
                  <a:lnTo>
                    <a:pt x="265557" y="180213"/>
                  </a:lnTo>
                  <a:lnTo>
                    <a:pt x="265557" y="244995"/>
                  </a:lnTo>
                  <a:lnTo>
                    <a:pt x="271081" y="272364"/>
                  </a:lnTo>
                  <a:lnTo>
                    <a:pt x="286118" y="294741"/>
                  </a:lnTo>
                  <a:lnTo>
                    <a:pt x="308444" y="309854"/>
                  </a:lnTo>
                  <a:lnTo>
                    <a:pt x="335813" y="315455"/>
                  </a:lnTo>
                  <a:lnTo>
                    <a:pt x="585584" y="316230"/>
                  </a:lnTo>
                  <a:lnTo>
                    <a:pt x="585584" y="275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18620" y="6046050"/>
              <a:ext cx="100122" cy="9271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450891" y="6152012"/>
              <a:ext cx="52069" cy="271780"/>
            </a:xfrm>
            <a:custGeom>
              <a:avLst/>
              <a:gdLst/>
              <a:ahLst/>
              <a:cxnLst/>
              <a:rect l="l" t="t" r="r" b="b"/>
              <a:pathLst>
                <a:path w="52069" h="271779">
                  <a:moveTo>
                    <a:pt x="51684" y="0"/>
                  </a:moveTo>
                  <a:lnTo>
                    <a:pt x="0" y="11015"/>
                  </a:lnTo>
                  <a:lnTo>
                    <a:pt x="0" y="271185"/>
                  </a:lnTo>
                  <a:lnTo>
                    <a:pt x="51684" y="271185"/>
                  </a:lnTo>
                  <a:lnTo>
                    <a:pt x="51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410156" y="970126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410156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410156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731340" y="10381482"/>
              <a:ext cx="1488092" cy="6984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3150448" y="10426467"/>
              <a:ext cx="515620" cy="8890"/>
            </a:xfrm>
            <a:custGeom>
              <a:avLst/>
              <a:gdLst/>
              <a:ahLst/>
              <a:cxnLst/>
              <a:rect l="l" t="t" r="r" b="b"/>
              <a:pathLst>
                <a:path w="515619" h="8890">
                  <a:moveTo>
                    <a:pt x="515481" y="0"/>
                  </a:moveTo>
                  <a:lnTo>
                    <a:pt x="0" y="0"/>
                  </a:lnTo>
                  <a:lnTo>
                    <a:pt x="0" y="8303"/>
                  </a:lnTo>
                  <a:lnTo>
                    <a:pt x="515481" y="8303"/>
                  </a:lnTo>
                  <a:lnTo>
                    <a:pt x="515481" y="0"/>
                  </a:lnTo>
                  <a:close/>
                </a:path>
              </a:pathLst>
            </a:custGeom>
            <a:solidFill>
              <a:srgbClr val="4A4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735425" y="10104513"/>
              <a:ext cx="1486318" cy="22178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183808" y="10000219"/>
              <a:ext cx="469920" cy="42962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660287" y="9880175"/>
              <a:ext cx="1732261" cy="6529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438888" y="7743580"/>
              <a:ext cx="1547881" cy="985032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3817146" y="4003751"/>
            <a:ext cx="1289050" cy="587375"/>
            <a:chOff x="3817146" y="4003751"/>
            <a:chExt cx="1289050" cy="587375"/>
          </a:xfrm>
        </p:grpSpPr>
        <p:sp>
          <p:nvSpPr>
            <p:cNvPr id="68" name="object 68"/>
            <p:cNvSpPr/>
            <p:nvPr/>
          </p:nvSpPr>
          <p:spPr>
            <a:xfrm>
              <a:off x="4456099" y="4003757"/>
              <a:ext cx="650240" cy="587375"/>
            </a:xfrm>
            <a:custGeom>
              <a:avLst/>
              <a:gdLst/>
              <a:ahLst/>
              <a:cxnLst/>
              <a:rect l="l" t="t" r="r" b="b"/>
              <a:pathLst>
                <a:path w="650239" h="587375">
                  <a:moveTo>
                    <a:pt x="384759" y="293611"/>
                  </a:moveTo>
                  <a:lnTo>
                    <a:pt x="194818" y="0"/>
                  </a:lnTo>
                  <a:lnTo>
                    <a:pt x="5295" y="0"/>
                  </a:lnTo>
                  <a:lnTo>
                    <a:pt x="183616" y="296773"/>
                  </a:lnTo>
                  <a:lnTo>
                    <a:pt x="0" y="581647"/>
                  </a:lnTo>
                  <a:lnTo>
                    <a:pt x="183845" y="581647"/>
                  </a:lnTo>
                  <a:lnTo>
                    <a:pt x="384759" y="293611"/>
                  </a:lnTo>
                  <a:close/>
                </a:path>
                <a:path w="650239" h="587375">
                  <a:moveTo>
                    <a:pt x="649922" y="293611"/>
                  </a:moveTo>
                  <a:lnTo>
                    <a:pt x="460082" y="12"/>
                  </a:lnTo>
                  <a:lnTo>
                    <a:pt x="270459" y="12"/>
                  </a:lnTo>
                  <a:lnTo>
                    <a:pt x="460336" y="293611"/>
                  </a:lnTo>
                  <a:lnTo>
                    <a:pt x="271030" y="587273"/>
                  </a:lnTo>
                  <a:lnTo>
                    <a:pt x="460603" y="587273"/>
                  </a:lnTo>
                  <a:lnTo>
                    <a:pt x="649922" y="293611"/>
                  </a:lnTo>
                  <a:close/>
                </a:path>
              </a:pathLst>
            </a:custGeom>
            <a:solidFill>
              <a:srgbClr val="0094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7146" y="4003751"/>
              <a:ext cx="758825" cy="587375"/>
            </a:xfrm>
            <a:custGeom>
              <a:avLst/>
              <a:gdLst/>
              <a:ahLst/>
              <a:cxnLst/>
              <a:rect l="l" t="t" r="r" b="b"/>
              <a:pathLst>
                <a:path w="758825" h="587375">
                  <a:moveTo>
                    <a:pt x="378836" y="0"/>
                  </a:moveTo>
                  <a:lnTo>
                    <a:pt x="189617" y="0"/>
                  </a:lnTo>
                  <a:lnTo>
                    <a:pt x="0" y="293603"/>
                  </a:lnTo>
                  <a:lnTo>
                    <a:pt x="189617" y="587280"/>
                  </a:lnTo>
                  <a:lnTo>
                    <a:pt x="378836" y="587280"/>
                  </a:lnTo>
                  <a:lnTo>
                    <a:pt x="236882" y="375674"/>
                  </a:lnTo>
                  <a:lnTo>
                    <a:pt x="705364" y="375674"/>
                  </a:lnTo>
                  <a:lnTo>
                    <a:pt x="758343" y="293603"/>
                  </a:lnTo>
                  <a:lnTo>
                    <a:pt x="705317" y="211480"/>
                  </a:lnTo>
                  <a:lnTo>
                    <a:pt x="236882" y="211480"/>
                  </a:lnTo>
                  <a:lnTo>
                    <a:pt x="378836" y="0"/>
                  </a:lnTo>
                  <a:close/>
                </a:path>
                <a:path w="758825" h="587375">
                  <a:moveTo>
                    <a:pt x="705364" y="375674"/>
                  </a:moveTo>
                  <a:lnTo>
                    <a:pt x="521512" y="375674"/>
                  </a:lnTo>
                  <a:lnTo>
                    <a:pt x="378836" y="587280"/>
                  </a:lnTo>
                  <a:lnTo>
                    <a:pt x="568768" y="587280"/>
                  </a:lnTo>
                  <a:lnTo>
                    <a:pt x="705364" y="375674"/>
                  </a:lnTo>
                  <a:close/>
                </a:path>
                <a:path w="758825" h="587375">
                  <a:moveTo>
                    <a:pt x="568768" y="0"/>
                  </a:moveTo>
                  <a:lnTo>
                    <a:pt x="378836" y="0"/>
                  </a:lnTo>
                  <a:lnTo>
                    <a:pt x="521512" y="211480"/>
                  </a:lnTo>
                  <a:lnTo>
                    <a:pt x="705317" y="211480"/>
                  </a:lnTo>
                  <a:lnTo>
                    <a:pt x="568768" y="0"/>
                  </a:lnTo>
                  <a:close/>
                </a:path>
              </a:pathLst>
            </a:custGeom>
            <a:solidFill>
              <a:srgbClr val="004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81530" y="4221742"/>
              <a:ext cx="152140" cy="12044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89247" y="4266139"/>
              <a:ext cx="381635" cy="113030"/>
            </a:xfrm>
            <a:custGeom>
              <a:avLst/>
              <a:gdLst/>
              <a:ahLst/>
              <a:cxnLst/>
              <a:rect l="l" t="t" r="r" b="b"/>
              <a:pathLst>
                <a:path w="381635" h="113029">
                  <a:moveTo>
                    <a:pt x="19367" y="93980"/>
                  </a:moveTo>
                  <a:lnTo>
                    <a:pt x="0" y="93980"/>
                  </a:lnTo>
                  <a:lnTo>
                    <a:pt x="0" y="112750"/>
                  </a:lnTo>
                  <a:lnTo>
                    <a:pt x="19367" y="112750"/>
                  </a:lnTo>
                  <a:lnTo>
                    <a:pt x="19367" y="93980"/>
                  </a:lnTo>
                  <a:close/>
                </a:path>
                <a:path w="381635" h="113029">
                  <a:moveTo>
                    <a:pt x="52603" y="93980"/>
                  </a:moveTo>
                  <a:lnTo>
                    <a:pt x="33261" y="93980"/>
                  </a:lnTo>
                  <a:lnTo>
                    <a:pt x="33261" y="112750"/>
                  </a:lnTo>
                  <a:lnTo>
                    <a:pt x="52603" y="112750"/>
                  </a:lnTo>
                  <a:lnTo>
                    <a:pt x="52603" y="93980"/>
                  </a:lnTo>
                  <a:close/>
                </a:path>
                <a:path w="381635" h="113029">
                  <a:moveTo>
                    <a:pt x="381431" y="56972"/>
                  </a:moveTo>
                  <a:lnTo>
                    <a:pt x="362788" y="56972"/>
                  </a:lnTo>
                  <a:lnTo>
                    <a:pt x="360235" y="40830"/>
                  </a:lnTo>
                  <a:lnTo>
                    <a:pt x="354990" y="27305"/>
                  </a:lnTo>
                  <a:lnTo>
                    <a:pt x="321500" y="2032"/>
                  </a:lnTo>
                  <a:lnTo>
                    <a:pt x="304380" y="0"/>
                  </a:lnTo>
                  <a:lnTo>
                    <a:pt x="296608" y="0"/>
                  </a:lnTo>
                  <a:lnTo>
                    <a:pt x="288861" y="1524"/>
                  </a:lnTo>
                  <a:lnTo>
                    <a:pt x="273913" y="7696"/>
                  </a:lnTo>
                  <a:lnTo>
                    <a:pt x="267766" y="11722"/>
                  </a:lnTo>
                  <a:lnTo>
                    <a:pt x="262318" y="16598"/>
                  </a:lnTo>
                  <a:lnTo>
                    <a:pt x="269875" y="27825"/>
                  </a:lnTo>
                  <a:lnTo>
                    <a:pt x="271805" y="31330"/>
                  </a:lnTo>
                  <a:lnTo>
                    <a:pt x="276034" y="26835"/>
                  </a:lnTo>
                  <a:lnTo>
                    <a:pt x="281317" y="23304"/>
                  </a:lnTo>
                  <a:lnTo>
                    <a:pt x="293090" y="18605"/>
                  </a:lnTo>
                  <a:lnTo>
                    <a:pt x="298030" y="17602"/>
                  </a:lnTo>
                  <a:lnTo>
                    <a:pt x="302399" y="17602"/>
                  </a:lnTo>
                  <a:lnTo>
                    <a:pt x="336715" y="36144"/>
                  </a:lnTo>
                  <a:lnTo>
                    <a:pt x="341833" y="56972"/>
                  </a:lnTo>
                  <a:lnTo>
                    <a:pt x="258864" y="56972"/>
                  </a:lnTo>
                  <a:lnTo>
                    <a:pt x="114058" y="56972"/>
                  </a:lnTo>
                  <a:lnTo>
                    <a:pt x="73342" y="56972"/>
                  </a:lnTo>
                  <a:lnTo>
                    <a:pt x="76365" y="53771"/>
                  </a:lnTo>
                  <a:lnTo>
                    <a:pt x="77736" y="47447"/>
                  </a:lnTo>
                  <a:lnTo>
                    <a:pt x="77736" y="12"/>
                  </a:lnTo>
                  <a:lnTo>
                    <a:pt x="58229" y="12"/>
                  </a:lnTo>
                  <a:lnTo>
                    <a:pt x="58229" y="44399"/>
                  </a:lnTo>
                  <a:lnTo>
                    <a:pt x="57492" y="48742"/>
                  </a:lnTo>
                  <a:lnTo>
                    <a:pt x="54000" y="55105"/>
                  </a:lnTo>
                  <a:lnTo>
                    <a:pt x="49936" y="56972"/>
                  </a:lnTo>
                  <a:lnTo>
                    <a:pt x="25323" y="56972"/>
                  </a:lnTo>
                  <a:lnTo>
                    <a:pt x="25323" y="76060"/>
                  </a:lnTo>
                  <a:lnTo>
                    <a:pt x="114058" y="76060"/>
                  </a:lnTo>
                  <a:lnTo>
                    <a:pt x="258864" y="76060"/>
                  </a:lnTo>
                  <a:lnTo>
                    <a:pt x="381431" y="76060"/>
                  </a:lnTo>
                  <a:lnTo>
                    <a:pt x="381431" y="56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65191" y="4221748"/>
              <a:ext cx="75160" cy="12043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470889" y="4221567"/>
              <a:ext cx="19685" cy="120650"/>
            </a:xfrm>
            <a:custGeom>
              <a:avLst/>
              <a:gdLst/>
              <a:ahLst/>
              <a:cxnLst/>
              <a:rect l="l" t="t" r="r" b="b"/>
              <a:pathLst>
                <a:path w="19685" h="120650">
                  <a:moveTo>
                    <a:pt x="19517" y="0"/>
                  </a:moveTo>
                  <a:lnTo>
                    <a:pt x="0" y="0"/>
                  </a:lnTo>
                  <a:lnTo>
                    <a:pt x="0" y="120624"/>
                  </a:lnTo>
                  <a:lnTo>
                    <a:pt x="19517" y="120624"/>
                  </a:lnTo>
                  <a:lnTo>
                    <a:pt x="19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4" name="object 7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067453" y="3812627"/>
            <a:ext cx="1433610" cy="932102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8622750" y="5842972"/>
            <a:ext cx="1437005" cy="808990"/>
            <a:chOff x="8622750" y="5842972"/>
            <a:chExt cx="1437005" cy="808990"/>
          </a:xfrm>
        </p:grpSpPr>
        <p:sp>
          <p:nvSpPr>
            <p:cNvPr id="76" name="object 76"/>
            <p:cNvSpPr/>
            <p:nvPr/>
          </p:nvSpPr>
          <p:spPr>
            <a:xfrm>
              <a:off x="9696374" y="6293999"/>
              <a:ext cx="361315" cy="163830"/>
            </a:xfrm>
            <a:custGeom>
              <a:avLst/>
              <a:gdLst/>
              <a:ahLst/>
              <a:cxnLst/>
              <a:rect l="l" t="t" r="r" b="b"/>
              <a:pathLst>
                <a:path w="361315" h="163829">
                  <a:moveTo>
                    <a:pt x="24218" y="25908"/>
                  </a:moveTo>
                  <a:lnTo>
                    <a:pt x="0" y="25908"/>
                  </a:lnTo>
                  <a:lnTo>
                    <a:pt x="0" y="149669"/>
                  </a:lnTo>
                  <a:lnTo>
                    <a:pt x="24218" y="149669"/>
                  </a:lnTo>
                  <a:lnTo>
                    <a:pt x="24218" y="25908"/>
                  </a:lnTo>
                  <a:close/>
                </a:path>
                <a:path w="361315" h="163829">
                  <a:moveTo>
                    <a:pt x="214274" y="14224"/>
                  </a:moveTo>
                  <a:lnTo>
                    <a:pt x="193484" y="14224"/>
                  </a:lnTo>
                  <a:lnTo>
                    <a:pt x="193484" y="32499"/>
                  </a:lnTo>
                  <a:lnTo>
                    <a:pt x="214274" y="32499"/>
                  </a:lnTo>
                  <a:lnTo>
                    <a:pt x="214274" y="14224"/>
                  </a:lnTo>
                  <a:close/>
                </a:path>
                <a:path w="361315" h="163829">
                  <a:moveTo>
                    <a:pt x="313283" y="25908"/>
                  </a:moveTo>
                  <a:lnTo>
                    <a:pt x="288785" y="25908"/>
                  </a:lnTo>
                  <a:lnTo>
                    <a:pt x="288785" y="128993"/>
                  </a:lnTo>
                  <a:lnTo>
                    <a:pt x="263880" y="128993"/>
                  </a:lnTo>
                  <a:lnTo>
                    <a:pt x="263880" y="46316"/>
                  </a:lnTo>
                  <a:lnTo>
                    <a:pt x="237845" y="83489"/>
                  </a:lnTo>
                  <a:lnTo>
                    <a:pt x="237845" y="128993"/>
                  </a:lnTo>
                  <a:lnTo>
                    <a:pt x="212737" y="128993"/>
                  </a:lnTo>
                  <a:lnTo>
                    <a:pt x="212737" y="46316"/>
                  </a:lnTo>
                  <a:lnTo>
                    <a:pt x="186855" y="83489"/>
                  </a:lnTo>
                  <a:lnTo>
                    <a:pt x="186855" y="128993"/>
                  </a:lnTo>
                  <a:lnTo>
                    <a:pt x="158127" y="128993"/>
                  </a:lnTo>
                  <a:lnTo>
                    <a:pt x="158127" y="94094"/>
                  </a:lnTo>
                  <a:lnTo>
                    <a:pt x="156464" y="66700"/>
                  </a:lnTo>
                  <a:lnTo>
                    <a:pt x="150406" y="52628"/>
                  </a:lnTo>
                  <a:lnTo>
                    <a:pt x="135001" y="47447"/>
                  </a:lnTo>
                  <a:lnTo>
                    <a:pt x="105308" y="46710"/>
                  </a:lnTo>
                  <a:lnTo>
                    <a:pt x="135902" y="0"/>
                  </a:lnTo>
                  <a:lnTo>
                    <a:pt x="110528" y="0"/>
                  </a:lnTo>
                  <a:lnTo>
                    <a:pt x="64820" y="69380"/>
                  </a:lnTo>
                  <a:lnTo>
                    <a:pt x="114363" y="69380"/>
                  </a:lnTo>
                  <a:lnTo>
                    <a:pt x="125488" y="70510"/>
                  </a:lnTo>
                  <a:lnTo>
                    <a:pt x="131216" y="73736"/>
                  </a:lnTo>
                  <a:lnTo>
                    <a:pt x="133311" y="81635"/>
                  </a:lnTo>
                  <a:lnTo>
                    <a:pt x="133616" y="96786"/>
                  </a:lnTo>
                  <a:lnTo>
                    <a:pt x="133616" y="128993"/>
                  </a:lnTo>
                  <a:lnTo>
                    <a:pt x="55765" y="128993"/>
                  </a:lnTo>
                  <a:lnTo>
                    <a:pt x="55765" y="149682"/>
                  </a:lnTo>
                  <a:lnTo>
                    <a:pt x="186855" y="149682"/>
                  </a:lnTo>
                  <a:lnTo>
                    <a:pt x="186855" y="163499"/>
                  </a:lnTo>
                  <a:lnTo>
                    <a:pt x="212737" y="163499"/>
                  </a:lnTo>
                  <a:lnTo>
                    <a:pt x="212737" y="149682"/>
                  </a:lnTo>
                  <a:lnTo>
                    <a:pt x="237845" y="149682"/>
                  </a:lnTo>
                  <a:lnTo>
                    <a:pt x="237845" y="163499"/>
                  </a:lnTo>
                  <a:lnTo>
                    <a:pt x="263880" y="163499"/>
                  </a:lnTo>
                  <a:lnTo>
                    <a:pt x="263880" y="149682"/>
                  </a:lnTo>
                  <a:lnTo>
                    <a:pt x="313283" y="149682"/>
                  </a:lnTo>
                  <a:lnTo>
                    <a:pt x="313283" y="25908"/>
                  </a:lnTo>
                  <a:close/>
                </a:path>
                <a:path w="361315" h="163829">
                  <a:moveTo>
                    <a:pt x="361010" y="25908"/>
                  </a:moveTo>
                  <a:lnTo>
                    <a:pt x="336842" y="25908"/>
                  </a:lnTo>
                  <a:lnTo>
                    <a:pt x="336842" y="149669"/>
                  </a:lnTo>
                  <a:lnTo>
                    <a:pt x="361010" y="149669"/>
                  </a:lnTo>
                  <a:lnTo>
                    <a:pt x="361010" y="25908"/>
                  </a:lnTo>
                  <a:close/>
                </a:path>
              </a:pathLst>
            </a:custGeom>
            <a:solidFill>
              <a:srgbClr val="2E4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622750" y="5842972"/>
              <a:ext cx="1436450" cy="808880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703969" y="2141737"/>
            <a:ext cx="1475180" cy="411185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6180914" y="2260257"/>
            <a:ext cx="746760" cy="362585"/>
            <a:chOff x="6180914" y="2260257"/>
            <a:chExt cx="746760" cy="362585"/>
          </a:xfrm>
        </p:grpSpPr>
        <p:sp>
          <p:nvSpPr>
            <p:cNvPr id="90" name="object 90"/>
            <p:cNvSpPr/>
            <p:nvPr/>
          </p:nvSpPr>
          <p:spPr>
            <a:xfrm>
              <a:off x="6588111" y="2260257"/>
              <a:ext cx="339090" cy="362585"/>
            </a:xfrm>
            <a:custGeom>
              <a:avLst/>
              <a:gdLst/>
              <a:ahLst/>
              <a:cxnLst/>
              <a:rect l="l" t="t" r="r" b="b"/>
              <a:pathLst>
                <a:path w="339090" h="362585">
                  <a:moveTo>
                    <a:pt x="283237" y="0"/>
                  </a:moveTo>
                  <a:lnTo>
                    <a:pt x="249922" y="38748"/>
                  </a:lnTo>
                  <a:lnTo>
                    <a:pt x="206203" y="77790"/>
                  </a:lnTo>
                  <a:lnTo>
                    <a:pt x="159086" y="112010"/>
                  </a:lnTo>
                  <a:lnTo>
                    <a:pt x="115575" y="136293"/>
                  </a:lnTo>
                  <a:lnTo>
                    <a:pt x="82678" y="145524"/>
                  </a:lnTo>
                  <a:lnTo>
                    <a:pt x="71957" y="142650"/>
                  </a:lnTo>
                  <a:lnTo>
                    <a:pt x="66452" y="133418"/>
                  </a:lnTo>
                  <a:lnTo>
                    <a:pt x="64423" y="116912"/>
                  </a:lnTo>
                  <a:lnTo>
                    <a:pt x="64083" y="77567"/>
                  </a:lnTo>
                  <a:lnTo>
                    <a:pt x="63725" y="62115"/>
                  </a:lnTo>
                  <a:lnTo>
                    <a:pt x="44681" y="25999"/>
                  </a:lnTo>
                  <a:lnTo>
                    <a:pt x="12020" y="6303"/>
                  </a:lnTo>
                  <a:lnTo>
                    <a:pt x="7727" y="4314"/>
                  </a:lnTo>
                  <a:lnTo>
                    <a:pt x="0" y="6471"/>
                  </a:lnTo>
                  <a:lnTo>
                    <a:pt x="554" y="11695"/>
                  </a:lnTo>
                  <a:lnTo>
                    <a:pt x="1565" y="28877"/>
                  </a:lnTo>
                  <a:lnTo>
                    <a:pt x="2205" y="56455"/>
                  </a:lnTo>
                  <a:lnTo>
                    <a:pt x="2541" y="97730"/>
                  </a:lnTo>
                  <a:lnTo>
                    <a:pt x="2638" y="156005"/>
                  </a:lnTo>
                  <a:lnTo>
                    <a:pt x="3076" y="176479"/>
                  </a:lnTo>
                  <a:lnTo>
                    <a:pt x="16418" y="213438"/>
                  </a:lnTo>
                  <a:lnTo>
                    <a:pt x="51587" y="245184"/>
                  </a:lnTo>
                  <a:lnTo>
                    <a:pt x="91609" y="253866"/>
                  </a:lnTo>
                  <a:lnTo>
                    <a:pt x="120535" y="251037"/>
                  </a:lnTo>
                  <a:lnTo>
                    <a:pt x="173258" y="231430"/>
                  </a:lnTo>
                  <a:lnTo>
                    <a:pt x="216934" y="202420"/>
                  </a:lnTo>
                  <a:lnTo>
                    <a:pt x="255030" y="171140"/>
                  </a:lnTo>
                  <a:lnTo>
                    <a:pt x="272619" y="153712"/>
                  </a:lnTo>
                  <a:lnTo>
                    <a:pt x="272329" y="175328"/>
                  </a:lnTo>
                  <a:lnTo>
                    <a:pt x="264787" y="222286"/>
                  </a:lnTo>
                  <a:lnTo>
                    <a:pt x="228900" y="273184"/>
                  </a:lnTo>
                  <a:lnTo>
                    <a:pt x="165630" y="295003"/>
                  </a:lnTo>
                  <a:lnTo>
                    <a:pt x="132289" y="296420"/>
                  </a:lnTo>
                  <a:lnTo>
                    <a:pt x="99312" y="295300"/>
                  </a:lnTo>
                  <a:lnTo>
                    <a:pt x="72601" y="292102"/>
                  </a:lnTo>
                  <a:lnTo>
                    <a:pt x="51805" y="287068"/>
                  </a:lnTo>
                  <a:lnTo>
                    <a:pt x="36574" y="280441"/>
                  </a:lnTo>
                  <a:lnTo>
                    <a:pt x="33454" y="278536"/>
                  </a:lnTo>
                  <a:lnTo>
                    <a:pt x="29486" y="281237"/>
                  </a:lnTo>
                  <a:lnTo>
                    <a:pt x="66024" y="338586"/>
                  </a:lnTo>
                  <a:lnTo>
                    <a:pt x="107850" y="355661"/>
                  </a:lnTo>
                  <a:lnTo>
                    <a:pt x="171554" y="362041"/>
                  </a:lnTo>
                  <a:lnTo>
                    <a:pt x="227048" y="356320"/>
                  </a:lnTo>
                  <a:lnTo>
                    <a:pt x="268425" y="341137"/>
                  </a:lnTo>
                  <a:lnTo>
                    <a:pt x="315498" y="294263"/>
                  </a:lnTo>
                  <a:lnTo>
                    <a:pt x="334529" y="229579"/>
                  </a:lnTo>
                  <a:lnTo>
                    <a:pt x="338068" y="174154"/>
                  </a:lnTo>
                  <a:lnTo>
                    <a:pt x="339015" y="89693"/>
                  </a:lnTo>
                  <a:lnTo>
                    <a:pt x="338144" y="72401"/>
                  </a:lnTo>
                  <a:lnTo>
                    <a:pt x="332043" y="52440"/>
                  </a:lnTo>
                  <a:lnTo>
                    <a:pt x="315484" y="28683"/>
                  </a:lnTo>
                  <a:lnTo>
                    <a:pt x="283237" y="0"/>
                  </a:lnTo>
                  <a:close/>
                </a:path>
              </a:pathLst>
            </a:custGeom>
            <a:solidFill>
              <a:srgbClr val="00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93359" y="2262023"/>
              <a:ext cx="366395" cy="258445"/>
            </a:xfrm>
            <a:custGeom>
              <a:avLst/>
              <a:gdLst/>
              <a:ahLst/>
              <a:cxnLst/>
              <a:rect l="l" t="t" r="r" b="b"/>
              <a:pathLst>
                <a:path w="366395" h="258444">
                  <a:moveTo>
                    <a:pt x="131053" y="0"/>
                  </a:moveTo>
                  <a:lnTo>
                    <a:pt x="101261" y="8308"/>
                  </a:lnTo>
                  <a:lnTo>
                    <a:pt x="67372" y="30232"/>
                  </a:lnTo>
                  <a:lnTo>
                    <a:pt x="32560" y="61269"/>
                  </a:lnTo>
                  <a:lnTo>
                    <a:pt x="0" y="96918"/>
                  </a:lnTo>
                  <a:lnTo>
                    <a:pt x="12079" y="94692"/>
                  </a:lnTo>
                  <a:lnTo>
                    <a:pt x="18351" y="93960"/>
                  </a:lnTo>
                  <a:lnTo>
                    <a:pt x="61763" y="96246"/>
                  </a:lnTo>
                  <a:lnTo>
                    <a:pt x="136252" y="128076"/>
                  </a:lnTo>
                  <a:lnTo>
                    <a:pt x="188462" y="164889"/>
                  </a:lnTo>
                  <a:lnTo>
                    <a:pt x="259709" y="220663"/>
                  </a:lnTo>
                  <a:lnTo>
                    <a:pt x="290647" y="245835"/>
                  </a:lnTo>
                  <a:lnTo>
                    <a:pt x="299676" y="252903"/>
                  </a:lnTo>
                  <a:lnTo>
                    <a:pt x="307299" y="258379"/>
                  </a:lnTo>
                  <a:lnTo>
                    <a:pt x="310922" y="258379"/>
                  </a:lnTo>
                  <a:lnTo>
                    <a:pt x="354619" y="226806"/>
                  </a:lnTo>
                  <a:lnTo>
                    <a:pt x="365863" y="215323"/>
                  </a:lnTo>
                  <a:lnTo>
                    <a:pt x="364994" y="213438"/>
                  </a:lnTo>
                  <a:lnTo>
                    <a:pt x="323371" y="163765"/>
                  </a:lnTo>
                  <a:lnTo>
                    <a:pt x="287802" y="124340"/>
                  </a:lnTo>
                  <a:lnTo>
                    <a:pt x="253154" y="87934"/>
                  </a:lnTo>
                  <a:lnTo>
                    <a:pt x="201194" y="38055"/>
                  </a:lnTo>
                  <a:lnTo>
                    <a:pt x="167519" y="11843"/>
                  </a:lnTo>
                  <a:lnTo>
                    <a:pt x="146137" y="1693"/>
                  </a:lnTo>
                  <a:lnTo>
                    <a:pt x="131053" y="0"/>
                  </a:lnTo>
                  <a:close/>
                </a:path>
              </a:pathLst>
            </a:custGeom>
            <a:solidFill>
              <a:srgbClr val="00B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80914" y="2398642"/>
              <a:ext cx="151953" cy="117777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6975270" y="2097855"/>
            <a:ext cx="652780" cy="422909"/>
            <a:chOff x="6975270" y="2097855"/>
            <a:chExt cx="652780" cy="422909"/>
          </a:xfrm>
        </p:grpSpPr>
        <p:sp>
          <p:nvSpPr>
            <p:cNvPr id="94" name="object 94"/>
            <p:cNvSpPr/>
            <p:nvPr/>
          </p:nvSpPr>
          <p:spPr>
            <a:xfrm>
              <a:off x="7261978" y="2262023"/>
              <a:ext cx="366395" cy="258445"/>
            </a:xfrm>
            <a:custGeom>
              <a:avLst/>
              <a:gdLst/>
              <a:ahLst/>
              <a:cxnLst/>
              <a:rect l="l" t="t" r="r" b="b"/>
              <a:pathLst>
                <a:path w="366395" h="258444">
                  <a:moveTo>
                    <a:pt x="130948" y="0"/>
                  </a:moveTo>
                  <a:lnTo>
                    <a:pt x="101195" y="8308"/>
                  </a:lnTo>
                  <a:lnTo>
                    <a:pt x="67316" y="30232"/>
                  </a:lnTo>
                  <a:lnTo>
                    <a:pt x="32515" y="61269"/>
                  </a:lnTo>
                  <a:lnTo>
                    <a:pt x="0" y="96918"/>
                  </a:lnTo>
                  <a:lnTo>
                    <a:pt x="12044" y="94692"/>
                  </a:lnTo>
                  <a:lnTo>
                    <a:pt x="18326" y="93960"/>
                  </a:lnTo>
                  <a:lnTo>
                    <a:pt x="61769" y="96246"/>
                  </a:lnTo>
                  <a:lnTo>
                    <a:pt x="136230" y="128076"/>
                  </a:lnTo>
                  <a:lnTo>
                    <a:pt x="188425" y="164889"/>
                  </a:lnTo>
                  <a:lnTo>
                    <a:pt x="259625" y="220663"/>
                  </a:lnTo>
                  <a:lnTo>
                    <a:pt x="290621" y="245835"/>
                  </a:lnTo>
                  <a:lnTo>
                    <a:pt x="299613" y="252903"/>
                  </a:lnTo>
                  <a:lnTo>
                    <a:pt x="307215" y="258379"/>
                  </a:lnTo>
                  <a:lnTo>
                    <a:pt x="310932" y="258379"/>
                  </a:lnTo>
                  <a:lnTo>
                    <a:pt x="354555" y="226806"/>
                  </a:lnTo>
                  <a:lnTo>
                    <a:pt x="365831" y="215323"/>
                  </a:lnTo>
                  <a:lnTo>
                    <a:pt x="364983" y="213438"/>
                  </a:lnTo>
                  <a:lnTo>
                    <a:pt x="323385" y="163765"/>
                  </a:lnTo>
                  <a:lnTo>
                    <a:pt x="287793" y="124340"/>
                  </a:lnTo>
                  <a:lnTo>
                    <a:pt x="253091" y="87934"/>
                  </a:lnTo>
                  <a:lnTo>
                    <a:pt x="201154" y="38055"/>
                  </a:lnTo>
                  <a:lnTo>
                    <a:pt x="167490" y="11843"/>
                  </a:lnTo>
                  <a:lnTo>
                    <a:pt x="146091" y="1693"/>
                  </a:lnTo>
                  <a:lnTo>
                    <a:pt x="130948" y="0"/>
                  </a:lnTo>
                  <a:close/>
                </a:path>
              </a:pathLst>
            </a:custGeom>
            <a:solidFill>
              <a:srgbClr val="006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2340" y="2398642"/>
              <a:ext cx="151817" cy="11777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975270" y="2097855"/>
              <a:ext cx="238125" cy="422275"/>
            </a:xfrm>
            <a:custGeom>
              <a:avLst/>
              <a:gdLst/>
              <a:ahLst/>
              <a:cxnLst/>
              <a:rect l="l" t="t" r="r" b="b"/>
              <a:pathLst>
                <a:path w="238125" h="422275">
                  <a:moveTo>
                    <a:pt x="0" y="0"/>
                  </a:moveTo>
                  <a:lnTo>
                    <a:pt x="4694" y="47386"/>
                  </a:lnTo>
                  <a:lnTo>
                    <a:pt x="7946" y="95054"/>
                  </a:lnTo>
                  <a:lnTo>
                    <a:pt x="9837" y="142879"/>
                  </a:lnTo>
                  <a:lnTo>
                    <a:pt x="10449" y="190737"/>
                  </a:lnTo>
                  <a:lnTo>
                    <a:pt x="9574" y="218582"/>
                  </a:lnTo>
                  <a:lnTo>
                    <a:pt x="5723" y="305428"/>
                  </a:lnTo>
                  <a:lnTo>
                    <a:pt x="4848" y="334639"/>
                  </a:lnTo>
                  <a:lnTo>
                    <a:pt x="13664" y="373515"/>
                  </a:lnTo>
                  <a:lnTo>
                    <a:pt x="77907" y="407660"/>
                  </a:lnTo>
                  <a:lnTo>
                    <a:pt x="115140" y="417841"/>
                  </a:lnTo>
                  <a:lnTo>
                    <a:pt x="147126" y="421882"/>
                  </a:lnTo>
                  <a:lnTo>
                    <a:pt x="164654" y="419634"/>
                  </a:lnTo>
                  <a:lnTo>
                    <a:pt x="203679" y="380543"/>
                  </a:lnTo>
                  <a:lnTo>
                    <a:pt x="219540" y="339265"/>
                  </a:lnTo>
                  <a:lnTo>
                    <a:pt x="237804" y="282682"/>
                  </a:lnTo>
                  <a:lnTo>
                    <a:pt x="210250" y="291062"/>
                  </a:lnTo>
                  <a:lnTo>
                    <a:pt x="177976" y="299852"/>
                  </a:lnTo>
                  <a:lnTo>
                    <a:pt x="145792" y="306604"/>
                  </a:lnTo>
                  <a:lnTo>
                    <a:pt x="118509" y="308870"/>
                  </a:lnTo>
                  <a:lnTo>
                    <a:pt x="104506" y="307737"/>
                  </a:lnTo>
                  <a:lnTo>
                    <a:pt x="91184" y="304386"/>
                  </a:lnTo>
                  <a:lnTo>
                    <a:pt x="81166" y="299452"/>
                  </a:lnTo>
                  <a:lnTo>
                    <a:pt x="77076" y="293572"/>
                  </a:lnTo>
                  <a:lnTo>
                    <a:pt x="77625" y="286554"/>
                  </a:lnTo>
                  <a:lnTo>
                    <a:pt x="79480" y="278560"/>
                  </a:lnTo>
                  <a:lnTo>
                    <a:pt x="82225" y="268609"/>
                  </a:lnTo>
                  <a:lnTo>
                    <a:pt x="85442" y="255719"/>
                  </a:lnTo>
                  <a:lnTo>
                    <a:pt x="103132" y="177868"/>
                  </a:lnTo>
                  <a:lnTo>
                    <a:pt x="110726" y="142320"/>
                  </a:lnTo>
                  <a:lnTo>
                    <a:pt x="116518" y="109339"/>
                  </a:lnTo>
                  <a:lnTo>
                    <a:pt x="118823" y="83233"/>
                  </a:lnTo>
                  <a:lnTo>
                    <a:pt x="105936" y="49548"/>
                  </a:lnTo>
                  <a:lnTo>
                    <a:pt x="74556" y="26452"/>
                  </a:lnTo>
                  <a:lnTo>
                    <a:pt x="35604" y="10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D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" name="object 9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044006" y="2217688"/>
            <a:ext cx="1184771" cy="328253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568956" y="2185085"/>
            <a:ext cx="402743" cy="37964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349157" y="1968064"/>
            <a:ext cx="939076" cy="394548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1349163" y="262787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695" y="0"/>
                </a:moveTo>
                <a:lnTo>
                  <a:pt x="16914" y="2174"/>
                </a:lnTo>
                <a:lnTo>
                  <a:pt x="8111" y="8107"/>
                </a:lnTo>
                <a:lnTo>
                  <a:pt x="2176" y="16909"/>
                </a:lnTo>
                <a:lnTo>
                  <a:pt x="0" y="27695"/>
                </a:lnTo>
                <a:lnTo>
                  <a:pt x="2176" y="38478"/>
                </a:lnTo>
                <a:lnTo>
                  <a:pt x="8111" y="47285"/>
                </a:lnTo>
                <a:lnTo>
                  <a:pt x="16914" y="53223"/>
                </a:lnTo>
                <a:lnTo>
                  <a:pt x="27695" y="55401"/>
                </a:lnTo>
                <a:lnTo>
                  <a:pt x="38482" y="53223"/>
                </a:lnTo>
                <a:lnTo>
                  <a:pt x="47289" y="47285"/>
                </a:lnTo>
                <a:lnTo>
                  <a:pt x="53225" y="38478"/>
                </a:lnTo>
                <a:lnTo>
                  <a:pt x="55401" y="27695"/>
                </a:lnTo>
                <a:lnTo>
                  <a:pt x="53225" y="16909"/>
                </a:lnTo>
                <a:lnTo>
                  <a:pt x="47289" y="8107"/>
                </a:lnTo>
                <a:lnTo>
                  <a:pt x="38482" y="2174"/>
                </a:lnTo>
                <a:lnTo>
                  <a:pt x="27695" y="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5231" y="258002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726" y="0"/>
                </a:moveTo>
                <a:lnTo>
                  <a:pt x="16940" y="2174"/>
                </a:lnTo>
                <a:lnTo>
                  <a:pt x="8126" y="8107"/>
                </a:lnTo>
                <a:lnTo>
                  <a:pt x="2181" y="16909"/>
                </a:lnTo>
                <a:lnTo>
                  <a:pt x="0" y="27695"/>
                </a:lnTo>
                <a:lnTo>
                  <a:pt x="2181" y="38472"/>
                </a:lnTo>
                <a:lnTo>
                  <a:pt x="8126" y="47276"/>
                </a:lnTo>
                <a:lnTo>
                  <a:pt x="16940" y="53213"/>
                </a:lnTo>
                <a:lnTo>
                  <a:pt x="27726" y="55390"/>
                </a:lnTo>
                <a:lnTo>
                  <a:pt x="38502" y="53213"/>
                </a:lnTo>
                <a:lnTo>
                  <a:pt x="47302" y="47276"/>
                </a:lnTo>
                <a:lnTo>
                  <a:pt x="53235" y="38472"/>
                </a:lnTo>
                <a:lnTo>
                  <a:pt x="55411" y="27695"/>
                </a:lnTo>
                <a:lnTo>
                  <a:pt x="53235" y="16909"/>
                </a:lnTo>
                <a:lnTo>
                  <a:pt x="47302" y="8107"/>
                </a:lnTo>
                <a:lnTo>
                  <a:pt x="38502" y="2174"/>
                </a:lnTo>
                <a:lnTo>
                  <a:pt x="27726" y="0"/>
                </a:lnTo>
                <a:close/>
              </a:path>
            </a:pathLst>
          </a:custGeom>
          <a:solidFill>
            <a:srgbClr val="FFCE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1738383" y="2535564"/>
            <a:ext cx="391795" cy="147955"/>
            <a:chOff x="1738383" y="2535564"/>
            <a:chExt cx="391795" cy="147955"/>
          </a:xfrm>
        </p:grpSpPr>
        <p:sp>
          <p:nvSpPr>
            <p:cNvPr id="103" name="object 103"/>
            <p:cNvSpPr/>
            <p:nvPr/>
          </p:nvSpPr>
          <p:spPr>
            <a:xfrm>
              <a:off x="1835239" y="2535573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30">
                  <a:moveTo>
                    <a:pt x="55410" y="27698"/>
                  </a:moveTo>
                  <a:lnTo>
                    <a:pt x="53225" y="16916"/>
                  </a:lnTo>
                  <a:lnTo>
                    <a:pt x="47282" y="8102"/>
                  </a:lnTo>
                  <a:lnTo>
                    <a:pt x="38468" y="2171"/>
                  </a:lnTo>
                  <a:lnTo>
                    <a:pt x="27686" y="0"/>
                  </a:lnTo>
                  <a:lnTo>
                    <a:pt x="16903" y="2171"/>
                  </a:lnTo>
                  <a:lnTo>
                    <a:pt x="8102" y="8102"/>
                  </a:lnTo>
                  <a:lnTo>
                    <a:pt x="2171" y="16916"/>
                  </a:lnTo>
                  <a:lnTo>
                    <a:pt x="0" y="27698"/>
                  </a:lnTo>
                  <a:lnTo>
                    <a:pt x="2171" y="38468"/>
                  </a:lnTo>
                  <a:lnTo>
                    <a:pt x="8102" y="47269"/>
                  </a:lnTo>
                  <a:lnTo>
                    <a:pt x="16903" y="53213"/>
                  </a:lnTo>
                  <a:lnTo>
                    <a:pt x="27686" y="55384"/>
                  </a:lnTo>
                  <a:lnTo>
                    <a:pt x="38468" y="53213"/>
                  </a:lnTo>
                  <a:lnTo>
                    <a:pt x="47282" y="47269"/>
                  </a:lnTo>
                  <a:lnTo>
                    <a:pt x="53225" y="38468"/>
                  </a:lnTo>
                  <a:lnTo>
                    <a:pt x="55410" y="27698"/>
                  </a:lnTo>
                  <a:close/>
                </a:path>
                <a:path w="116205" h="100330">
                  <a:moveTo>
                    <a:pt x="115976" y="72148"/>
                  </a:moveTo>
                  <a:lnTo>
                    <a:pt x="113792" y="61366"/>
                  </a:lnTo>
                  <a:lnTo>
                    <a:pt x="107861" y="52565"/>
                  </a:lnTo>
                  <a:lnTo>
                    <a:pt x="99060" y="46634"/>
                  </a:lnTo>
                  <a:lnTo>
                    <a:pt x="88290" y="44462"/>
                  </a:lnTo>
                  <a:lnTo>
                    <a:pt x="77508" y="46634"/>
                  </a:lnTo>
                  <a:lnTo>
                    <a:pt x="68707" y="52565"/>
                  </a:lnTo>
                  <a:lnTo>
                    <a:pt x="62776" y="61366"/>
                  </a:lnTo>
                  <a:lnTo>
                    <a:pt x="60604" y="72148"/>
                  </a:lnTo>
                  <a:lnTo>
                    <a:pt x="62776" y="82931"/>
                  </a:lnTo>
                  <a:lnTo>
                    <a:pt x="68707" y="91732"/>
                  </a:lnTo>
                  <a:lnTo>
                    <a:pt x="77508" y="97675"/>
                  </a:lnTo>
                  <a:lnTo>
                    <a:pt x="88290" y="99847"/>
                  </a:lnTo>
                  <a:lnTo>
                    <a:pt x="99060" y="97675"/>
                  </a:lnTo>
                  <a:lnTo>
                    <a:pt x="107861" y="91732"/>
                  </a:lnTo>
                  <a:lnTo>
                    <a:pt x="113792" y="82931"/>
                  </a:lnTo>
                  <a:lnTo>
                    <a:pt x="115976" y="72148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58979" y="262787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685" y="0"/>
                  </a:moveTo>
                  <a:lnTo>
                    <a:pt x="16909" y="2174"/>
                  </a:lnTo>
                  <a:lnTo>
                    <a:pt x="8109" y="8107"/>
                  </a:lnTo>
                  <a:lnTo>
                    <a:pt x="2175" y="16909"/>
                  </a:lnTo>
                  <a:lnTo>
                    <a:pt x="0" y="27695"/>
                  </a:lnTo>
                  <a:lnTo>
                    <a:pt x="2175" y="38478"/>
                  </a:lnTo>
                  <a:lnTo>
                    <a:pt x="8109" y="47285"/>
                  </a:lnTo>
                  <a:lnTo>
                    <a:pt x="16909" y="53223"/>
                  </a:lnTo>
                  <a:lnTo>
                    <a:pt x="27685" y="55401"/>
                  </a:lnTo>
                  <a:lnTo>
                    <a:pt x="38488" y="53223"/>
                  </a:lnTo>
                  <a:lnTo>
                    <a:pt x="47300" y="47285"/>
                  </a:lnTo>
                  <a:lnTo>
                    <a:pt x="53236" y="38478"/>
                  </a:lnTo>
                  <a:lnTo>
                    <a:pt x="55411" y="27695"/>
                  </a:lnTo>
                  <a:lnTo>
                    <a:pt x="53236" y="16909"/>
                  </a:lnTo>
                  <a:lnTo>
                    <a:pt x="47300" y="8107"/>
                  </a:lnTo>
                  <a:lnTo>
                    <a:pt x="38488" y="2174"/>
                  </a:lnTo>
                  <a:lnTo>
                    <a:pt x="27685" y="0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38383" y="262787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26" y="0"/>
                  </a:moveTo>
                  <a:lnTo>
                    <a:pt x="16940" y="2174"/>
                  </a:lnTo>
                  <a:lnTo>
                    <a:pt x="8126" y="8107"/>
                  </a:lnTo>
                  <a:lnTo>
                    <a:pt x="2181" y="16909"/>
                  </a:lnTo>
                  <a:lnTo>
                    <a:pt x="0" y="27695"/>
                  </a:lnTo>
                  <a:lnTo>
                    <a:pt x="2181" y="38478"/>
                  </a:lnTo>
                  <a:lnTo>
                    <a:pt x="8126" y="47285"/>
                  </a:lnTo>
                  <a:lnTo>
                    <a:pt x="16940" y="53223"/>
                  </a:lnTo>
                  <a:lnTo>
                    <a:pt x="27726" y="55401"/>
                  </a:lnTo>
                  <a:lnTo>
                    <a:pt x="38506" y="53223"/>
                  </a:lnTo>
                  <a:lnTo>
                    <a:pt x="47306" y="47285"/>
                  </a:lnTo>
                  <a:lnTo>
                    <a:pt x="53237" y="38478"/>
                  </a:lnTo>
                  <a:lnTo>
                    <a:pt x="55411" y="27695"/>
                  </a:lnTo>
                  <a:lnTo>
                    <a:pt x="53237" y="16909"/>
                  </a:lnTo>
                  <a:lnTo>
                    <a:pt x="47306" y="8107"/>
                  </a:lnTo>
                  <a:lnTo>
                    <a:pt x="38506" y="2174"/>
                  </a:lnTo>
                  <a:lnTo>
                    <a:pt x="27726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074549" y="258117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685" y="0"/>
                  </a:moveTo>
                  <a:lnTo>
                    <a:pt x="16892" y="2177"/>
                  </a:lnTo>
                  <a:lnTo>
                    <a:pt x="8093" y="8116"/>
                  </a:lnTo>
                  <a:lnTo>
                    <a:pt x="2170" y="16923"/>
                  </a:lnTo>
                  <a:lnTo>
                    <a:pt x="0" y="27705"/>
                  </a:lnTo>
                  <a:lnTo>
                    <a:pt x="2170" y="38476"/>
                  </a:lnTo>
                  <a:lnTo>
                    <a:pt x="8093" y="47277"/>
                  </a:lnTo>
                  <a:lnTo>
                    <a:pt x="16892" y="53213"/>
                  </a:lnTo>
                  <a:lnTo>
                    <a:pt x="27685" y="55390"/>
                  </a:lnTo>
                  <a:lnTo>
                    <a:pt x="38460" y="53213"/>
                  </a:lnTo>
                  <a:lnTo>
                    <a:pt x="47260" y="47277"/>
                  </a:lnTo>
                  <a:lnTo>
                    <a:pt x="53194" y="38476"/>
                  </a:lnTo>
                  <a:lnTo>
                    <a:pt x="55370" y="27705"/>
                  </a:lnTo>
                  <a:lnTo>
                    <a:pt x="53194" y="16923"/>
                  </a:lnTo>
                  <a:lnTo>
                    <a:pt x="47260" y="8116"/>
                  </a:lnTo>
                  <a:lnTo>
                    <a:pt x="38460" y="2177"/>
                  </a:lnTo>
                  <a:lnTo>
                    <a:pt x="27685" y="0"/>
                  </a:lnTo>
                  <a:close/>
                </a:path>
              </a:pathLst>
            </a:custGeom>
            <a:solidFill>
              <a:srgbClr val="C5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039421" y="2627876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16" y="0"/>
                  </a:moveTo>
                  <a:lnTo>
                    <a:pt x="16936" y="2174"/>
                  </a:lnTo>
                  <a:lnTo>
                    <a:pt x="8125" y="8107"/>
                  </a:lnTo>
                  <a:lnTo>
                    <a:pt x="2180" y="16909"/>
                  </a:lnTo>
                  <a:lnTo>
                    <a:pt x="0" y="27695"/>
                  </a:lnTo>
                  <a:lnTo>
                    <a:pt x="2180" y="38478"/>
                  </a:lnTo>
                  <a:lnTo>
                    <a:pt x="8125" y="47285"/>
                  </a:lnTo>
                  <a:lnTo>
                    <a:pt x="16936" y="53223"/>
                  </a:lnTo>
                  <a:lnTo>
                    <a:pt x="27716" y="55401"/>
                  </a:lnTo>
                  <a:lnTo>
                    <a:pt x="38497" y="53223"/>
                  </a:lnTo>
                  <a:lnTo>
                    <a:pt x="47300" y="47285"/>
                  </a:lnTo>
                  <a:lnTo>
                    <a:pt x="53235" y="38478"/>
                  </a:lnTo>
                  <a:lnTo>
                    <a:pt x="55411" y="27695"/>
                  </a:lnTo>
                  <a:lnTo>
                    <a:pt x="53235" y="16909"/>
                  </a:lnTo>
                  <a:lnTo>
                    <a:pt x="47300" y="8107"/>
                  </a:lnTo>
                  <a:lnTo>
                    <a:pt x="38497" y="2174"/>
                  </a:lnTo>
                  <a:lnTo>
                    <a:pt x="27716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187027" y="2489409"/>
            <a:ext cx="595630" cy="239395"/>
            <a:chOff x="2187027" y="2489409"/>
            <a:chExt cx="595630" cy="239395"/>
          </a:xfrm>
        </p:grpSpPr>
        <p:sp>
          <p:nvSpPr>
            <p:cNvPr id="109" name="object 109"/>
            <p:cNvSpPr/>
            <p:nvPr/>
          </p:nvSpPr>
          <p:spPr>
            <a:xfrm>
              <a:off x="2187016" y="2535573"/>
              <a:ext cx="194945" cy="100330"/>
            </a:xfrm>
            <a:custGeom>
              <a:avLst/>
              <a:gdLst/>
              <a:ahLst/>
              <a:cxnLst/>
              <a:rect l="l" t="t" r="r" b="b"/>
              <a:pathLst>
                <a:path w="194944" h="100330">
                  <a:moveTo>
                    <a:pt x="55410" y="27698"/>
                  </a:moveTo>
                  <a:lnTo>
                    <a:pt x="53225" y="16916"/>
                  </a:lnTo>
                  <a:lnTo>
                    <a:pt x="47294" y="8102"/>
                  </a:lnTo>
                  <a:lnTo>
                    <a:pt x="38493" y="2171"/>
                  </a:lnTo>
                  <a:lnTo>
                    <a:pt x="27724" y="0"/>
                  </a:lnTo>
                  <a:lnTo>
                    <a:pt x="16929" y="2171"/>
                  </a:lnTo>
                  <a:lnTo>
                    <a:pt x="8115" y="8102"/>
                  </a:lnTo>
                  <a:lnTo>
                    <a:pt x="2184" y="16916"/>
                  </a:lnTo>
                  <a:lnTo>
                    <a:pt x="0" y="27698"/>
                  </a:lnTo>
                  <a:lnTo>
                    <a:pt x="2184" y="38468"/>
                  </a:lnTo>
                  <a:lnTo>
                    <a:pt x="8115" y="47269"/>
                  </a:lnTo>
                  <a:lnTo>
                    <a:pt x="16929" y="53213"/>
                  </a:lnTo>
                  <a:lnTo>
                    <a:pt x="27724" y="55384"/>
                  </a:lnTo>
                  <a:lnTo>
                    <a:pt x="38493" y="53213"/>
                  </a:lnTo>
                  <a:lnTo>
                    <a:pt x="47294" y="47269"/>
                  </a:lnTo>
                  <a:lnTo>
                    <a:pt x="53225" y="38468"/>
                  </a:lnTo>
                  <a:lnTo>
                    <a:pt x="55410" y="27698"/>
                  </a:lnTo>
                  <a:close/>
                </a:path>
                <a:path w="194944" h="100330">
                  <a:moveTo>
                    <a:pt x="194919" y="72148"/>
                  </a:moveTo>
                  <a:lnTo>
                    <a:pt x="192735" y="61366"/>
                  </a:lnTo>
                  <a:lnTo>
                    <a:pt x="186791" y="52565"/>
                  </a:lnTo>
                  <a:lnTo>
                    <a:pt x="177977" y="46634"/>
                  </a:lnTo>
                  <a:lnTo>
                    <a:pt x="167195" y="44462"/>
                  </a:lnTo>
                  <a:lnTo>
                    <a:pt x="156400" y="46634"/>
                  </a:lnTo>
                  <a:lnTo>
                    <a:pt x="147599" y="52565"/>
                  </a:lnTo>
                  <a:lnTo>
                    <a:pt x="141681" y="61366"/>
                  </a:lnTo>
                  <a:lnTo>
                    <a:pt x="139509" y="72148"/>
                  </a:lnTo>
                  <a:lnTo>
                    <a:pt x="141681" y="82931"/>
                  </a:lnTo>
                  <a:lnTo>
                    <a:pt x="147599" y="91732"/>
                  </a:lnTo>
                  <a:lnTo>
                    <a:pt x="156400" y="97675"/>
                  </a:lnTo>
                  <a:lnTo>
                    <a:pt x="167195" y="99847"/>
                  </a:lnTo>
                  <a:lnTo>
                    <a:pt x="177977" y="97675"/>
                  </a:lnTo>
                  <a:lnTo>
                    <a:pt x="186791" y="91732"/>
                  </a:lnTo>
                  <a:lnTo>
                    <a:pt x="192735" y="82931"/>
                  </a:lnTo>
                  <a:lnTo>
                    <a:pt x="194919" y="72148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255437" y="2489409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16" y="0"/>
                  </a:moveTo>
                  <a:lnTo>
                    <a:pt x="16918" y="2176"/>
                  </a:lnTo>
                  <a:lnTo>
                    <a:pt x="8109" y="8111"/>
                  </a:lnTo>
                  <a:lnTo>
                    <a:pt x="2174" y="16914"/>
                  </a:lnTo>
                  <a:lnTo>
                    <a:pt x="0" y="27695"/>
                  </a:lnTo>
                  <a:lnTo>
                    <a:pt x="2174" y="38480"/>
                  </a:lnTo>
                  <a:lnTo>
                    <a:pt x="8109" y="47290"/>
                  </a:lnTo>
                  <a:lnTo>
                    <a:pt x="16918" y="53232"/>
                  </a:lnTo>
                  <a:lnTo>
                    <a:pt x="27716" y="55411"/>
                  </a:lnTo>
                  <a:lnTo>
                    <a:pt x="38491" y="53232"/>
                  </a:lnTo>
                  <a:lnTo>
                    <a:pt x="47291" y="47290"/>
                  </a:lnTo>
                  <a:lnTo>
                    <a:pt x="53225" y="38480"/>
                  </a:lnTo>
                  <a:lnTo>
                    <a:pt x="55401" y="27695"/>
                  </a:lnTo>
                  <a:lnTo>
                    <a:pt x="53225" y="16914"/>
                  </a:lnTo>
                  <a:lnTo>
                    <a:pt x="47291" y="8111"/>
                  </a:lnTo>
                  <a:lnTo>
                    <a:pt x="38491" y="2176"/>
                  </a:lnTo>
                  <a:lnTo>
                    <a:pt x="27716" y="0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22149" y="267293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16" y="0"/>
                  </a:moveTo>
                  <a:lnTo>
                    <a:pt x="16936" y="2179"/>
                  </a:lnTo>
                  <a:lnTo>
                    <a:pt x="8125" y="8120"/>
                  </a:lnTo>
                  <a:lnTo>
                    <a:pt x="2180" y="16927"/>
                  </a:lnTo>
                  <a:lnTo>
                    <a:pt x="0" y="27705"/>
                  </a:lnTo>
                  <a:lnTo>
                    <a:pt x="2180" y="38496"/>
                  </a:lnTo>
                  <a:lnTo>
                    <a:pt x="8125" y="47298"/>
                  </a:lnTo>
                  <a:lnTo>
                    <a:pt x="16936" y="53228"/>
                  </a:lnTo>
                  <a:lnTo>
                    <a:pt x="27716" y="55401"/>
                  </a:lnTo>
                  <a:lnTo>
                    <a:pt x="38497" y="53228"/>
                  </a:lnTo>
                  <a:lnTo>
                    <a:pt x="47300" y="47298"/>
                  </a:lnTo>
                  <a:lnTo>
                    <a:pt x="53235" y="38496"/>
                  </a:lnTo>
                  <a:lnTo>
                    <a:pt x="55411" y="27705"/>
                  </a:lnTo>
                  <a:lnTo>
                    <a:pt x="53235" y="16927"/>
                  </a:lnTo>
                  <a:lnTo>
                    <a:pt x="47300" y="8120"/>
                  </a:lnTo>
                  <a:lnTo>
                    <a:pt x="38497" y="2179"/>
                  </a:lnTo>
                  <a:lnTo>
                    <a:pt x="27716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67790" y="262787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674" y="0"/>
                  </a:moveTo>
                  <a:lnTo>
                    <a:pt x="16900" y="2174"/>
                  </a:lnTo>
                  <a:lnTo>
                    <a:pt x="8104" y="8107"/>
                  </a:lnTo>
                  <a:lnTo>
                    <a:pt x="2174" y="16909"/>
                  </a:lnTo>
                  <a:lnTo>
                    <a:pt x="0" y="27695"/>
                  </a:lnTo>
                  <a:lnTo>
                    <a:pt x="2174" y="38478"/>
                  </a:lnTo>
                  <a:lnTo>
                    <a:pt x="8104" y="47285"/>
                  </a:lnTo>
                  <a:lnTo>
                    <a:pt x="16900" y="53223"/>
                  </a:lnTo>
                  <a:lnTo>
                    <a:pt x="27674" y="55401"/>
                  </a:lnTo>
                  <a:lnTo>
                    <a:pt x="38473" y="53223"/>
                  </a:lnTo>
                  <a:lnTo>
                    <a:pt x="47286" y="47285"/>
                  </a:lnTo>
                  <a:lnTo>
                    <a:pt x="53224" y="38478"/>
                  </a:lnTo>
                  <a:lnTo>
                    <a:pt x="55401" y="27695"/>
                  </a:lnTo>
                  <a:lnTo>
                    <a:pt x="53224" y="16909"/>
                  </a:lnTo>
                  <a:lnTo>
                    <a:pt x="47286" y="8107"/>
                  </a:lnTo>
                  <a:lnTo>
                    <a:pt x="38473" y="2174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41095" y="2672938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26" y="0"/>
                  </a:moveTo>
                  <a:lnTo>
                    <a:pt x="16927" y="2179"/>
                  </a:lnTo>
                  <a:lnTo>
                    <a:pt x="8114" y="8120"/>
                  </a:lnTo>
                  <a:lnTo>
                    <a:pt x="2176" y="16927"/>
                  </a:lnTo>
                  <a:lnTo>
                    <a:pt x="0" y="27705"/>
                  </a:lnTo>
                  <a:lnTo>
                    <a:pt x="2176" y="38496"/>
                  </a:lnTo>
                  <a:lnTo>
                    <a:pt x="8114" y="47298"/>
                  </a:lnTo>
                  <a:lnTo>
                    <a:pt x="16927" y="53228"/>
                  </a:lnTo>
                  <a:lnTo>
                    <a:pt x="27726" y="55401"/>
                  </a:lnTo>
                  <a:lnTo>
                    <a:pt x="38508" y="53228"/>
                  </a:lnTo>
                  <a:lnTo>
                    <a:pt x="47323" y="47298"/>
                  </a:lnTo>
                  <a:lnTo>
                    <a:pt x="53271" y="38496"/>
                  </a:lnTo>
                  <a:lnTo>
                    <a:pt x="55453" y="27705"/>
                  </a:lnTo>
                  <a:lnTo>
                    <a:pt x="53271" y="16927"/>
                  </a:lnTo>
                  <a:lnTo>
                    <a:pt x="47323" y="8120"/>
                  </a:lnTo>
                  <a:lnTo>
                    <a:pt x="38508" y="2179"/>
                  </a:lnTo>
                  <a:lnTo>
                    <a:pt x="27726" y="0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51562" y="258117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16" y="0"/>
                  </a:moveTo>
                  <a:lnTo>
                    <a:pt x="16918" y="2177"/>
                  </a:lnTo>
                  <a:lnTo>
                    <a:pt x="8109" y="8116"/>
                  </a:lnTo>
                  <a:lnTo>
                    <a:pt x="2174" y="16923"/>
                  </a:lnTo>
                  <a:lnTo>
                    <a:pt x="0" y="27705"/>
                  </a:lnTo>
                  <a:lnTo>
                    <a:pt x="2174" y="38476"/>
                  </a:lnTo>
                  <a:lnTo>
                    <a:pt x="8109" y="47277"/>
                  </a:lnTo>
                  <a:lnTo>
                    <a:pt x="16918" y="53213"/>
                  </a:lnTo>
                  <a:lnTo>
                    <a:pt x="27716" y="55390"/>
                  </a:lnTo>
                  <a:lnTo>
                    <a:pt x="38491" y="53213"/>
                  </a:lnTo>
                  <a:lnTo>
                    <a:pt x="47291" y="47277"/>
                  </a:lnTo>
                  <a:lnTo>
                    <a:pt x="53225" y="38476"/>
                  </a:lnTo>
                  <a:lnTo>
                    <a:pt x="55401" y="27705"/>
                  </a:lnTo>
                  <a:lnTo>
                    <a:pt x="53225" y="16923"/>
                  </a:lnTo>
                  <a:lnTo>
                    <a:pt x="47291" y="8116"/>
                  </a:lnTo>
                  <a:lnTo>
                    <a:pt x="38491" y="2177"/>
                  </a:lnTo>
                  <a:lnTo>
                    <a:pt x="27716" y="0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358441" y="262902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26" y="0"/>
                  </a:moveTo>
                  <a:lnTo>
                    <a:pt x="16927" y="2176"/>
                  </a:lnTo>
                  <a:lnTo>
                    <a:pt x="8114" y="8111"/>
                  </a:lnTo>
                  <a:lnTo>
                    <a:pt x="2176" y="16914"/>
                  </a:lnTo>
                  <a:lnTo>
                    <a:pt x="0" y="27695"/>
                  </a:lnTo>
                  <a:lnTo>
                    <a:pt x="2176" y="38486"/>
                  </a:lnTo>
                  <a:lnTo>
                    <a:pt x="8114" y="47299"/>
                  </a:lnTo>
                  <a:lnTo>
                    <a:pt x="16927" y="53242"/>
                  </a:lnTo>
                  <a:lnTo>
                    <a:pt x="27726" y="55422"/>
                  </a:lnTo>
                  <a:lnTo>
                    <a:pt x="38502" y="53242"/>
                  </a:lnTo>
                  <a:lnTo>
                    <a:pt x="47302" y="47299"/>
                  </a:lnTo>
                  <a:lnTo>
                    <a:pt x="53235" y="38486"/>
                  </a:lnTo>
                  <a:lnTo>
                    <a:pt x="55411" y="27695"/>
                  </a:lnTo>
                  <a:lnTo>
                    <a:pt x="53235" y="16914"/>
                  </a:lnTo>
                  <a:lnTo>
                    <a:pt x="47302" y="8111"/>
                  </a:lnTo>
                  <a:lnTo>
                    <a:pt x="38502" y="2176"/>
                  </a:lnTo>
                  <a:lnTo>
                    <a:pt x="27726" y="0"/>
                  </a:lnTo>
                  <a:close/>
                </a:path>
              </a:pathLst>
            </a:custGeom>
            <a:solidFill>
              <a:srgbClr val="C5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67686" y="2627877"/>
              <a:ext cx="90170" cy="100330"/>
            </a:xfrm>
            <a:custGeom>
              <a:avLst/>
              <a:gdLst/>
              <a:ahLst/>
              <a:cxnLst/>
              <a:rect l="l" t="t" r="r" b="b"/>
              <a:pathLst>
                <a:path w="90169" h="100330">
                  <a:moveTo>
                    <a:pt x="55410" y="27698"/>
                  </a:moveTo>
                  <a:lnTo>
                    <a:pt x="53225" y="16916"/>
                  </a:lnTo>
                  <a:lnTo>
                    <a:pt x="47282" y="8115"/>
                  </a:lnTo>
                  <a:lnTo>
                    <a:pt x="38468" y="2184"/>
                  </a:lnTo>
                  <a:lnTo>
                    <a:pt x="27686" y="0"/>
                  </a:lnTo>
                  <a:lnTo>
                    <a:pt x="16903" y="2184"/>
                  </a:lnTo>
                  <a:lnTo>
                    <a:pt x="8102" y="8115"/>
                  </a:lnTo>
                  <a:lnTo>
                    <a:pt x="2171" y="16916"/>
                  </a:lnTo>
                  <a:lnTo>
                    <a:pt x="0" y="27698"/>
                  </a:lnTo>
                  <a:lnTo>
                    <a:pt x="2171" y="38481"/>
                  </a:lnTo>
                  <a:lnTo>
                    <a:pt x="8102" y="47294"/>
                  </a:lnTo>
                  <a:lnTo>
                    <a:pt x="16903" y="53225"/>
                  </a:lnTo>
                  <a:lnTo>
                    <a:pt x="27686" y="55410"/>
                  </a:lnTo>
                  <a:lnTo>
                    <a:pt x="38468" y="53225"/>
                  </a:lnTo>
                  <a:lnTo>
                    <a:pt x="47282" y="47294"/>
                  </a:lnTo>
                  <a:lnTo>
                    <a:pt x="53225" y="38481"/>
                  </a:lnTo>
                  <a:lnTo>
                    <a:pt x="55410" y="27698"/>
                  </a:lnTo>
                  <a:close/>
                </a:path>
                <a:path w="90169" h="100330">
                  <a:moveTo>
                    <a:pt x="90055" y="72567"/>
                  </a:moveTo>
                  <a:lnTo>
                    <a:pt x="87871" y="61798"/>
                  </a:lnTo>
                  <a:lnTo>
                    <a:pt x="81927" y="52984"/>
                  </a:lnTo>
                  <a:lnTo>
                    <a:pt x="73113" y="47053"/>
                  </a:lnTo>
                  <a:lnTo>
                    <a:pt x="62331" y="44869"/>
                  </a:lnTo>
                  <a:lnTo>
                    <a:pt x="51549" y="47053"/>
                  </a:lnTo>
                  <a:lnTo>
                    <a:pt x="42748" y="52984"/>
                  </a:lnTo>
                  <a:lnTo>
                    <a:pt x="36817" y="61798"/>
                  </a:lnTo>
                  <a:lnTo>
                    <a:pt x="34645" y="72567"/>
                  </a:lnTo>
                  <a:lnTo>
                    <a:pt x="36817" y="83362"/>
                  </a:lnTo>
                  <a:lnTo>
                    <a:pt x="42748" y="92176"/>
                  </a:lnTo>
                  <a:lnTo>
                    <a:pt x="51549" y="98120"/>
                  </a:lnTo>
                  <a:lnTo>
                    <a:pt x="62331" y="100291"/>
                  </a:lnTo>
                  <a:lnTo>
                    <a:pt x="73113" y="98120"/>
                  </a:lnTo>
                  <a:lnTo>
                    <a:pt x="81927" y="92176"/>
                  </a:lnTo>
                  <a:lnTo>
                    <a:pt x="87871" y="83362"/>
                  </a:lnTo>
                  <a:lnTo>
                    <a:pt x="90055" y="72567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95702" y="2533300"/>
              <a:ext cx="161925" cy="103505"/>
            </a:xfrm>
            <a:custGeom>
              <a:avLst/>
              <a:gdLst/>
              <a:ahLst/>
              <a:cxnLst/>
              <a:rect l="l" t="t" r="r" b="b"/>
              <a:pathLst>
                <a:path w="161925" h="103505">
                  <a:moveTo>
                    <a:pt x="55397" y="27724"/>
                  </a:moveTo>
                  <a:lnTo>
                    <a:pt x="53225" y="16929"/>
                  </a:lnTo>
                  <a:lnTo>
                    <a:pt x="47294" y="8128"/>
                  </a:lnTo>
                  <a:lnTo>
                    <a:pt x="38493" y="2184"/>
                  </a:lnTo>
                  <a:lnTo>
                    <a:pt x="27711" y="0"/>
                  </a:lnTo>
                  <a:lnTo>
                    <a:pt x="16916" y="2184"/>
                  </a:lnTo>
                  <a:lnTo>
                    <a:pt x="8115" y="8128"/>
                  </a:lnTo>
                  <a:lnTo>
                    <a:pt x="2171" y="16929"/>
                  </a:lnTo>
                  <a:lnTo>
                    <a:pt x="0" y="27724"/>
                  </a:lnTo>
                  <a:lnTo>
                    <a:pt x="2171" y="38506"/>
                  </a:lnTo>
                  <a:lnTo>
                    <a:pt x="8115" y="47320"/>
                  </a:lnTo>
                  <a:lnTo>
                    <a:pt x="16916" y="53251"/>
                  </a:lnTo>
                  <a:lnTo>
                    <a:pt x="27711" y="55422"/>
                  </a:lnTo>
                  <a:lnTo>
                    <a:pt x="38493" y="53251"/>
                  </a:lnTo>
                  <a:lnTo>
                    <a:pt x="47294" y="47320"/>
                  </a:lnTo>
                  <a:lnTo>
                    <a:pt x="53225" y="38506"/>
                  </a:lnTo>
                  <a:lnTo>
                    <a:pt x="55397" y="27724"/>
                  </a:lnTo>
                  <a:close/>
                </a:path>
                <a:path w="161925" h="103505">
                  <a:moveTo>
                    <a:pt x="161556" y="75577"/>
                  </a:moveTo>
                  <a:lnTo>
                    <a:pt x="159385" y="64795"/>
                  </a:lnTo>
                  <a:lnTo>
                    <a:pt x="153441" y="55994"/>
                  </a:lnTo>
                  <a:lnTo>
                    <a:pt x="144640" y="50050"/>
                  </a:lnTo>
                  <a:lnTo>
                    <a:pt x="133870" y="47879"/>
                  </a:lnTo>
                  <a:lnTo>
                    <a:pt x="123075" y="50050"/>
                  </a:lnTo>
                  <a:lnTo>
                    <a:pt x="114261" y="55994"/>
                  </a:lnTo>
                  <a:lnTo>
                    <a:pt x="108318" y="64795"/>
                  </a:lnTo>
                  <a:lnTo>
                    <a:pt x="106146" y="75577"/>
                  </a:lnTo>
                  <a:lnTo>
                    <a:pt x="108318" y="86360"/>
                  </a:lnTo>
                  <a:lnTo>
                    <a:pt x="114261" y="95148"/>
                  </a:lnTo>
                  <a:lnTo>
                    <a:pt x="123075" y="101092"/>
                  </a:lnTo>
                  <a:lnTo>
                    <a:pt x="133870" y="103263"/>
                  </a:lnTo>
                  <a:lnTo>
                    <a:pt x="144640" y="101092"/>
                  </a:lnTo>
                  <a:lnTo>
                    <a:pt x="153441" y="95148"/>
                  </a:lnTo>
                  <a:lnTo>
                    <a:pt x="159385" y="86360"/>
                  </a:lnTo>
                  <a:lnTo>
                    <a:pt x="161556" y="75577"/>
                  </a:lnTo>
                  <a:close/>
                </a:path>
              </a:pathLst>
            </a:custGeom>
            <a:solidFill>
              <a:srgbClr val="C5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27208" y="262787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685" y="0"/>
                  </a:moveTo>
                  <a:lnTo>
                    <a:pt x="16905" y="2174"/>
                  </a:lnTo>
                  <a:lnTo>
                    <a:pt x="8105" y="8107"/>
                  </a:lnTo>
                  <a:lnTo>
                    <a:pt x="2174" y="16909"/>
                  </a:lnTo>
                  <a:lnTo>
                    <a:pt x="0" y="27695"/>
                  </a:lnTo>
                  <a:lnTo>
                    <a:pt x="2174" y="38478"/>
                  </a:lnTo>
                  <a:lnTo>
                    <a:pt x="8105" y="47285"/>
                  </a:lnTo>
                  <a:lnTo>
                    <a:pt x="16905" y="53223"/>
                  </a:lnTo>
                  <a:lnTo>
                    <a:pt x="27685" y="55401"/>
                  </a:lnTo>
                  <a:lnTo>
                    <a:pt x="38478" y="53223"/>
                  </a:lnTo>
                  <a:lnTo>
                    <a:pt x="47287" y="47285"/>
                  </a:lnTo>
                  <a:lnTo>
                    <a:pt x="53224" y="38478"/>
                  </a:lnTo>
                  <a:lnTo>
                    <a:pt x="55401" y="27695"/>
                  </a:lnTo>
                  <a:lnTo>
                    <a:pt x="53224" y="16909"/>
                  </a:lnTo>
                  <a:lnTo>
                    <a:pt x="47287" y="8107"/>
                  </a:lnTo>
                  <a:lnTo>
                    <a:pt x="38478" y="2174"/>
                  </a:lnTo>
                  <a:lnTo>
                    <a:pt x="27685" y="0"/>
                  </a:lnTo>
                  <a:close/>
                </a:path>
              </a:pathLst>
            </a:custGeom>
            <a:solidFill>
              <a:srgbClr val="F58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75933" y="2581171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685" y="0"/>
                  </a:moveTo>
                  <a:lnTo>
                    <a:pt x="16905" y="2177"/>
                  </a:lnTo>
                  <a:lnTo>
                    <a:pt x="8105" y="8116"/>
                  </a:lnTo>
                  <a:lnTo>
                    <a:pt x="2174" y="16923"/>
                  </a:lnTo>
                  <a:lnTo>
                    <a:pt x="0" y="27705"/>
                  </a:lnTo>
                  <a:lnTo>
                    <a:pt x="2174" y="38476"/>
                  </a:lnTo>
                  <a:lnTo>
                    <a:pt x="8105" y="47277"/>
                  </a:lnTo>
                  <a:lnTo>
                    <a:pt x="16905" y="53213"/>
                  </a:lnTo>
                  <a:lnTo>
                    <a:pt x="27685" y="55390"/>
                  </a:lnTo>
                  <a:lnTo>
                    <a:pt x="38460" y="53213"/>
                  </a:lnTo>
                  <a:lnTo>
                    <a:pt x="47260" y="47277"/>
                  </a:lnTo>
                  <a:lnTo>
                    <a:pt x="53194" y="38476"/>
                  </a:lnTo>
                  <a:lnTo>
                    <a:pt x="55370" y="27705"/>
                  </a:lnTo>
                  <a:lnTo>
                    <a:pt x="53194" y="16923"/>
                  </a:lnTo>
                  <a:lnTo>
                    <a:pt x="47260" y="8116"/>
                  </a:lnTo>
                  <a:lnTo>
                    <a:pt x="38460" y="2177"/>
                  </a:lnTo>
                  <a:lnTo>
                    <a:pt x="27685" y="0"/>
                  </a:lnTo>
                  <a:close/>
                </a:path>
              </a:pathLst>
            </a:custGeom>
            <a:solidFill>
              <a:srgbClr val="C5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09177" y="2627877"/>
              <a:ext cx="182880" cy="55880"/>
            </a:xfrm>
            <a:custGeom>
              <a:avLst/>
              <a:gdLst/>
              <a:ahLst/>
              <a:cxnLst/>
              <a:rect l="l" t="t" r="r" b="b"/>
              <a:pathLst>
                <a:path w="182880" h="55880">
                  <a:moveTo>
                    <a:pt x="55410" y="27698"/>
                  </a:moveTo>
                  <a:lnTo>
                    <a:pt x="53225" y="16916"/>
                  </a:lnTo>
                  <a:lnTo>
                    <a:pt x="47282" y="8115"/>
                  </a:lnTo>
                  <a:lnTo>
                    <a:pt x="38468" y="2184"/>
                  </a:lnTo>
                  <a:lnTo>
                    <a:pt x="27686" y="0"/>
                  </a:lnTo>
                  <a:lnTo>
                    <a:pt x="16903" y="2184"/>
                  </a:lnTo>
                  <a:lnTo>
                    <a:pt x="8102" y="8115"/>
                  </a:lnTo>
                  <a:lnTo>
                    <a:pt x="2171" y="16916"/>
                  </a:lnTo>
                  <a:lnTo>
                    <a:pt x="0" y="27698"/>
                  </a:lnTo>
                  <a:lnTo>
                    <a:pt x="2171" y="38481"/>
                  </a:lnTo>
                  <a:lnTo>
                    <a:pt x="8102" y="47294"/>
                  </a:lnTo>
                  <a:lnTo>
                    <a:pt x="16903" y="53225"/>
                  </a:lnTo>
                  <a:lnTo>
                    <a:pt x="27686" y="55410"/>
                  </a:lnTo>
                  <a:lnTo>
                    <a:pt x="38468" y="53225"/>
                  </a:lnTo>
                  <a:lnTo>
                    <a:pt x="47282" y="47294"/>
                  </a:lnTo>
                  <a:lnTo>
                    <a:pt x="53225" y="38481"/>
                  </a:lnTo>
                  <a:lnTo>
                    <a:pt x="55410" y="27698"/>
                  </a:lnTo>
                  <a:close/>
                </a:path>
                <a:path w="182880" h="55880">
                  <a:moveTo>
                    <a:pt x="182321" y="27698"/>
                  </a:moveTo>
                  <a:lnTo>
                    <a:pt x="180149" y="16916"/>
                  </a:lnTo>
                  <a:lnTo>
                    <a:pt x="174193" y="8115"/>
                  </a:lnTo>
                  <a:lnTo>
                    <a:pt x="165379" y="2184"/>
                  </a:lnTo>
                  <a:lnTo>
                    <a:pt x="154597" y="0"/>
                  </a:lnTo>
                  <a:lnTo>
                    <a:pt x="143827" y="2184"/>
                  </a:lnTo>
                  <a:lnTo>
                    <a:pt x="135026" y="8115"/>
                  </a:lnTo>
                  <a:lnTo>
                    <a:pt x="129095" y="16916"/>
                  </a:lnTo>
                  <a:lnTo>
                    <a:pt x="126911" y="27698"/>
                  </a:lnTo>
                  <a:lnTo>
                    <a:pt x="129095" y="38481"/>
                  </a:lnTo>
                  <a:lnTo>
                    <a:pt x="135026" y="47294"/>
                  </a:lnTo>
                  <a:lnTo>
                    <a:pt x="143827" y="53225"/>
                  </a:lnTo>
                  <a:lnTo>
                    <a:pt x="154597" y="55410"/>
                  </a:lnTo>
                  <a:lnTo>
                    <a:pt x="165379" y="53225"/>
                  </a:lnTo>
                  <a:lnTo>
                    <a:pt x="174193" y="47294"/>
                  </a:lnTo>
                  <a:lnTo>
                    <a:pt x="180149" y="38481"/>
                  </a:lnTo>
                  <a:lnTo>
                    <a:pt x="182321" y="27698"/>
                  </a:lnTo>
                  <a:close/>
                </a:path>
              </a:pathLst>
            </a:custGeom>
            <a:solidFill>
              <a:srgbClr val="FFC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1" name="object 12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639817" y="4229871"/>
            <a:ext cx="1447192" cy="379247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8634122" y="3769107"/>
            <a:ext cx="913765" cy="355600"/>
          </a:xfrm>
          <a:custGeom>
            <a:avLst/>
            <a:gdLst/>
            <a:ahLst/>
            <a:cxnLst/>
            <a:rect l="l" t="t" r="r" b="b"/>
            <a:pathLst>
              <a:path w="913765" h="355600">
                <a:moveTo>
                  <a:pt x="913689" y="0"/>
                </a:moveTo>
                <a:lnTo>
                  <a:pt x="0" y="355004"/>
                </a:lnTo>
                <a:lnTo>
                  <a:pt x="913689" y="183240"/>
                </a:lnTo>
                <a:lnTo>
                  <a:pt x="913689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57997" y="5821113"/>
            <a:ext cx="868324" cy="868253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359466" y="5791090"/>
            <a:ext cx="1453955" cy="91293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152915" y="8082732"/>
            <a:ext cx="1446050" cy="321212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621999" y="8013536"/>
            <a:ext cx="1570523" cy="414720"/>
          </a:xfrm>
          <a:prstGeom prst="rect">
            <a:avLst/>
          </a:prstGeom>
        </p:spPr>
      </p:pic>
      <p:grpSp>
        <p:nvGrpSpPr>
          <p:cNvPr id="137" name="object 137"/>
          <p:cNvGrpSpPr/>
          <p:nvPr/>
        </p:nvGrpSpPr>
        <p:grpSpPr>
          <a:xfrm>
            <a:off x="1406487" y="4501590"/>
            <a:ext cx="996315" cy="151765"/>
            <a:chOff x="1406487" y="4501590"/>
            <a:chExt cx="996315" cy="151765"/>
          </a:xfrm>
        </p:grpSpPr>
        <p:pic>
          <p:nvPicPr>
            <p:cNvPr id="138" name="object 13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06487" y="4501590"/>
              <a:ext cx="66511" cy="97220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86471" y="4506575"/>
              <a:ext cx="916305" cy="146685"/>
            </a:xfrm>
            <a:custGeom>
              <a:avLst/>
              <a:gdLst/>
              <a:ahLst/>
              <a:cxnLst/>
              <a:rect l="l" t="t" r="r" b="b"/>
              <a:pathLst>
                <a:path w="916305" h="146685">
                  <a:moveTo>
                    <a:pt x="78600" y="107124"/>
                  </a:moveTo>
                  <a:lnTo>
                    <a:pt x="63169" y="107124"/>
                  </a:lnTo>
                  <a:lnTo>
                    <a:pt x="63169" y="122961"/>
                  </a:lnTo>
                  <a:lnTo>
                    <a:pt x="78600" y="122961"/>
                  </a:lnTo>
                  <a:lnTo>
                    <a:pt x="78600" y="107124"/>
                  </a:lnTo>
                  <a:close/>
                </a:path>
                <a:path w="916305" h="146685">
                  <a:moveTo>
                    <a:pt x="105206" y="107124"/>
                  </a:moveTo>
                  <a:lnTo>
                    <a:pt x="89750" y="107124"/>
                  </a:lnTo>
                  <a:lnTo>
                    <a:pt x="89750" y="122961"/>
                  </a:lnTo>
                  <a:lnTo>
                    <a:pt x="105206" y="122961"/>
                  </a:lnTo>
                  <a:lnTo>
                    <a:pt x="105206" y="107124"/>
                  </a:lnTo>
                  <a:close/>
                </a:path>
                <a:path w="916305" h="146685">
                  <a:moveTo>
                    <a:pt x="417220" y="1612"/>
                  </a:moveTo>
                  <a:lnTo>
                    <a:pt x="401523" y="1612"/>
                  </a:lnTo>
                  <a:lnTo>
                    <a:pt x="401523" y="61328"/>
                  </a:lnTo>
                  <a:lnTo>
                    <a:pt x="401523" y="66446"/>
                  </a:lnTo>
                  <a:lnTo>
                    <a:pt x="401066" y="69811"/>
                  </a:lnTo>
                  <a:lnTo>
                    <a:pt x="400456" y="71526"/>
                  </a:lnTo>
                  <a:lnTo>
                    <a:pt x="398856" y="74498"/>
                  </a:lnTo>
                  <a:lnTo>
                    <a:pt x="395605" y="76098"/>
                  </a:lnTo>
                  <a:lnTo>
                    <a:pt x="354799" y="76098"/>
                  </a:lnTo>
                  <a:lnTo>
                    <a:pt x="356958" y="73431"/>
                  </a:lnTo>
                  <a:lnTo>
                    <a:pt x="358101" y="68059"/>
                  </a:lnTo>
                  <a:lnTo>
                    <a:pt x="358101" y="1612"/>
                  </a:lnTo>
                  <a:lnTo>
                    <a:pt x="342519" y="1612"/>
                  </a:lnTo>
                  <a:lnTo>
                    <a:pt x="342519" y="65646"/>
                  </a:lnTo>
                  <a:lnTo>
                    <a:pt x="342061" y="69265"/>
                  </a:lnTo>
                  <a:lnTo>
                    <a:pt x="339178" y="74498"/>
                  </a:lnTo>
                  <a:lnTo>
                    <a:pt x="336105" y="76098"/>
                  </a:lnTo>
                  <a:lnTo>
                    <a:pt x="278295" y="76098"/>
                  </a:lnTo>
                  <a:lnTo>
                    <a:pt x="276237" y="62611"/>
                  </a:lnTo>
                  <a:lnTo>
                    <a:pt x="272034" y="51308"/>
                  </a:lnTo>
                  <a:lnTo>
                    <a:pt x="238696" y="28879"/>
                  </a:lnTo>
                  <a:lnTo>
                    <a:pt x="231648" y="28460"/>
                  </a:lnTo>
                  <a:lnTo>
                    <a:pt x="225399" y="28460"/>
                  </a:lnTo>
                  <a:lnTo>
                    <a:pt x="219303" y="29667"/>
                  </a:lnTo>
                  <a:lnTo>
                    <a:pt x="207340" y="34899"/>
                  </a:lnTo>
                  <a:lnTo>
                    <a:pt x="202438" y="38125"/>
                  </a:lnTo>
                  <a:lnTo>
                    <a:pt x="198094" y="42278"/>
                  </a:lnTo>
                  <a:lnTo>
                    <a:pt x="204114" y="51663"/>
                  </a:lnTo>
                  <a:lnTo>
                    <a:pt x="205676" y="54648"/>
                  </a:lnTo>
                  <a:lnTo>
                    <a:pt x="209029" y="50876"/>
                  </a:lnTo>
                  <a:lnTo>
                    <a:pt x="213169" y="47917"/>
                  </a:lnTo>
                  <a:lnTo>
                    <a:pt x="222643" y="43891"/>
                  </a:lnTo>
                  <a:lnTo>
                    <a:pt x="226542" y="43078"/>
                  </a:lnTo>
                  <a:lnTo>
                    <a:pt x="230098" y="43078"/>
                  </a:lnTo>
                  <a:lnTo>
                    <a:pt x="261581" y="67525"/>
                  </a:lnTo>
                  <a:lnTo>
                    <a:pt x="261581" y="76098"/>
                  </a:lnTo>
                  <a:lnTo>
                    <a:pt x="102184" y="76098"/>
                  </a:lnTo>
                  <a:lnTo>
                    <a:pt x="104584" y="73431"/>
                  </a:lnTo>
                  <a:lnTo>
                    <a:pt x="105727" y="68059"/>
                  </a:lnTo>
                  <a:lnTo>
                    <a:pt x="105727" y="28460"/>
                  </a:lnTo>
                  <a:lnTo>
                    <a:pt x="90144" y="28460"/>
                  </a:lnTo>
                  <a:lnTo>
                    <a:pt x="90144" y="65646"/>
                  </a:lnTo>
                  <a:lnTo>
                    <a:pt x="89560" y="69265"/>
                  </a:lnTo>
                  <a:lnTo>
                    <a:pt x="86741" y="74498"/>
                  </a:lnTo>
                  <a:lnTo>
                    <a:pt x="83515" y="76098"/>
                  </a:lnTo>
                  <a:lnTo>
                    <a:pt x="26289" y="76098"/>
                  </a:lnTo>
                  <a:lnTo>
                    <a:pt x="22237" y="75323"/>
                  </a:lnTo>
                  <a:lnTo>
                    <a:pt x="17208" y="71704"/>
                  </a:lnTo>
                  <a:lnTo>
                    <a:pt x="15671" y="67119"/>
                  </a:lnTo>
                  <a:lnTo>
                    <a:pt x="15671" y="1612"/>
                  </a:lnTo>
                  <a:lnTo>
                    <a:pt x="0" y="1612"/>
                  </a:lnTo>
                  <a:lnTo>
                    <a:pt x="0" y="74244"/>
                  </a:lnTo>
                  <a:lnTo>
                    <a:pt x="1917" y="80416"/>
                  </a:lnTo>
                  <a:lnTo>
                    <a:pt x="9753" y="89814"/>
                  </a:lnTo>
                  <a:lnTo>
                    <a:pt x="15455" y="92240"/>
                  </a:lnTo>
                  <a:lnTo>
                    <a:pt x="393674" y="92240"/>
                  </a:lnTo>
                  <a:lnTo>
                    <a:pt x="403948" y="90652"/>
                  </a:lnTo>
                  <a:lnTo>
                    <a:pt x="411314" y="85877"/>
                  </a:lnTo>
                  <a:lnTo>
                    <a:pt x="415734" y="77901"/>
                  </a:lnTo>
                  <a:lnTo>
                    <a:pt x="417220" y="66725"/>
                  </a:lnTo>
                  <a:lnTo>
                    <a:pt x="417220" y="1612"/>
                  </a:lnTo>
                  <a:close/>
                </a:path>
                <a:path w="916305" h="146685">
                  <a:moveTo>
                    <a:pt x="502742" y="130886"/>
                  </a:moveTo>
                  <a:lnTo>
                    <a:pt x="487299" y="130886"/>
                  </a:lnTo>
                  <a:lnTo>
                    <a:pt x="487299" y="146443"/>
                  </a:lnTo>
                  <a:lnTo>
                    <a:pt x="502742" y="146443"/>
                  </a:lnTo>
                  <a:lnTo>
                    <a:pt x="502742" y="130886"/>
                  </a:lnTo>
                  <a:close/>
                </a:path>
                <a:path w="916305" h="146685">
                  <a:moveTo>
                    <a:pt x="529183" y="130886"/>
                  </a:moveTo>
                  <a:lnTo>
                    <a:pt x="513740" y="130886"/>
                  </a:lnTo>
                  <a:lnTo>
                    <a:pt x="513740" y="146443"/>
                  </a:lnTo>
                  <a:lnTo>
                    <a:pt x="529183" y="146443"/>
                  </a:lnTo>
                  <a:lnTo>
                    <a:pt x="529183" y="130886"/>
                  </a:lnTo>
                  <a:close/>
                </a:path>
                <a:path w="916305" h="146685">
                  <a:moveTo>
                    <a:pt x="856869" y="0"/>
                  </a:moveTo>
                  <a:lnTo>
                    <a:pt x="841476" y="0"/>
                  </a:lnTo>
                  <a:lnTo>
                    <a:pt x="841476" y="15430"/>
                  </a:lnTo>
                  <a:lnTo>
                    <a:pt x="856869" y="15430"/>
                  </a:lnTo>
                  <a:lnTo>
                    <a:pt x="856869" y="0"/>
                  </a:lnTo>
                  <a:close/>
                </a:path>
                <a:path w="916305" h="146685">
                  <a:moveTo>
                    <a:pt x="915797" y="107124"/>
                  </a:moveTo>
                  <a:lnTo>
                    <a:pt x="900417" y="107124"/>
                  </a:lnTo>
                  <a:lnTo>
                    <a:pt x="900417" y="122961"/>
                  </a:lnTo>
                  <a:lnTo>
                    <a:pt x="915797" y="122961"/>
                  </a:lnTo>
                  <a:lnTo>
                    <a:pt x="915797" y="107124"/>
                  </a:lnTo>
                  <a:close/>
                </a:path>
                <a:path w="916305" h="146685">
                  <a:moveTo>
                    <a:pt x="915847" y="28448"/>
                  </a:moveTo>
                  <a:lnTo>
                    <a:pt x="900290" y="28448"/>
                  </a:lnTo>
                  <a:lnTo>
                    <a:pt x="900290" y="66446"/>
                  </a:lnTo>
                  <a:lnTo>
                    <a:pt x="899795" y="69811"/>
                  </a:lnTo>
                  <a:lnTo>
                    <a:pt x="899147" y="71539"/>
                  </a:lnTo>
                  <a:lnTo>
                    <a:pt x="897661" y="74498"/>
                  </a:lnTo>
                  <a:lnTo>
                    <a:pt x="894359" y="76098"/>
                  </a:lnTo>
                  <a:lnTo>
                    <a:pt x="853567" y="76098"/>
                  </a:lnTo>
                  <a:lnTo>
                    <a:pt x="855713" y="73431"/>
                  </a:lnTo>
                  <a:lnTo>
                    <a:pt x="856932" y="68059"/>
                  </a:lnTo>
                  <a:lnTo>
                    <a:pt x="856932" y="28448"/>
                  </a:lnTo>
                  <a:lnTo>
                    <a:pt x="841349" y="28448"/>
                  </a:lnTo>
                  <a:lnTo>
                    <a:pt x="841349" y="65646"/>
                  </a:lnTo>
                  <a:lnTo>
                    <a:pt x="840740" y="69265"/>
                  </a:lnTo>
                  <a:lnTo>
                    <a:pt x="837920" y="74498"/>
                  </a:lnTo>
                  <a:lnTo>
                    <a:pt x="834872" y="76098"/>
                  </a:lnTo>
                  <a:lnTo>
                    <a:pt x="728129" y="76098"/>
                  </a:lnTo>
                  <a:lnTo>
                    <a:pt x="726122" y="62611"/>
                  </a:lnTo>
                  <a:lnTo>
                    <a:pt x="721931" y="51308"/>
                  </a:lnTo>
                  <a:lnTo>
                    <a:pt x="688467" y="28879"/>
                  </a:lnTo>
                  <a:lnTo>
                    <a:pt x="681431" y="28448"/>
                  </a:lnTo>
                  <a:lnTo>
                    <a:pt x="645033" y="28448"/>
                  </a:lnTo>
                  <a:lnTo>
                    <a:pt x="664019" y="1600"/>
                  </a:lnTo>
                  <a:lnTo>
                    <a:pt x="645287" y="1600"/>
                  </a:lnTo>
                  <a:lnTo>
                    <a:pt x="617715" y="43078"/>
                  </a:lnTo>
                  <a:lnTo>
                    <a:pt x="679589" y="43078"/>
                  </a:lnTo>
                  <a:lnTo>
                    <a:pt x="686892" y="43764"/>
                  </a:lnTo>
                  <a:lnTo>
                    <a:pt x="711415" y="67525"/>
                  </a:lnTo>
                  <a:lnTo>
                    <a:pt x="711415" y="76098"/>
                  </a:lnTo>
                  <a:lnTo>
                    <a:pt x="569112" y="76098"/>
                  </a:lnTo>
                  <a:lnTo>
                    <a:pt x="563626" y="72110"/>
                  </a:lnTo>
                  <a:lnTo>
                    <a:pt x="557860" y="61468"/>
                  </a:lnTo>
                  <a:lnTo>
                    <a:pt x="552665" y="54229"/>
                  </a:lnTo>
                  <a:lnTo>
                    <a:pt x="546277" y="49022"/>
                  </a:lnTo>
                  <a:lnTo>
                    <a:pt x="538721" y="45885"/>
                  </a:lnTo>
                  <a:lnTo>
                    <a:pt x="530047" y="44831"/>
                  </a:lnTo>
                  <a:lnTo>
                    <a:pt x="523875" y="44831"/>
                  </a:lnTo>
                  <a:lnTo>
                    <a:pt x="523875" y="59207"/>
                  </a:lnTo>
                  <a:lnTo>
                    <a:pt x="535368" y="59093"/>
                  </a:lnTo>
                  <a:lnTo>
                    <a:pt x="540664" y="65125"/>
                  </a:lnTo>
                  <a:lnTo>
                    <a:pt x="540664" y="73964"/>
                  </a:lnTo>
                  <a:lnTo>
                    <a:pt x="538226" y="84074"/>
                  </a:lnTo>
                  <a:lnTo>
                    <a:pt x="531495" y="92456"/>
                  </a:lnTo>
                  <a:lnTo>
                    <a:pt x="521347" y="98183"/>
                  </a:lnTo>
                  <a:lnTo>
                    <a:pt x="508660" y="100291"/>
                  </a:lnTo>
                  <a:lnTo>
                    <a:pt x="494880" y="97815"/>
                  </a:lnTo>
                  <a:lnTo>
                    <a:pt x="484479" y="90728"/>
                  </a:lnTo>
                  <a:lnTo>
                    <a:pt x="477901" y="79603"/>
                  </a:lnTo>
                  <a:lnTo>
                    <a:pt x="475615" y="64960"/>
                  </a:lnTo>
                  <a:lnTo>
                    <a:pt x="475615" y="51015"/>
                  </a:lnTo>
                  <a:lnTo>
                    <a:pt x="459854" y="51015"/>
                  </a:lnTo>
                  <a:lnTo>
                    <a:pt x="459854" y="66725"/>
                  </a:lnTo>
                  <a:lnTo>
                    <a:pt x="463626" y="86055"/>
                  </a:lnTo>
                  <a:lnTo>
                    <a:pt x="473925" y="101498"/>
                  </a:lnTo>
                  <a:lnTo>
                    <a:pt x="489280" y="111734"/>
                  </a:lnTo>
                  <a:lnTo>
                    <a:pt x="508177" y="115443"/>
                  </a:lnTo>
                  <a:lnTo>
                    <a:pt x="524408" y="112941"/>
                  </a:lnTo>
                  <a:lnTo>
                    <a:pt x="538149" y="105803"/>
                  </a:lnTo>
                  <a:lnTo>
                    <a:pt x="548462" y="94564"/>
                  </a:lnTo>
                  <a:lnTo>
                    <a:pt x="554355" y="79756"/>
                  </a:lnTo>
                  <a:lnTo>
                    <a:pt x="558723" y="85382"/>
                  </a:lnTo>
                  <a:lnTo>
                    <a:pt x="563626" y="89077"/>
                  </a:lnTo>
                  <a:lnTo>
                    <a:pt x="570090" y="91198"/>
                  </a:lnTo>
                  <a:lnTo>
                    <a:pt x="579132" y="92087"/>
                  </a:lnTo>
                  <a:lnTo>
                    <a:pt x="579132" y="92240"/>
                  </a:lnTo>
                  <a:lnTo>
                    <a:pt x="892416" y="92240"/>
                  </a:lnTo>
                  <a:lnTo>
                    <a:pt x="902652" y="90652"/>
                  </a:lnTo>
                  <a:lnTo>
                    <a:pt x="909980" y="85877"/>
                  </a:lnTo>
                  <a:lnTo>
                    <a:pt x="914387" y="77901"/>
                  </a:lnTo>
                  <a:lnTo>
                    <a:pt x="915847" y="66725"/>
                  </a:lnTo>
                  <a:lnTo>
                    <a:pt x="915847" y="28448"/>
                  </a:lnTo>
                  <a:close/>
                </a:path>
              </a:pathLst>
            </a:custGeom>
            <a:solidFill>
              <a:srgbClr val="C6A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0" name="object 14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00747" y="3995004"/>
            <a:ext cx="1396361" cy="407678"/>
          </a:xfrm>
          <a:prstGeom prst="rect">
            <a:avLst/>
          </a:prstGeom>
        </p:spPr>
      </p:pic>
      <p:sp>
        <p:nvSpPr>
          <p:cNvPr id="141" name="object 141"/>
          <p:cNvSpPr/>
          <p:nvPr/>
        </p:nvSpPr>
        <p:spPr>
          <a:xfrm>
            <a:off x="13029541" y="186352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13019070" y="1940194"/>
            <a:ext cx="20955" cy="935355"/>
            <a:chOff x="13019070" y="1940194"/>
            <a:chExt cx="20955" cy="935355"/>
          </a:xfrm>
        </p:grpSpPr>
        <p:sp>
          <p:nvSpPr>
            <p:cNvPr id="143" name="object 143"/>
            <p:cNvSpPr/>
            <p:nvPr/>
          </p:nvSpPr>
          <p:spPr>
            <a:xfrm>
              <a:off x="13029541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029541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0592789" y="186352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10582318" y="1940194"/>
            <a:ext cx="20955" cy="935355"/>
            <a:chOff x="10582318" y="1940194"/>
            <a:chExt cx="20955" cy="935355"/>
          </a:xfrm>
        </p:grpSpPr>
        <p:sp>
          <p:nvSpPr>
            <p:cNvPr id="147" name="object 147"/>
            <p:cNvSpPr/>
            <p:nvPr/>
          </p:nvSpPr>
          <p:spPr>
            <a:xfrm>
              <a:off x="10592789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592789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/>
          <p:nvPr/>
        </p:nvSpPr>
        <p:spPr>
          <a:xfrm>
            <a:off x="8078053" y="186352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" name="object 150"/>
          <p:cNvGrpSpPr/>
          <p:nvPr/>
        </p:nvGrpSpPr>
        <p:grpSpPr>
          <a:xfrm>
            <a:off x="8067582" y="1940194"/>
            <a:ext cx="20955" cy="935355"/>
            <a:chOff x="8067582" y="1940194"/>
            <a:chExt cx="20955" cy="935355"/>
          </a:xfrm>
        </p:grpSpPr>
        <p:sp>
          <p:nvSpPr>
            <p:cNvPr id="151" name="object 151"/>
            <p:cNvSpPr/>
            <p:nvPr/>
          </p:nvSpPr>
          <p:spPr>
            <a:xfrm>
              <a:off x="8078053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78053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/>
          <p:nvPr/>
        </p:nvSpPr>
        <p:spPr>
          <a:xfrm>
            <a:off x="5669831" y="186352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5659360" y="1940194"/>
            <a:ext cx="20955" cy="935355"/>
            <a:chOff x="5659360" y="1940194"/>
            <a:chExt cx="20955" cy="935355"/>
          </a:xfrm>
        </p:grpSpPr>
        <p:sp>
          <p:nvSpPr>
            <p:cNvPr id="155" name="object 155"/>
            <p:cNvSpPr/>
            <p:nvPr/>
          </p:nvSpPr>
          <p:spPr>
            <a:xfrm>
              <a:off x="5669831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69831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/>
          <p:nvPr/>
        </p:nvSpPr>
        <p:spPr>
          <a:xfrm>
            <a:off x="3180774" y="186352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3170303" y="1940194"/>
            <a:ext cx="20955" cy="935355"/>
            <a:chOff x="3170303" y="1940194"/>
            <a:chExt cx="20955" cy="935355"/>
          </a:xfrm>
        </p:grpSpPr>
        <p:sp>
          <p:nvSpPr>
            <p:cNvPr id="159" name="object 159"/>
            <p:cNvSpPr/>
            <p:nvPr/>
          </p:nvSpPr>
          <p:spPr>
            <a:xfrm>
              <a:off x="3180774" y="194019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19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180774" y="284912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69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/>
          <p:nvPr/>
        </p:nvSpPr>
        <p:spPr>
          <a:xfrm>
            <a:off x="13029541" y="381261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13019070" y="3889284"/>
            <a:ext cx="20955" cy="935355"/>
            <a:chOff x="13019070" y="3889284"/>
            <a:chExt cx="20955" cy="935355"/>
          </a:xfrm>
        </p:grpSpPr>
        <p:sp>
          <p:nvSpPr>
            <p:cNvPr id="163" name="object 163"/>
            <p:cNvSpPr/>
            <p:nvPr/>
          </p:nvSpPr>
          <p:spPr>
            <a:xfrm>
              <a:off x="13029541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3029541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10592789" y="381261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10582318" y="3889284"/>
            <a:ext cx="20955" cy="935355"/>
            <a:chOff x="10582318" y="3889284"/>
            <a:chExt cx="20955" cy="935355"/>
          </a:xfrm>
        </p:grpSpPr>
        <p:sp>
          <p:nvSpPr>
            <p:cNvPr id="167" name="object 167"/>
            <p:cNvSpPr/>
            <p:nvPr/>
          </p:nvSpPr>
          <p:spPr>
            <a:xfrm>
              <a:off x="10592789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0592789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/>
          <p:nvPr/>
        </p:nvSpPr>
        <p:spPr>
          <a:xfrm>
            <a:off x="8078053" y="381261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8067582" y="3889284"/>
            <a:ext cx="20955" cy="935355"/>
            <a:chOff x="8067582" y="3889284"/>
            <a:chExt cx="20955" cy="935355"/>
          </a:xfrm>
        </p:grpSpPr>
        <p:sp>
          <p:nvSpPr>
            <p:cNvPr id="171" name="object 171"/>
            <p:cNvSpPr/>
            <p:nvPr/>
          </p:nvSpPr>
          <p:spPr>
            <a:xfrm>
              <a:off x="8078053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078053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/>
          <p:nvPr/>
        </p:nvSpPr>
        <p:spPr>
          <a:xfrm>
            <a:off x="5669831" y="381261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174"/>
          <p:cNvGrpSpPr/>
          <p:nvPr/>
        </p:nvGrpSpPr>
        <p:grpSpPr>
          <a:xfrm>
            <a:off x="5659360" y="3889284"/>
            <a:ext cx="20955" cy="935355"/>
            <a:chOff x="5659360" y="3889284"/>
            <a:chExt cx="20955" cy="935355"/>
          </a:xfrm>
        </p:grpSpPr>
        <p:sp>
          <p:nvSpPr>
            <p:cNvPr id="175" name="object 175"/>
            <p:cNvSpPr/>
            <p:nvPr/>
          </p:nvSpPr>
          <p:spPr>
            <a:xfrm>
              <a:off x="5669831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69831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/>
          <p:nvPr/>
        </p:nvSpPr>
        <p:spPr>
          <a:xfrm>
            <a:off x="3180774" y="381261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8" name="object 178"/>
          <p:cNvGrpSpPr/>
          <p:nvPr/>
        </p:nvGrpSpPr>
        <p:grpSpPr>
          <a:xfrm>
            <a:off x="3170303" y="3889284"/>
            <a:ext cx="20955" cy="935355"/>
            <a:chOff x="3170303" y="3889284"/>
            <a:chExt cx="20955" cy="935355"/>
          </a:xfrm>
        </p:grpSpPr>
        <p:sp>
          <p:nvSpPr>
            <p:cNvPr id="179" name="object 179"/>
            <p:cNvSpPr/>
            <p:nvPr/>
          </p:nvSpPr>
          <p:spPr>
            <a:xfrm>
              <a:off x="3180774" y="3889284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180774" y="4798214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/>
          <p:nvPr/>
        </p:nvSpPr>
        <p:spPr>
          <a:xfrm>
            <a:off x="13029541" y="583442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" name="object 182"/>
          <p:cNvGrpSpPr/>
          <p:nvPr/>
        </p:nvGrpSpPr>
        <p:grpSpPr>
          <a:xfrm>
            <a:off x="13019070" y="5911096"/>
            <a:ext cx="20955" cy="935355"/>
            <a:chOff x="13019070" y="5911096"/>
            <a:chExt cx="20955" cy="935355"/>
          </a:xfrm>
        </p:grpSpPr>
        <p:sp>
          <p:nvSpPr>
            <p:cNvPr id="183" name="object 183"/>
            <p:cNvSpPr/>
            <p:nvPr/>
          </p:nvSpPr>
          <p:spPr>
            <a:xfrm>
              <a:off x="13029541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029541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/>
          <p:nvPr/>
        </p:nvSpPr>
        <p:spPr>
          <a:xfrm>
            <a:off x="10592789" y="583442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" name="object 186"/>
          <p:cNvGrpSpPr/>
          <p:nvPr/>
        </p:nvGrpSpPr>
        <p:grpSpPr>
          <a:xfrm>
            <a:off x="10582318" y="5911096"/>
            <a:ext cx="20955" cy="935355"/>
            <a:chOff x="10582318" y="5911096"/>
            <a:chExt cx="20955" cy="935355"/>
          </a:xfrm>
        </p:grpSpPr>
        <p:sp>
          <p:nvSpPr>
            <p:cNvPr id="187" name="object 187"/>
            <p:cNvSpPr/>
            <p:nvPr/>
          </p:nvSpPr>
          <p:spPr>
            <a:xfrm>
              <a:off x="10592789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592789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/>
          <p:nvPr/>
        </p:nvSpPr>
        <p:spPr>
          <a:xfrm>
            <a:off x="8078053" y="583442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" name="object 190"/>
          <p:cNvGrpSpPr/>
          <p:nvPr/>
        </p:nvGrpSpPr>
        <p:grpSpPr>
          <a:xfrm>
            <a:off x="8067582" y="5911096"/>
            <a:ext cx="20955" cy="935355"/>
            <a:chOff x="8067582" y="5911096"/>
            <a:chExt cx="20955" cy="935355"/>
          </a:xfrm>
        </p:grpSpPr>
        <p:sp>
          <p:nvSpPr>
            <p:cNvPr id="191" name="object 191"/>
            <p:cNvSpPr/>
            <p:nvPr/>
          </p:nvSpPr>
          <p:spPr>
            <a:xfrm>
              <a:off x="8078053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078053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/>
          <p:nvPr/>
        </p:nvSpPr>
        <p:spPr>
          <a:xfrm>
            <a:off x="5669831" y="583442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5659360" y="5911096"/>
            <a:ext cx="20955" cy="935355"/>
            <a:chOff x="5659360" y="5911096"/>
            <a:chExt cx="20955" cy="935355"/>
          </a:xfrm>
        </p:grpSpPr>
        <p:sp>
          <p:nvSpPr>
            <p:cNvPr id="195" name="object 195"/>
            <p:cNvSpPr/>
            <p:nvPr/>
          </p:nvSpPr>
          <p:spPr>
            <a:xfrm>
              <a:off x="5669831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669831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/>
          <p:nvPr/>
        </p:nvSpPr>
        <p:spPr>
          <a:xfrm>
            <a:off x="3180774" y="583442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3170303" y="5911096"/>
            <a:ext cx="20955" cy="935355"/>
            <a:chOff x="3170303" y="5911096"/>
            <a:chExt cx="20955" cy="935355"/>
          </a:xfrm>
        </p:grpSpPr>
        <p:sp>
          <p:nvSpPr>
            <p:cNvPr id="199" name="object 199"/>
            <p:cNvSpPr/>
            <p:nvPr/>
          </p:nvSpPr>
          <p:spPr>
            <a:xfrm>
              <a:off x="3180774" y="5911096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180774" y="68200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/>
          <p:nvPr/>
        </p:nvSpPr>
        <p:spPr>
          <a:xfrm>
            <a:off x="13029541" y="774686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" name="object 202"/>
          <p:cNvGrpSpPr/>
          <p:nvPr/>
        </p:nvGrpSpPr>
        <p:grpSpPr>
          <a:xfrm>
            <a:off x="13019070" y="7823533"/>
            <a:ext cx="20955" cy="935355"/>
            <a:chOff x="13019070" y="7823533"/>
            <a:chExt cx="20955" cy="935355"/>
          </a:xfrm>
        </p:grpSpPr>
        <p:sp>
          <p:nvSpPr>
            <p:cNvPr id="203" name="object 203"/>
            <p:cNvSpPr/>
            <p:nvPr/>
          </p:nvSpPr>
          <p:spPr>
            <a:xfrm>
              <a:off x="13029541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3029541" y="873246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/>
          <p:nvPr/>
        </p:nvSpPr>
        <p:spPr>
          <a:xfrm>
            <a:off x="10592789" y="774686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6" name="object 206"/>
          <p:cNvGrpSpPr/>
          <p:nvPr/>
        </p:nvGrpSpPr>
        <p:grpSpPr>
          <a:xfrm>
            <a:off x="10582318" y="7823533"/>
            <a:ext cx="20955" cy="935355"/>
            <a:chOff x="10582318" y="7823533"/>
            <a:chExt cx="20955" cy="935355"/>
          </a:xfrm>
        </p:grpSpPr>
        <p:sp>
          <p:nvSpPr>
            <p:cNvPr id="207" name="object 207"/>
            <p:cNvSpPr/>
            <p:nvPr/>
          </p:nvSpPr>
          <p:spPr>
            <a:xfrm>
              <a:off x="10592789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592789" y="873246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9" name="object 209"/>
          <p:cNvSpPr/>
          <p:nvPr/>
        </p:nvSpPr>
        <p:spPr>
          <a:xfrm>
            <a:off x="8078053" y="774686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0" name="object 210"/>
          <p:cNvGrpSpPr/>
          <p:nvPr/>
        </p:nvGrpSpPr>
        <p:grpSpPr>
          <a:xfrm>
            <a:off x="8067582" y="7823533"/>
            <a:ext cx="20955" cy="935355"/>
            <a:chOff x="8067582" y="7823533"/>
            <a:chExt cx="20955" cy="935355"/>
          </a:xfrm>
        </p:grpSpPr>
        <p:sp>
          <p:nvSpPr>
            <p:cNvPr id="211" name="object 211"/>
            <p:cNvSpPr/>
            <p:nvPr/>
          </p:nvSpPr>
          <p:spPr>
            <a:xfrm>
              <a:off x="8078053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078053" y="873246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/>
          <p:nvPr/>
        </p:nvSpPr>
        <p:spPr>
          <a:xfrm>
            <a:off x="5669831" y="774686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" name="object 214"/>
          <p:cNvGrpSpPr/>
          <p:nvPr/>
        </p:nvGrpSpPr>
        <p:grpSpPr>
          <a:xfrm>
            <a:off x="5659360" y="7823533"/>
            <a:ext cx="20955" cy="935355"/>
            <a:chOff x="5659360" y="7823533"/>
            <a:chExt cx="20955" cy="935355"/>
          </a:xfrm>
        </p:grpSpPr>
        <p:sp>
          <p:nvSpPr>
            <p:cNvPr id="215" name="object 215"/>
            <p:cNvSpPr/>
            <p:nvPr/>
          </p:nvSpPr>
          <p:spPr>
            <a:xfrm>
              <a:off x="5669831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69831" y="873246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/>
          <p:nvPr/>
        </p:nvSpPr>
        <p:spPr>
          <a:xfrm>
            <a:off x="3180774" y="774686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" name="object 218"/>
          <p:cNvGrpSpPr/>
          <p:nvPr/>
        </p:nvGrpSpPr>
        <p:grpSpPr>
          <a:xfrm>
            <a:off x="3170303" y="7823533"/>
            <a:ext cx="20955" cy="935355"/>
            <a:chOff x="3170303" y="7823533"/>
            <a:chExt cx="20955" cy="935355"/>
          </a:xfrm>
        </p:grpSpPr>
        <p:sp>
          <p:nvSpPr>
            <p:cNvPr id="219" name="object 219"/>
            <p:cNvSpPr/>
            <p:nvPr/>
          </p:nvSpPr>
          <p:spPr>
            <a:xfrm>
              <a:off x="3180774" y="7823533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180774" y="8732462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/>
          <p:nvPr/>
        </p:nvSpPr>
        <p:spPr>
          <a:xfrm>
            <a:off x="10880073" y="8055889"/>
            <a:ext cx="1199515" cy="454025"/>
          </a:xfrm>
          <a:custGeom>
            <a:avLst/>
            <a:gdLst/>
            <a:ahLst/>
            <a:cxnLst/>
            <a:rect l="l" t="t" r="r" b="b"/>
            <a:pathLst>
              <a:path w="1199515" h="454025">
                <a:moveTo>
                  <a:pt x="881816" y="0"/>
                </a:moveTo>
                <a:lnTo>
                  <a:pt x="717915" y="0"/>
                </a:lnTo>
                <a:lnTo>
                  <a:pt x="698673" y="3900"/>
                </a:lnTo>
                <a:lnTo>
                  <a:pt x="682926" y="14524"/>
                </a:lnTo>
                <a:lnTo>
                  <a:pt x="672292" y="30254"/>
                </a:lnTo>
                <a:lnTo>
                  <a:pt x="668388" y="49474"/>
                </a:lnTo>
                <a:lnTo>
                  <a:pt x="668388" y="450666"/>
                </a:lnTo>
                <a:lnTo>
                  <a:pt x="671393" y="453630"/>
                </a:lnTo>
                <a:lnTo>
                  <a:pt x="709308" y="453630"/>
                </a:lnTo>
                <a:lnTo>
                  <a:pt x="742312" y="420667"/>
                </a:lnTo>
                <a:lnTo>
                  <a:pt x="742312" y="72427"/>
                </a:lnTo>
                <a:lnTo>
                  <a:pt x="746019" y="68730"/>
                </a:lnTo>
                <a:lnTo>
                  <a:pt x="931322" y="68730"/>
                </a:lnTo>
                <a:lnTo>
                  <a:pt x="931322" y="49474"/>
                </a:lnTo>
                <a:lnTo>
                  <a:pt x="927421" y="30254"/>
                </a:lnTo>
                <a:lnTo>
                  <a:pt x="916794" y="14524"/>
                </a:lnTo>
                <a:lnTo>
                  <a:pt x="901054" y="3900"/>
                </a:lnTo>
                <a:lnTo>
                  <a:pt x="881816" y="0"/>
                </a:lnTo>
                <a:close/>
              </a:path>
              <a:path w="1199515" h="454025">
                <a:moveTo>
                  <a:pt x="931322" y="68730"/>
                </a:moveTo>
                <a:lnTo>
                  <a:pt x="853722" y="68730"/>
                </a:lnTo>
                <a:lnTo>
                  <a:pt x="857429" y="72427"/>
                </a:lnTo>
                <a:lnTo>
                  <a:pt x="857429" y="226569"/>
                </a:lnTo>
                <a:lnTo>
                  <a:pt x="853722" y="230254"/>
                </a:lnTo>
                <a:lnTo>
                  <a:pt x="803661" y="230254"/>
                </a:lnTo>
                <a:lnTo>
                  <a:pt x="790833" y="232861"/>
                </a:lnTo>
                <a:lnTo>
                  <a:pt x="780344" y="239953"/>
                </a:lnTo>
                <a:lnTo>
                  <a:pt x="773265" y="250442"/>
                </a:lnTo>
                <a:lnTo>
                  <a:pt x="770667" y="263238"/>
                </a:lnTo>
                <a:lnTo>
                  <a:pt x="770667" y="296032"/>
                </a:lnTo>
                <a:lnTo>
                  <a:pt x="773630" y="299006"/>
                </a:lnTo>
                <a:lnTo>
                  <a:pt x="881816" y="299006"/>
                </a:lnTo>
                <a:lnTo>
                  <a:pt x="901054" y="295101"/>
                </a:lnTo>
                <a:lnTo>
                  <a:pt x="916794" y="284466"/>
                </a:lnTo>
                <a:lnTo>
                  <a:pt x="927421" y="268725"/>
                </a:lnTo>
                <a:lnTo>
                  <a:pt x="931322" y="249500"/>
                </a:lnTo>
                <a:lnTo>
                  <a:pt x="931322" y="68730"/>
                </a:lnTo>
                <a:close/>
              </a:path>
              <a:path w="1199515" h="454025">
                <a:moveTo>
                  <a:pt x="295875" y="0"/>
                </a:moveTo>
                <a:lnTo>
                  <a:pt x="49464" y="0"/>
                </a:lnTo>
                <a:lnTo>
                  <a:pt x="30241" y="3900"/>
                </a:lnTo>
                <a:lnTo>
                  <a:pt x="14515" y="14524"/>
                </a:lnTo>
                <a:lnTo>
                  <a:pt x="3897" y="30254"/>
                </a:lnTo>
                <a:lnTo>
                  <a:pt x="0" y="49474"/>
                </a:lnTo>
                <a:lnTo>
                  <a:pt x="0" y="296032"/>
                </a:lnTo>
                <a:lnTo>
                  <a:pt x="2942" y="299006"/>
                </a:lnTo>
                <a:lnTo>
                  <a:pt x="49129" y="299006"/>
                </a:lnTo>
                <a:lnTo>
                  <a:pt x="73882" y="72427"/>
                </a:lnTo>
                <a:lnTo>
                  <a:pt x="77578" y="68730"/>
                </a:lnTo>
                <a:lnTo>
                  <a:pt x="345340" y="68730"/>
                </a:lnTo>
                <a:lnTo>
                  <a:pt x="345340" y="49474"/>
                </a:lnTo>
                <a:lnTo>
                  <a:pt x="341442" y="30254"/>
                </a:lnTo>
                <a:lnTo>
                  <a:pt x="330825" y="14524"/>
                </a:lnTo>
                <a:lnTo>
                  <a:pt x="315098" y="3900"/>
                </a:lnTo>
                <a:lnTo>
                  <a:pt x="295875" y="0"/>
                </a:lnTo>
                <a:close/>
              </a:path>
              <a:path w="1199515" h="454025">
                <a:moveTo>
                  <a:pt x="345340" y="68730"/>
                </a:moveTo>
                <a:lnTo>
                  <a:pt x="267771" y="68730"/>
                </a:lnTo>
                <a:lnTo>
                  <a:pt x="271457" y="72427"/>
                </a:lnTo>
                <a:lnTo>
                  <a:pt x="271457" y="274253"/>
                </a:lnTo>
                <a:lnTo>
                  <a:pt x="273410" y="283876"/>
                </a:lnTo>
                <a:lnTo>
                  <a:pt x="278728" y="291746"/>
                </a:lnTo>
                <a:lnTo>
                  <a:pt x="286604" y="297057"/>
                </a:lnTo>
                <a:lnTo>
                  <a:pt x="296231" y="299006"/>
                </a:lnTo>
                <a:lnTo>
                  <a:pt x="342397" y="299006"/>
                </a:lnTo>
                <a:lnTo>
                  <a:pt x="345340" y="296032"/>
                </a:lnTo>
                <a:lnTo>
                  <a:pt x="345340" y="68730"/>
                </a:lnTo>
                <a:close/>
              </a:path>
              <a:path w="1199515" h="454025">
                <a:moveTo>
                  <a:pt x="209909" y="68730"/>
                </a:moveTo>
                <a:lnTo>
                  <a:pt x="137189" y="68730"/>
                </a:lnTo>
                <a:lnTo>
                  <a:pt x="140917" y="72427"/>
                </a:lnTo>
                <a:lnTo>
                  <a:pt x="140917" y="222160"/>
                </a:lnTo>
                <a:lnTo>
                  <a:pt x="143849" y="225103"/>
                </a:lnTo>
                <a:lnTo>
                  <a:pt x="181449" y="225103"/>
                </a:lnTo>
                <a:lnTo>
                  <a:pt x="191061" y="223151"/>
                </a:lnTo>
                <a:lnTo>
                  <a:pt x="198924" y="217836"/>
                </a:lnTo>
                <a:lnTo>
                  <a:pt x="204233" y="209969"/>
                </a:lnTo>
                <a:lnTo>
                  <a:pt x="206182" y="200360"/>
                </a:lnTo>
                <a:lnTo>
                  <a:pt x="206182" y="72427"/>
                </a:lnTo>
                <a:lnTo>
                  <a:pt x="209909" y="68730"/>
                </a:lnTo>
                <a:close/>
              </a:path>
              <a:path w="1199515" h="454025">
                <a:moveTo>
                  <a:pt x="587992" y="0"/>
                </a:moveTo>
                <a:lnTo>
                  <a:pt x="429222" y="0"/>
                </a:lnTo>
                <a:lnTo>
                  <a:pt x="409990" y="3900"/>
                </a:lnTo>
                <a:lnTo>
                  <a:pt x="394265" y="14524"/>
                </a:lnTo>
                <a:lnTo>
                  <a:pt x="383652" y="30254"/>
                </a:lnTo>
                <a:lnTo>
                  <a:pt x="379758" y="49474"/>
                </a:lnTo>
                <a:lnTo>
                  <a:pt x="379758" y="249500"/>
                </a:lnTo>
                <a:lnTo>
                  <a:pt x="383652" y="268725"/>
                </a:lnTo>
                <a:lnTo>
                  <a:pt x="394265" y="284466"/>
                </a:lnTo>
                <a:lnTo>
                  <a:pt x="409990" y="295101"/>
                </a:lnTo>
                <a:lnTo>
                  <a:pt x="429222" y="299006"/>
                </a:lnTo>
                <a:lnTo>
                  <a:pt x="634514" y="299006"/>
                </a:lnTo>
                <a:lnTo>
                  <a:pt x="637477" y="296032"/>
                </a:lnTo>
                <a:lnTo>
                  <a:pt x="637477" y="254997"/>
                </a:lnTo>
                <a:lnTo>
                  <a:pt x="457336" y="230254"/>
                </a:lnTo>
                <a:lnTo>
                  <a:pt x="453619" y="226569"/>
                </a:lnTo>
                <a:lnTo>
                  <a:pt x="453619" y="72427"/>
                </a:lnTo>
                <a:lnTo>
                  <a:pt x="457336" y="68730"/>
                </a:lnTo>
                <a:lnTo>
                  <a:pt x="637477" y="68730"/>
                </a:lnTo>
                <a:lnTo>
                  <a:pt x="637477" y="49474"/>
                </a:lnTo>
                <a:lnTo>
                  <a:pt x="633578" y="30254"/>
                </a:lnTo>
                <a:lnTo>
                  <a:pt x="622956" y="14524"/>
                </a:lnTo>
                <a:lnTo>
                  <a:pt x="607223" y="3900"/>
                </a:lnTo>
                <a:lnTo>
                  <a:pt x="587992" y="0"/>
                </a:lnTo>
                <a:close/>
              </a:path>
              <a:path w="1199515" h="454025">
                <a:moveTo>
                  <a:pt x="637477" y="68730"/>
                </a:moveTo>
                <a:lnTo>
                  <a:pt x="559899" y="68730"/>
                </a:lnTo>
                <a:lnTo>
                  <a:pt x="563595" y="72427"/>
                </a:lnTo>
                <a:lnTo>
                  <a:pt x="563595" y="133755"/>
                </a:lnTo>
                <a:lnTo>
                  <a:pt x="559899" y="137482"/>
                </a:lnTo>
                <a:lnTo>
                  <a:pt x="507136" y="137482"/>
                </a:lnTo>
                <a:lnTo>
                  <a:pt x="497530" y="139431"/>
                </a:lnTo>
                <a:lnTo>
                  <a:pt x="489670" y="144740"/>
                </a:lnTo>
                <a:lnTo>
                  <a:pt x="484363" y="152603"/>
                </a:lnTo>
                <a:lnTo>
                  <a:pt x="482414" y="162214"/>
                </a:lnTo>
                <a:lnTo>
                  <a:pt x="482414" y="196360"/>
                </a:lnTo>
                <a:lnTo>
                  <a:pt x="485377" y="199323"/>
                </a:lnTo>
                <a:lnTo>
                  <a:pt x="587992" y="199323"/>
                </a:lnTo>
                <a:lnTo>
                  <a:pt x="607223" y="195419"/>
                </a:lnTo>
                <a:lnTo>
                  <a:pt x="622956" y="184787"/>
                </a:lnTo>
                <a:lnTo>
                  <a:pt x="633578" y="169046"/>
                </a:lnTo>
                <a:lnTo>
                  <a:pt x="637477" y="149817"/>
                </a:lnTo>
                <a:lnTo>
                  <a:pt x="637477" y="68730"/>
                </a:lnTo>
                <a:close/>
              </a:path>
              <a:path w="1199515" h="454025">
                <a:moveTo>
                  <a:pt x="1196434" y="0"/>
                </a:moveTo>
                <a:lnTo>
                  <a:pt x="1008293" y="0"/>
                </a:lnTo>
                <a:lnTo>
                  <a:pt x="989063" y="3900"/>
                </a:lnTo>
                <a:lnTo>
                  <a:pt x="973330" y="14524"/>
                </a:lnTo>
                <a:lnTo>
                  <a:pt x="962707" y="30254"/>
                </a:lnTo>
                <a:lnTo>
                  <a:pt x="958808" y="49474"/>
                </a:lnTo>
                <a:lnTo>
                  <a:pt x="958808" y="132163"/>
                </a:lnTo>
                <a:lnTo>
                  <a:pt x="962707" y="151396"/>
                </a:lnTo>
                <a:lnTo>
                  <a:pt x="973330" y="167125"/>
                </a:lnTo>
                <a:lnTo>
                  <a:pt x="989063" y="177742"/>
                </a:lnTo>
                <a:lnTo>
                  <a:pt x="1008293" y="181638"/>
                </a:lnTo>
                <a:lnTo>
                  <a:pt x="1121808" y="181638"/>
                </a:lnTo>
                <a:lnTo>
                  <a:pt x="1125515" y="185355"/>
                </a:lnTo>
                <a:lnTo>
                  <a:pt x="1125515" y="226569"/>
                </a:lnTo>
                <a:lnTo>
                  <a:pt x="1121808" y="230254"/>
                </a:lnTo>
                <a:lnTo>
                  <a:pt x="983582" y="230254"/>
                </a:lnTo>
                <a:lnTo>
                  <a:pt x="973946" y="232203"/>
                </a:lnTo>
                <a:lnTo>
                  <a:pt x="966071" y="237513"/>
                </a:lnTo>
                <a:lnTo>
                  <a:pt x="960757" y="245379"/>
                </a:lnTo>
                <a:lnTo>
                  <a:pt x="958808" y="254997"/>
                </a:lnTo>
                <a:lnTo>
                  <a:pt x="958808" y="296032"/>
                </a:lnTo>
                <a:lnTo>
                  <a:pt x="961792" y="299006"/>
                </a:lnTo>
                <a:lnTo>
                  <a:pt x="1149912" y="299006"/>
                </a:lnTo>
                <a:lnTo>
                  <a:pt x="1169143" y="295101"/>
                </a:lnTo>
                <a:lnTo>
                  <a:pt x="1184876" y="284466"/>
                </a:lnTo>
                <a:lnTo>
                  <a:pt x="1195498" y="268725"/>
                </a:lnTo>
                <a:lnTo>
                  <a:pt x="1199398" y="249500"/>
                </a:lnTo>
                <a:lnTo>
                  <a:pt x="1199398" y="162413"/>
                </a:lnTo>
                <a:lnTo>
                  <a:pt x="1195498" y="143180"/>
                </a:lnTo>
                <a:lnTo>
                  <a:pt x="1184876" y="127439"/>
                </a:lnTo>
                <a:lnTo>
                  <a:pt x="1169143" y="116810"/>
                </a:lnTo>
                <a:lnTo>
                  <a:pt x="1149912" y="112907"/>
                </a:lnTo>
                <a:lnTo>
                  <a:pt x="1036408" y="112907"/>
                </a:lnTo>
                <a:lnTo>
                  <a:pt x="1032712" y="109200"/>
                </a:lnTo>
                <a:lnTo>
                  <a:pt x="1032712" y="72427"/>
                </a:lnTo>
                <a:lnTo>
                  <a:pt x="1036408" y="68730"/>
                </a:lnTo>
                <a:lnTo>
                  <a:pt x="1174634" y="68730"/>
                </a:lnTo>
                <a:lnTo>
                  <a:pt x="1184255" y="66783"/>
                </a:lnTo>
                <a:lnTo>
                  <a:pt x="1192128" y="61477"/>
                </a:lnTo>
                <a:lnTo>
                  <a:pt x="1197445" y="53614"/>
                </a:lnTo>
                <a:lnTo>
                  <a:pt x="1199398" y="43998"/>
                </a:lnTo>
                <a:lnTo>
                  <a:pt x="1199398" y="2984"/>
                </a:lnTo>
                <a:lnTo>
                  <a:pt x="1196434" y="0"/>
                </a:lnTo>
                <a:close/>
              </a:path>
            </a:pathLst>
          </a:custGeom>
          <a:solidFill>
            <a:srgbClr val="C51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2" name="object 22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2152425" y="8115480"/>
            <a:ext cx="639572" cy="238210"/>
          </a:xfrm>
          <a:prstGeom prst="rect">
            <a:avLst/>
          </a:prstGeom>
        </p:spPr>
      </p:pic>
      <p:grpSp>
        <p:nvGrpSpPr>
          <p:cNvPr id="223" name="object 223"/>
          <p:cNvGrpSpPr/>
          <p:nvPr/>
        </p:nvGrpSpPr>
        <p:grpSpPr>
          <a:xfrm>
            <a:off x="12369941" y="6120348"/>
            <a:ext cx="373380" cy="314325"/>
            <a:chOff x="12369941" y="6120348"/>
            <a:chExt cx="373380" cy="314325"/>
          </a:xfrm>
        </p:grpSpPr>
        <p:sp>
          <p:nvSpPr>
            <p:cNvPr id="224" name="object 224"/>
            <p:cNvSpPr/>
            <p:nvPr/>
          </p:nvSpPr>
          <p:spPr>
            <a:xfrm>
              <a:off x="12477390" y="6237658"/>
              <a:ext cx="265430" cy="119380"/>
            </a:xfrm>
            <a:custGeom>
              <a:avLst/>
              <a:gdLst/>
              <a:ahLst/>
              <a:cxnLst/>
              <a:rect l="l" t="t" r="r" b="b"/>
              <a:pathLst>
                <a:path w="265429" h="119379">
                  <a:moveTo>
                    <a:pt x="254285" y="0"/>
                  </a:moveTo>
                  <a:lnTo>
                    <a:pt x="223632" y="26215"/>
                  </a:lnTo>
                  <a:lnTo>
                    <a:pt x="189485" y="43908"/>
                  </a:lnTo>
                  <a:lnTo>
                    <a:pt x="141483" y="57362"/>
                  </a:lnTo>
                  <a:lnTo>
                    <a:pt x="78648" y="61108"/>
                  </a:lnTo>
                  <a:lnTo>
                    <a:pt x="0" y="49673"/>
                  </a:lnTo>
                  <a:lnTo>
                    <a:pt x="0" y="104865"/>
                  </a:lnTo>
                  <a:lnTo>
                    <a:pt x="31872" y="114895"/>
                  </a:lnTo>
                  <a:lnTo>
                    <a:pt x="55546" y="119335"/>
                  </a:lnTo>
                  <a:lnTo>
                    <a:pt x="82768" y="119170"/>
                  </a:lnTo>
                  <a:lnTo>
                    <a:pt x="125284" y="115389"/>
                  </a:lnTo>
                  <a:lnTo>
                    <a:pt x="176511" y="105970"/>
                  </a:lnTo>
                  <a:lnTo>
                    <a:pt x="220294" y="87577"/>
                  </a:lnTo>
                  <a:lnTo>
                    <a:pt x="251563" y="59451"/>
                  </a:lnTo>
                  <a:lnTo>
                    <a:pt x="265248" y="20837"/>
                  </a:lnTo>
                  <a:lnTo>
                    <a:pt x="262327" y="13130"/>
                  </a:lnTo>
                  <a:lnTo>
                    <a:pt x="258620" y="6303"/>
                  </a:lnTo>
                  <a:lnTo>
                    <a:pt x="254285" y="0"/>
                  </a:lnTo>
                  <a:close/>
                </a:path>
              </a:pathLst>
            </a:custGeom>
            <a:solidFill>
              <a:srgbClr val="0D4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567186" y="6120348"/>
              <a:ext cx="175607" cy="138152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2370084" y="6197600"/>
              <a:ext cx="265430" cy="119380"/>
            </a:xfrm>
            <a:custGeom>
              <a:avLst/>
              <a:gdLst/>
              <a:ahLst/>
              <a:cxnLst/>
              <a:rect l="l" t="t" r="r" b="b"/>
              <a:pathLst>
                <a:path w="265429" h="119379">
                  <a:moveTo>
                    <a:pt x="209657" y="0"/>
                  </a:moveTo>
                  <a:lnTo>
                    <a:pt x="140006" y="3990"/>
                  </a:lnTo>
                  <a:lnTo>
                    <a:pt x="88761" y="13392"/>
                  </a:lnTo>
                  <a:lnTo>
                    <a:pt x="44978" y="31771"/>
                  </a:lnTo>
                  <a:lnTo>
                    <a:pt x="13708" y="59890"/>
                  </a:lnTo>
                  <a:lnTo>
                    <a:pt x="0" y="98511"/>
                  </a:lnTo>
                  <a:lnTo>
                    <a:pt x="2889" y="106155"/>
                  </a:lnTo>
                  <a:lnTo>
                    <a:pt x="6586" y="113003"/>
                  </a:lnTo>
                  <a:lnTo>
                    <a:pt x="10931" y="119264"/>
                  </a:lnTo>
                  <a:lnTo>
                    <a:pt x="20334" y="109495"/>
                  </a:lnTo>
                  <a:lnTo>
                    <a:pt x="41617" y="93032"/>
                  </a:lnTo>
                  <a:lnTo>
                    <a:pt x="75760" y="75341"/>
                  </a:lnTo>
                  <a:lnTo>
                    <a:pt x="123745" y="61886"/>
                  </a:lnTo>
                  <a:lnTo>
                    <a:pt x="186553" y="58130"/>
                  </a:lnTo>
                  <a:lnTo>
                    <a:pt x="265164" y="69538"/>
                  </a:lnTo>
                  <a:lnTo>
                    <a:pt x="265164" y="14472"/>
                  </a:lnTo>
                  <a:lnTo>
                    <a:pt x="233312" y="4436"/>
                  </a:lnTo>
                  <a:lnTo>
                    <a:pt x="209657" y="0"/>
                  </a:lnTo>
                  <a:close/>
                </a:path>
              </a:pathLst>
            </a:custGeom>
            <a:solidFill>
              <a:srgbClr val="0D4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369941" y="6296113"/>
              <a:ext cx="175575" cy="138131"/>
            </a:xfrm>
            <a:prstGeom prst="rect">
              <a:avLst/>
            </a:prstGeom>
          </p:spPr>
        </p:pic>
      </p:grpSp>
      <p:pic>
        <p:nvPicPr>
          <p:cNvPr id="228" name="object 22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928597" y="6138678"/>
            <a:ext cx="1368656" cy="39094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387874" y="7708075"/>
            <a:ext cx="1284197" cy="1013218"/>
          </a:xfrm>
          <a:prstGeom prst="rect">
            <a:avLst/>
          </a:prstGeom>
        </p:spPr>
      </p:pic>
      <p:sp>
        <p:nvSpPr>
          <p:cNvPr id="230" name="object 230"/>
          <p:cNvSpPr/>
          <p:nvPr/>
        </p:nvSpPr>
        <p:spPr>
          <a:xfrm>
            <a:off x="13029541" y="970126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13019070" y="9777941"/>
            <a:ext cx="20955" cy="935355"/>
            <a:chOff x="13019070" y="9777941"/>
            <a:chExt cx="20955" cy="935355"/>
          </a:xfrm>
        </p:grpSpPr>
        <p:sp>
          <p:nvSpPr>
            <p:cNvPr id="232" name="object 232"/>
            <p:cNvSpPr/>
            <p:nvPr/>
          </p:nvSpPr>
          <p:spPr>
            <a:xfrm>
              <a:off x="13029541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3029541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/>
          <p:nvPr/>
        </p:nvSpPr>
        <p:spPr>
          <a:xfrm>
            <a:off x="10592789" y="970126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5" name="object 235"/>
          <p:cNvGrpSpPr/>
          <p:nvPr/>
        </p:nvGrpSpPr>
        <p:grpSpPr>
          <a:xfrm>
            <a:off x="10582318" y="9777941"/>
            <a:ext cx="20955" cy="935355"/>
            <a:chOff x="10582318" y="9777941"/>
            <a:chExt cx="20955" cy="935355"/>
          </a:xfrm>
        </p:grpSpPr>
        <p:sp>
          <p:nvSpPr>
            <p:cNvPr id="236" name="object 236"/>
            <p:cNvSpPr/>
            <p:nvPr/>
          </p:nvSpPr>
          <p:spPr>
            <a:xfrm>
              <a:off x="10592789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592789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/>
          <p:nvPr/>
        </p:nvSpPr>
        <p:spPr>
          <a:xfrm>
            <a:off x="8078053" y="970126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9" name="object 239"/>
          <p:cNvGrpSpPr/>
          <p:nvPr/>
        </p:nvGrpSpPr>
        <p:grpSpPr>
          <a:xfrm>
            <a:off x="8067582" y="9777941"/>
            <a:ext cx="20955" cy="935355"/>
            <a:chOff x="8067582" y="9777941"/>
            <a:chExt cx="20955" cy="935355"/>
          </a:xfrm>
        </p:grpSpPr>
        <p:sp>
          <p:nvSpPr>
            <p:cNvPr id="240" name="object 240"/>
            <p:cNvSpPr/>
            <p:nvPr/>
          </p:nvSpPr>
          <p:spPr>
            <a:xfrm>
              <a:off x="8078053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78053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5669831" y="970126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3" name="object 243"/>
          <p:cNvGrpSpPr/>
          <p:nvPr/>
        </p:nvGrpSpPr>
        <p:grpSpPr>
          <a:xfrm>
            <a:off x="5659360" y="9777941"/>
            <a:ext cx="20955" cy="935355"/>
            <a:chOff x="5659360" y="9777941"/>
            <a:chExt cx="20955" cy="935355"/>
          </a:xfrm>
        </p:grpSpPr>
        <p:sp>
          <p:nvSpPr>
            <p:cNvPr id="244" name="object 244"/>
            <p:cNvSpPr/>
            <p:nvPr/>
          </p:nvSpPr>
          <p:spPr>
            <a:xfrm>
              <a:off x="5669831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669831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/>
          <p:nvPr/>
        </p:nvSpPr>
        <p:spPr>
          <a:xfrm>
            <a:off x="3180774" y="970126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177"/>
                </a:lnTo>
              </a:path>
            </a:pathLst>
          </a:custGeom>
          <a:ln w="20941">
            <a:solidFill>
              <a:srgbClr val="6C6D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7" name="object 247"/>
          <p:cNvGrpSpPr/>
          <p:nvPr/>
        </p:nvGrpSpPr>
        <p:grpSpPr>
          <a:xfrm>
            <a:off x="3170303" y="9777941"/>
            <a:ext cx="20955" cy="935355"/>
            <a:chOff x="3170303" y="9777941"/>
            <a:chExt cx="20955" cy="935355"/>
          </a:xfrm>
        </p:grpSpPr>
        <p:sp>
          <p:nvSpPr>
            <p:cNvPr id="248" name="object 248"/>
            <p:cNvSpPr/>
            <p:nvPr/>
          </p:nvSpPr>
          <p:spPr>
            <a:xfrm>
              <a:off x="3180774" y="9777941"/>
              <a:ext cx="0" cy="883919"/>
            </a:xfrm>
            <a:custGeom>
              <a:avLst/>
              <a:gdLst/>
              <a:ahLst/>
              <a:cxnLst/>
              <a:rect l="l" t="t" r="r" b="b"/>
              <a:pathLst>
                <a:path h="883920">
                  <a:moveTo>
                    <a:pt x="0" y="0"/>
                  </a:moveTo>
                  <a:lnTo>
                    <a:pt x="0" y="883679"/>
                  </a:lnTo>
                </a:path>
              </a:pathLst>
            </a:custGeom>
            <a:ln w="20941">
              <a:solidFill>
                <a:srgbClr val="6C6D6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80774" y="10686870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177"/>
                  </a:lnTo>
                </a:path>
              </a:pathLst>
            </a:custGeom>
            <a:ln w="20941">
              <a:solidFill>
                <a:srgbClr val="6C6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0" name="object 25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594829" y="9866757"/>
            <a:ext cx="1486559" cy="643182"/>
          </a:xfrm>
          <a:prstGeom prst="rect">
            <a:avLst/>
          </a:prstGeom>
        </p:spPr>
      </p:pic>
      <p:grpSp>
        <p:nvGrpSpPr>
          <p:cNvPr id="251" name="object 251"/>
          <p:cNvGrpSpPr/>
          <p:nvPr/>
        </p:nvGrpSpPr>
        <p:grpSpPr>
          <a:xfrm>
            <a:off x="4027289" y="9682659"/>
            <a:ext cx="760095" cy="1011555"/>
            <a:chOff x="4027289" y="9682659"/>
            <a:chExt cx="760095" cy="1011555"/>
          </a:xfrm>
        </p:grpSpPr>
        <p:pic>
          <p:nvPicPr>
            <p:cNvPr id="252" name="object 25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74972" y="10478228"/>
              <a:ext cx="87663" cy="8626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031679" y="10529725"/>
              <a:ext cx="753110" cy="164465"/>
            </a:xfrm>
            <a:custGeom>
              <a:avLst/>
              <a:gdLst/>
              <a:ahLst/>
              <a:cxnLst/>
              <a:rect l="l" t="t" r="r" b="b"/>
              <a:pathLst>
                <a:path w="753110" h="164465">
                  <a:moveTo>
                    <a:pt x="667581" y="0"/>
                  </a:moveTo>
                  <a:lnTo>
                    <a:pt x="631006" y="0"/>
                  </a:lnTo>
                  <a:lnTo>
                    <a:pt x="631006" y="164309"/>
                  </a:lnTo>
                  <a:lnTo>
                    <a:pt x="667581" y="164309"/>
                  </a:lnTo>
                  <a:lnTo>
                    <a:pt x="667581" y="74992"/>
                  </a:lnTo>
                  <a:lnTo>
                    <a:pt x="751944" y="74992"/>
                  </a:lnTo>
                  <a:lnTo>
                    <a:pt x="722313" y="43789"/>
                  </a:lnTo>
                  <a:lnTo>
                    <a:pt x="714711" y="43035"/>
                  </a:lnTo>
                  <a:lnTo>
                    <a:pt x="667581" y="43035"/>
                  </a:lnTo>
                  <a:lnTo>
                    <a:pt x="667581" y="0"/>
                  </a:lnTo>
                  <a:close/>
                </a:path>
                <a:path w="753110" h="164465">
                  <a:moveTo>
                    <a:pt x="751944" y="74992"/>
                  </a:moveTo>
                  <a:lnTo>
                    <a:pt x="693643" y="74992"/>
                  </a:lnTo>
                  <a:lnTo>
                    <a:pt x="702690" y="75065"/>
                  </a:lnTo>
                  <a:lnTo>
                    <a:pt x="708837" y="76835"/>
                  </a:lnTo>
                  <a:lnTo>
                    <a:pt x="713726" y="82123"/>
                  </a:lnTo>
                  <a:lnTo>
                    <a:pt x="714857" y="84374"/>
                  </a:lnTo>
                  <a:lnTo>
                    <a:pt x="716061" y="89662"/>
                  </a:lnTo>
                  <a:lnTo>
                    <a:pt x="716344" y="94154"/>
                  </a:lnTo>
                  <a:lnTo>
                    <a:pt x="716344" y="164309"/>
                  </a:lnTo>
                  <a:lnTo>
                    <a:pt x="752888" y="164309"/>
                  </a:lnTo>
                  <a:lnTo>
                    <a:pt x="752888" y="87044"/>
                  </a:lnTo>
                  <a:lnTo>
                    <a:pt x="752171" y="76016"/>
                  </a:lnTo>
                  <a:lnTo>
                    <a:pt x="751944" y="74992"/>
                  </a:lnTo>
                  <a:close/>
                </a:path>
                <a:path w="753110" h="164465">
                  <a:moveTo>
                    <a:pt x="400019" y="43077"/>
                  </a:moveTo>
                  <a:lnTo>
                    <a:pt x="318597" y="43077"/>
                  </a:lnTo>
                  <a:lnTo>
                    <a:pt x="318597" y="164309"/>
                  </a:lnTo>
                  <a:lnTo>
                    <a:pt x="355182" y="164309"/>
                  </a:lnTo>
                  <a:lnTo>
                    <a:pt x="355182" y="74992"/>
                  </a:lnTo>
                  <a:lnTo>
                    <a:pt x="436384" y="74992"/>
                  </a:lnTo>
                  <a:lnTo>
                    <a:pt x="407076" y="43768"/>
                  </a:lnTo>
                  <a:lnTo>
                    <a:pt x="400019" y="43077"/>
                  </a:lnTo>
                  <a:close/>
                </a:path>
                <a:path w="753110" h="164465">
                  <a:moveTo>
                    <a:pt x="436384" y="74992"/>
                  </a:moveTo>
                  <a:lnTo>
                    <a:pt x="390312" y="74992"/>
                  </a:lnTo>
                  <a:lnTo>
                    <a:pt x="394113" y="76458"/>
                  </a:lnTo>
                  <a:lnTo>
                    <a:pt x="396877" y="79421"/>
                  </a:lnTo>
                  <a:lnTo>
                    <a:pt x="399579" y="82426"/>
                  </a:lnTo>
                  <a:lnTo>
                    <a:pt x="400940" y="86499"/>
                  </a:lnTo>
                  <a:lnTo>
                    <a:pt x="400940" y="164309"/>
                  </a:lnTo>
                  <a:lnTo>
                    <a:pt x="437546" y="164309"/>
                  </a:lnTo>
                  <a:lnTo>
                    <a:pt x="437442" y="86499"/>
                  </a:lnTo>
                  <a:lnTo>
                    <a:pt x="436775" y="76641"/>
                  </a:lnTo>
                  <a:lnTo>
                    <a:pt x="436384" y="74992"/>
                  </a:lnTo>
                  <a:close/>
                </a:path>
                <a:path w="753110" h="164465">
                  <a:moveTo>
                    <a:pt x="270777" y="43077"/>
                  </a:moveTo>
                  <a:lnTo>
                    <a:pt x="128519" y="43077"/>
                  </a:lnTo>
                  <a:lnTo>
                    <a:pt x="128519" y="164309"/>
                  </a:lnTo>
                  <a:lnTo>
                    <a:pt x="165104" y="164309"/>
                  </a:lnTo>
                  <a:lnTo>
                    <a:pt x="165104" y="74992"/>
                  </a:lnTo>
                  <a:lnTo>
                    <a:pt x="308147" y="74992"/>
                  </a:lnTo>
                  <a:lnTo>
                    <a:pt x="278965" y="43893"/>
                  </a:lnTo>
                  <a:lnTo>
                    <a:pt x="270777" y="43077"/>
                  </a:lnTo>
                  <a:close/>
                </a:path>
                <a:path w="753110" h="164465">
                  <a:moveTo>
                    <a:pt x="236223" y="74992"/>
                  </a:moveTo>
                  <a:lnTo>
                    <a:pt x="199616" y="74992"/>
                  </a:lnTo>
                  <a:lnTo>
                    <a:pt x="199606" y="164309"/>
                  </a:lnTo>
                  <a:lnTo>
                    <a:pt x="236223" y="164309"/>
                  </a:lnTo>
                  <a:lnTo>
                    <a:pt x="236223" y="74992"/>
                  </a:lnTo>
                  <a:close/>
                </a:path>
                <a:path w="753110" h="164465">
                  <a:moveTo>
                    <a:pt x="308147" y="74992"/>
                  </a:moveTo>
                  <a:lnTo>
                    <a:pt x="260065" y="74992"/>
                  </a:lnTo>
                  <a:lnTo>
                    <a:pt x="265101" y="76573"/>
                  </a:lnTo>
                  <a:lnTo>
                    <a:pt x="268368" y="79788"/>
                  </a:lnTo>
                  <a:lnTo>
                    <a:pt x="270086" y="81568"/>
                  </a:lnTo>
                  <a:lnTo>
                    <a:pt x="271164" y="83578"/>
                  </a:lnTo>
                  <a:lnTo>
                    <a:pt x="272201" y="87934"/>
                  </a:lnTo>
                  <a:lnTo>
                    <a:pt x="272441" y="91850"/>
                  </a:lnTo>
                  <a:lnTo>
                    <a:pt x="272441" y="164309"/>
                  </a:lnTo>
                  <a:lnTo>
                    <a:pt x="305812" y="164309"/>
                  </a:lnTo>
                  <a:lnTo>
                    <a:pt x="308472" y="161984"/>
                  </a:lnTo>
                  <a:lnTo>
                    <a:pt x="308953" y="158330"/>
                  </a:lnTo>
                  <a:lnTo>
                    <a:pt x="309027" y="85484"/>
                  </a:lnTo>
                  <a:lnTo>
                    <a:pt x="308370" y="75950"/>
                  </a:lnTo>
                  <a:lnTo>
                    <a:pt x="308147" y="74992"/>
                  </a:lnTo>
                  <a:close/>
                </a:path>
                <a:path w="753110" h="164465">
                  <a:moveTo>
                    <a:pt x="483650" y="43077"/>
                  </a:moveTo>
                  <a:lnTo>
                    <a:pt x="449913" y="43077"/>
                  </a:lnTo>
                  <a:lnTo>
                    <a:pt x="447085" y="45799"/>
                  </a:lnTo>
                  <a:lnTo>
                    <a:pt x="447085" y="164309"/>
                  </a:lnTo>
                  <a:lnTo>
                    <a:pt x="483650" y="164309"/>
                  </a:lnTo>
                  <a:lnTo>
                    <a:pt x="483650" y="43077"/>
                  </a:lnTo>
                  <a:close/>
                </a:path>
                <a:path w="753110" h="164465">
                  <a:moveTo>
                    <a:pt x="574600" y="43077"/>
                  </a:moveTo>
                  <a:lnTo>
                    <a:pt x="501628" y="43077"/>
                  </a:lnTo>
                  <a:lnTo>
                    <a:pt x="501628" y="74992"/>
                  </a:lnTo>
                  <a:lnTo>
                    <a:pt x="580369" y="74992"/>
                  </a:lnTo>
                  <a:lnTo>
                    <a:pt x="584715" y="77296"/>
                  </a:lnTo>
                  <a:lnTo>
                    <a:pt x="584872" y="82740"/>
                  </a:lnTo>
                  <a:lnTo>
                    <a:pt x="584872" y="90101"/>
                  </a:lnTo>
                  <a:lnTo>
                    <a:pt x="582254" y="90478"/>
                  </a:lnTo>
                  <a:lnTo>
                    <a:pt x="541051" y="90478"/>
                  </a:lnTo>
                  <a:lnTo>
                    <a:pt x="532200" y="90658"/>
                  </a:lnTo>
                  <a:lnTo>
                    <a:pt x="495094" y="111954"/>
                  </a:lnTo>
                  <a:lnTo>
                    <a:pt x="493241" y="119211"/>
                  </a:lnTo>
                  <a:lnTo>
                    <a:pt x="493241" y="127064"/>
                  </a:lnTo>
                  <a:lnTo>
                    <a:pt x="510979" y="160916"/>
                  </a:lnTo>
                  <a:lnTo>
                    <a:pt x="532695" y="164309"/>
                  </a:lnTo>
                  <a:lnTo>
                    <a:pt x="621457" y="164309"/>
                  </a:lnTo>
                  <a:lnTo>
                    <a:pt x="621457" y="134488"/>
                  </a:lnTo>
                  <a:lnTo>
                    <a:pt x="530308" y="134488"/>
                  </a:lnTo>
                  <a:lnTo>
                    <a:pt x="526088" y="129975"/>
                  </a:lnTo>
                  <a:lnTo>
                    <a:pt x="526235" y="120760"/>
                  </a:lnTo>
                  <a:lnTo>
                    <a:pt x="530193" y="116383"/>
                  </a:lnTo>
                  <a:lnTo>
                    <a:pt x="621457" y="116383"/>
                  </a:lnTo>
                  <a:lnTo>
                    <a:pt x="621409" y="93410"/>
                  </a:lnTo>
                  <a:lnTo>
                    <a:pt x="607591" y="52408"/>
                  </a:lnTo>
                  <a:lnTo>
                    <a:pt x="581291" y="43255"/>
                  </a:lnTo>
                  <a:lnTo>
                    <a:pt x="574600" y="43077"/>
                  </a:lnTo>
                  <a:close/>
                </a:path>
                <a:path w="753110" h="164465">
                  <a:moveTo>
                    <a:pt x="621457" y="116383"/>
                  </a:moveTo>
                  <a:lnTo>
                    <a:pt x="584872" y="116383"/>
                  </a:lnTo>
                  <a:lnTo>
                    <a:pt x="584914" y="132362"/>
                  </a:lnTo>
                  <a:lnTo>
                    <a:pt x="582830" y="134467"/>
                  </a:lnTo>
                  <a:lnTo>
                    <a:pt x="530308" y="134488"/>
                  </a:lnTo>
                  <a:lnTo>
                    <a:pt x="621457" y="134488"/>
                  </a:lnTo>
                  <a:lnTo>
                    <a:pt x="621457" y="116383"/>
                  </a:lnTo>
                  <a:close/>
                </a:path>
                <a:path w="753110" h="164465">
                  <a:moveTo>
                    <a:pt x="36585" y="43077"/>
                  </a:moveTo>
                  <a:lnTo>
                    <a:pt x="3005" y="43077"/>
                  </a:lnTo>
                  <a:lnTo>
                    <a:pt x="0" y="45893"/>
                  </a:lnTo>
                  <a:lnTo>
                    <a:pt x="0" y="119347"/>
                  </a:lnTo>
                  <a:lnTo>
                    <a:pt x="770" y="130748"/>
                  </a:lnTo>
                  <a:lnTo>
                    <a:pt x="30438" y="163638"/>
                  </a:lnTo>
                  <a:lnTo>
                    <a:pt x="37517" y="164309"/>
                  </a:lnTo>
                  <a:lnTo>
                    <a:pt x="118949" y="164309"/>
                  </a:lnTo>
                  <a:lnTo>
                    <a:pt x="118949" y="134865"/>
                  </a:lnTo>
                  <a:lnTo>
                    <a:pt x="47223" y="134865"/>
                  </a:lnTo>
                  <a:lnTo>
                    <a:pt x="43443" y="133388"/>
                  </a:lnTo>
                  <a:lnTo>
                    <a:pt x="40679" y="130425"/>
                  </a:lnTo>
                  <a:lnTo>
                    <a:pt x="37956" y="127420"/>
                  </a:lnTo>
                  <a:lnTo>
                    <a:pt x="36606" y="123347"/>
                  </a:lnTo>
                  <a:lnTo>
                    <a:pt x="36585" y="43077"/>
                  </a:lnTo>
                  <a:close/>
                </a:path>
                <a:path w="753110" h="164465">
                  <a:moveTo>
                    <a:pt x="118928" y="43077"/>
                  </a:moveTo>
                  <a:lnTo>
                    <a:pt x="82343" y="43077"/>
                  </a:lnTo>
                  <a:lnTo>
                    <a:pt x="82343" y="134865"/>
                  </a:lnTo>
                  <a:lnTo>
                    <a:pt x="118949" y="134865"/>
                  </a:lnTo>
                  <a:lnTo>
                    <a:pt x="118928" y="43077"/>
                  </a:lnTo>
                  <a:close/>
                </a:path>
              </a:pathLst>
            </a:custGeom>
            <a:solidFill>
              <a:srgbClr val="313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027289" y="9682659"/>
              <a:ext cx="760095" cy="774700"/>
            </a:xfrm>
            <a:custGeom>
              <a:avLst/>
              <a:gdLst/>
              <a:ahLst/>
              <a:cxnLst/>
              <a:rect l="l" t="t" r="r" b="b"/>
              <a:pathLst>
                <a:path w="760095" h="774700">
                  <a:moveTo>
                    <a:pt x="233783" y="0"/>
                  </a:moveTo>
                  <a:lnTo>
                    <a:pt x="45726" y="0"/>
                  </a:lnTo>
                  <a:lnTo>
                    <a:pt x="27392" y="3250"/>
                  </a:lnTo>
                  <a:lnTo>
                    <a:pt x="12917" y="12481"/>
                  </a:lnTo>
                  <a:lnTo>
                    <a:pt x="3414" y="26910"/>
                  </a:lnTo>
                  <a:lnTo>
                    <a:pt x="0" y="45757"/>
                  </a:lnTo>
                  <a:lnTo>
                    <a:pt x="0" y="487315"/>
                  </a:lnTo>
                  <a:lnTo>
                    <a:pt x="3147" y="546411"/>
                  </a:lnTo>
                  <a:lnTo>
                    <a:pt x="12585" y="598712"/>
                  </a:lnTo>
                  <a:lnTo>
                    <a:pt x="28307" y="644213"/>
                  </a:lnTo>
                  <a:lnTo>
                    <a:pt x="50305" y="682909"/>
                  </a:lnTo>
                  <a:lnTo>
                    <a:pt x="78573" y="714794"/>
                  </a:lnTo>
                  <a:lnTo>
                    <a:pt x="118372" y="743657"/>
                  </a:lnTo>
                  <a:lnTo>
                    <a:pt x="163094" y="761809"/>
                  </a:lnTo>
                  <a:lnTo>
                    <a:pt x="220546" y="771323"/>
                  </a:lnTo>
                  <a:lnTo>
                    <a:pt x="298472" y="774531"/>
                  </a:lnTo>
                  <a:lnTo>
                    <a:pt x="759945" y="774531"/>
                  </a:lnTo>
                  <a:lnTo>
                    <a:pt x="759945" y="586380"/>
                  </a:lnTo>
                  <a:lnTo>
                    <a:pt x="332628" y="586380"/>
                  </a:lnTo>
                  <a:lnTo>
                    <a:pt x="310716" y="584617"/>
                  </a:lnTo>
                  <a:lnTo>
                    <a:pt x="274342" y="570468"/>
                  </a:lnTo>
                  <a:lnTo>
                    <a:pt x="248490" y="542405"/>
                  </a:lnTo>
                  <a:lnTo>
                    <a:pt x="235431" y="503153"/>
                  </a:lnTo>
                  <a:lnTo>
                    <a:pt x="233793" y="479461"/>
                  </a:lnTo>
                  <a:lnTo>
                    <a:pt x="233783" y="0"/>
                  </a:lnTo>
                  <a:close/>
                </a:path>
                <a:path w="760095" h="774700">
                  <a:moveTo>
                    <a:pt x="759914" y="0"/>
                  </a:moveTo>
                  <a:lnTo>
                    <a:pt x="526141" y="0"/>
                  </a:lnTo>
                  <a:lnTo>
                    <a:pt x="526141" y="586380"/>
                  </a:lnTo>
                  <a:lnTo>
                    <a:pt x="759945" y="586380"/>
                  </a:lnTo>
                  <a:lnTo>
                    <a:pt x="759914" y="0"/>
                  </a:lnTo>
                  <a:close/>
                </a:path>
              </a:pathLst>
            </a:custGeom>
            <a:solidFill>
              <a:srgbClr val="DFE6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/>
          <p:nvPr/>
        </p:nvSpPr>
        <p:spPr>
          <a:xfrm>
            <a:off x="1723081" y="9979348"/>
            <a:ext cx="1092835" cy="392430"/>
          </a:xfrm>
          <a:custGeom>
            <a:avLst/>
            <a:gdLst/>
            <a:ahLst/>
            <a:cxnLst/>
            <a:rect l="l" t="t" r="r" b="b"/>
            <a:pathLst>
              <a:path w="1092835" h="392429">
                <a:moveTo>
                  <a:pt x="216852" y="98216"/>
                </a:moveTo>
                <a:lnTo>
                  <a:pt x="7559" y="98216"/>
                </a:lnTo>
                <a:lnTo>
                  <a:pt x="7559" y="101546"/>
                </a:lnTo>
                <a:lnTo>
                  <a:pt x="23010" y="140058"/>
                </a:lnTo>
                <a:lnTo>
                  <a:pt x="61286" y="151084"/>
                </a:lnTo>
                <a:lnTo>
                  <a:pt x="201103" y="151084"/>
                </a:lnTo>
                <a:lnTo>
                  <a:pt x="202423" y="151806"/>
                </a:lnTo>
                <a:lnTo>
                  <a:pt x="202423" y="154120"/>
                </a:lnTo>
                <a:lnTo>
                  <a:pt x="201826" y="154843"/>
                </a:lnTo>
                <a:lnTo>
                  <a:pt x="200287" y="155995"/>
                </a:lnTo>
                <a:lnTo>
                  <a:pt x="39161" y="285865"/>
                </a:lnTo>
                <a:lnTo>
                  <a:pt x="19259" y="303355"/>
                </a:lnTo>
                <a:lnTo>
                  <a:pt x="7329" y="317663"/>
                </a:lnTo>
                <a:lnTo>
                  <a:pt x="1524" y="330537"/>
                </a:lnTo>
                <a:lnTo>
                  <a:pt x="0" y="343727"/>
                </a:lnTo>
                <a:lnTo>
                  <a:pt x="982" y="352247"/>
                </a:lnTo>
                <a:lnTo>
                  <a:pt x="32671" y="382904"/>
                </a:lnTo>
                <a:lnTo>
                  <a:pt x="62218" y="386260"/>
                </a:lnTo>
                <a:lnTo>
                  <a:pt x="281122" y="386260"/>
                </a:lnTo>
                <a:lnTo>
                  <a:pt x="267426" y="346806"/>
                </a:lnTo>
                <a:lnTo>
                  <a:pt x="216988" y="333351"/>
                </a:lnTo>
                <a:lnTo>
                  <a:pt x="78625" y="333351"/>
                </a:lnTo>
                <a:lnTo>
                  <a:pt x="77254" y="332544"/>
                </a:lnTo>
                <a:lnTo>
                  <a:pt x="77254" y="330105"/>
                </a:lnTo>
                <a:lnTo>
                  <a:pt x="77934" y="329037"/>
                </a:lnTo>
                <a:lnTo>
                  <a:pt x="79306" y="327969"/>
                </a:lnTo>
                <a:lnTo>
                  <a:pt x="239490" y="198402"/>
                </a:lnTo>
                <a:lnTo>
                  <a:pt x="259396" y="180950"/>
                </a:lnTo>
                <a:lnTo>
                  <a:pt x="271421" y="166725"/>
                </a:lnTo>
                <a:lnTo>
                  <a:pt x="277335" y="153924"/>
                </a:lnTo>
                <a:lnTo>
                  <a:pt x="278912" y="140749"/>
                </a:lnTo>
                <a:lnTo>
                  <a:pt x="277935" y="132180"/>
                </a:lnTo>
                <a:lnTo>
                  <a:pt x="246307" y="101525"/>
                </a:lnTo>
                <a:lnTo>
                  <a:pt x="233087" y="99054"/>
                </a:lnTo>
                <a:lnTo>
                  <a:pt x="216852" y="98216"/>
                </a:lnTo>
                <a:close/>
              </a:path>
              <a:path w="1092835" h="392429">
                <a:moveTo>
                  <a:pt x="838644" y="94970"/>
                </a:moveTo>
                <a:lnTo>
                  <a:pt x="799941" y="116195"/>
                </a:lnTo>
                <a:lnTo>
                  <a:pt x="792604" y="148267"/>
                </a:lnTo>
                <a:lnTo>
                  <a:pt x="792604" y="334544"/>
                </a:lnTo>
                <a:lnTo>
                  <a:pt x="806781" y="375203"/>
                </a:lnTo>
                <a:lnTo>
                  <a:pt x="847660" y="390616"/>
                </a:lnTo>
                <a:lnTo>
                  <a:pt x="849879" y="390616"/>
                </a:lnTo>
                <a:lnTo>
                  <a:pt x="851073" y="390490"/>
                </a:lnTo>
                <a:lnTo>
                  <a:pt x="851073" y="175387"/>
                </a:lnTo>
                <a:lnTo>
                  <a:pt x="851754" y="174528"/>
                </a:lnTo>
                <a:lnTo>
                  <a:pt x="926750" y="174528"/>
                </a:lnTo>
                <a:lnTo>
                  <a:pt x="890109" y="126572"/>
                </a:lnTo>
                <a:lnTo>
                  <a:pt x="877009" y="111602"/>
                </a:lnTo>
                <a:lnTo>
                  <a:pt x="864600" y="101854"/>
                </a:lnTo>
                <a:lnTo>
                  <a:pt x="852079" y="96564"/>
                </a:lnTo>
                <a:lnTo>
                  <a:pt x="838644" y="94970"/>
                </a:lnTo>
                <a:close/>
              </a:path>
              <a:path w="1092835" h="392429">
                <a:moveTo>
                  <a:pt x="926750" y="174528"/>
                </a:moveTo>
                <a:lnTo>
                  <a:pt x="853555" y="174528"/>
                </a:lnTo>
                <a:lnTo>
                  <a:pt x="854015" y="174874"/>
                </a:lnTo>
                <a:lnTo>
                  <a:pt x="854623" y="175764"/>
                </a:lnTo>
                <a:lnTo>
                  <a:pt x="995121" y="358889"/>
                </a:lnTo>
                <a:lnTo>
                  <a:pt x="1033039" y="388998"/>
                </a:lnTo>
                <a:lnTo>
                  <a:pt x="1046407" y="390616"/>
                </a:lnTo>
                <a:lnTo>
                  <a:pt x="1056420" y="389694"/>
                </a:lnTo>
                <a:lnTo>
                  <a:pt x="1089233" y="360050"/>
                </a:lnTo>
                <a:lnTo>
                  <a:pt x="1092532" y="337413"/>
                </a:lnTo>
                <a:lnTo>
                  <a:pt x="1092532" y="311058"/>
                </a:lnTo>
                <a:lnTo>
                  <a:pt x="1031591" y="311058"/>
                </a:lnTo>
                <a:lnTo>
                  <a:pt x="1031036" y="310681"/>
                </a:lnTo>
                <a:lnTo>
                  <a:pt x="926750" y="174528"/>
                </a:lnTo>
                <a:close/>
              </a:path>
              <a:path w="1092835" h="392429">
                <a:moveTo>
                  <a:pt x="1037350" y="94970"/>
                </a:moveTo>
                <a:lnTo>
                  <a:pt x="1035266" y="94970"/>
                </a:lnTo>
                <a:lnTo>
                  <a:pt x="1033978" y="95054"/>
                </a:lnTo>
                <a:lnTo>
                  <a:pt x="1033978" y="310294"/>
                </a:lnTo>
                <a:lnTo>
                  <a:pt x="1033256" y="311058"/>
                </a:lnTo>
                <a:lnTo>
                  <a:pt x="1092532" y="311058"/>
                </a:lnTo>
                <a:lnTo>
                  <a:pt x="1092532" y="151084"/>
                </a:lnTo>
                <a:lnTo>
                  <a:pt x="1078302" y="110258"/>
                </a:lnTo>
                <a:lnTo>
                  <a:pt x="1049606" y="95978"/>
                </a:lnTo>
                <a:lnTo>
                  <a:pt x="1037350" y="94970"/>
                </a:lnTo>
                <a:close/>
              </a:path>
              <a:path w="1092835" h="392429">
                <a:moveTo>
                  <a:pt x="461043" y="91934"/>
                </a:moveTo>
                <a:lnTo>
                  <a:pt x="409336" y="99670"/>
                </a:lnTo>
                <a:lnTo>
                  <a:pt x="366143" y="121369"/>
                </a:lnTo>
                <a:lnTo>
                  <a:pt x="333173" y="154766"/>
                </a:lnTo>
                <a:lnTo>
                  <a:pt x="312136" y="197600"/>
                </a:lnTo>
                <a:lnTo>
                  <a:pt x="304744" y="247605"/>
                </a:lnTo>
                <a:lnTo>
                  <a:pt x="311519" y="295831"/>
                </a:lnTo>
                <a:lnTo>
                  <a:pt x="330511" y="335760"/>
                </a:lnTo>
                <a:lnTo>
                  <a:pt x="359722" y="366001"/>
                </a:lnTo>
                <a:lnTo>
                  <a:pt x="397152" y="385165"/>
                </a:lnTo>
                <a:lnTo>
                  <a:pt x="440803" y="391862"/>
                </a:lnTo>
                <a:lnTo>
                  <a:pt x="480605" y="385711"/>
                </a:lnTo>
                <a:lnTo>
                  <a:pt x="510417" y="369083"/>
                </a:lnTo>
                <a:lnTo>
                  <a:pt x="529123" y="344711"/>
                </a:lnTo>
                <a:lnTo>
                  <a:pt x="530932" y="336513"/>
                </a:lnTo>
                <a:lnTo>
                  <a:pt x="447598" y="336513"/>
                </a:lnTo>
                <a:lnTo>
                  <a:pt x="417374" y="330596"/>
                </a:lnTo>
                <a:lnTo>
                  <a:pt x="392063" y="313201"/>
                </a:lnTo>
                <a:lnTo>
                  <a:pt x="374673" y="284860"/>
                </a:lnTo>
                <a:lnTo>
                  <a:pt x="368208" y="246107"/>
                </a:lnTo>
                <a:lnTo>
                  <a:pt x="374898" y="206790"/>
                </a:lnTo>
                <a:lnTo>
                  <a:pt x="393798" y="176259"/>
                </a:lnTo>
                <a:lnTo>
                  <a:pt x="423156" y="156490"/>
                </a:lnTo>
                <a:lnTo>
                  <a:pt x="461221" y="149461"/>
                </a:lnTo>
                <a:lnTo>
                  <a:pt x="586413" y="149461"/>
                </a:lnTo>
                <a:lnTo>
                  <a:pt x="578526" y="139126"/>
                </a:lnTo>
                <a:lnTo>
                  <a:pt x="555210" y="119141"/>
                </a:lnTo>
                <a:lnTo>
                  <a:pt x="527410" y="104320"/>
                </a:lnTo>
                <a:lnTo>
                  <a:pt x="495797" y="95104"/>
                </a:lnTo>
                <a:lnTo>
                  <a:pt x="461043" y="91934"/>
                </a:lnTo>
                <a:close/>
              </a:path>
              <a:path w="1092835" h="392429">
                <a:moveTo>
                  <a:pt x="586413" y="149461"/>
                </a:moveTo>
                <a:lnTo>
                  <a:pt x="461221" y="149461"/>
                </a:lnTo>
                <a:lnTo>
                  <a:pt x="481140" y="151243"/>
                </a:lnTo>
                <a:lnTo>
                  <a:pt x="499005" y="156418"/>
                </a:lnTo>
                <a:lnTo>
                  <a:pt x="541930" y="192816"/>
                </a:lnTo>
                <a:lnTo>
                  <a:pt x="558034" y="241177"/>
                </a:lnTo>
                <a:lnTo>
                  <a:pt x="560247" y="335760"/>
                </a:lnTo>
                <a:lnTo>
                  <a:pt x="561073" y="347442"/>
                </a:lnTo>
                <a:lnTo>
                  <a:pt x="582612" y="381790"/>
                </a:lnTo>
                <a:lnTo>
                  <a:pt x="616284" y="390616"/>
                </a:lnTo>
                <a:lnTo>
                  <a:pt x="619269" y="390616"/>
                </a:lnTo>
                <a:lnTo>
                  <a:pt x="620682" y="390490"/>
                </a:lnTo>
                <a:lnTo>
                  <a:pt x="620682" y="261269"/>
                </a:lnTo>
                <a:lnTo>
                  <a:pt x="617891" y="222820"/>
                </a:lnTo>
                <a:lnTo>
                  <a:pt x="609727" y="190267"/>
                </a:lnTo>
                <a:lnTo>
                  <a:pt x="596501" y="162680"/>
                </a:lnTo>
                <a:lnTo>
                  <a:pt x="586413" y="149461"/>
                </a:lnTo>
                <a:close/>
              </a:path>
              <a:path w="1092835" h="392429">
                <a:moveTo>
                  <a:pt x="520235" y="267677"/>
                </a:moveTo>
                <a:lnTo>
                  <a:pt x="510841" y="297167"/>
                </a:lnTo>
                <a:lnTo>
                  <a:pt x="495539" y="318748"/>
                </a:lnTo>
                <a:lnTo>
                  <a:pt x="474426" y="332002"/>
                </a:lnTo>
                <a:lnTo>
                  <a:pt x="447598" y="336513"/>
                </a:lnTo>
                <a:lnTo>
                  <a:pt x="530932" y="336513"/>
                </a:lnTo>
                <a:lnTo>
                  <a:pt x="535606" y="315330"/>
                </a:lnTo>
                <a:lnTo>
                  <a:pt x="534687" y="303591"/>
                </a:lnTo>
                <a:lnTo>
                  <a:pt x="531875" y="291614"/>
                </a:lnTo>
                <a:lnTo>
                  <a:pt x="527085" y="279582"/>
                </a:lnTo>
                <a:lnTo>
                  <a:pt x="520235" y="267677"/>
                </a:lnTo>
                <a:close/>
              </a:path>
              <a:path w="1092835" h="392429">
                <a:moveTo>
                  <a:pt x="705528" y="0"/>
                </a:moveTo>
                <a:lnTo>
                  <a:pt x="691646" y="2801"/>
                </a:lnTo>
                <a:lnTo>
                  <a:pt x="680298" y="10439"/>
                </a:lnTo>
                <a:lnTo>
                  <a:pt x="672642" y="21760"/>
                </a:lnTo>
                <a:lnTo>
                  <a:pt x="669833" y="35611"/>
                </a:lnTo>
                <a:lnTo>
                  <a:pt x="672642" y="49550"/>
                </a:lnTo>
                <a:lnTo>
                  <a:pt x="680298" y="60940"/>
                </a:lnTo>
                <a:lnTo>
                  <a:pt x="691646" y="68624"/>
                </a:lnTo>
                <a:lnTo>
                  <a:pt x="705528" y="71442"/>
                </a:lnTo>
                <a:lnTo>
                  <a:pt x="719440" y="68624"/>
                </a:lnTo>
                <a:lnTo>
                  <a:pt x="730803" y="60940"/>
                </a:lnTo>
                <a:lnTo>
                  <a:pt x="738465" y="49550"/>
                </a:lnTo>
                <a:lnTo>
                  <a:pt x="741275" y="35611"/>
                </a:lnTo>
                <a:lnTo>
                  <a:pt x="738465" y="21760"/>
                </a:lnTo>
                <a:lnTo>
                  <a:pt x="730803" y="10439"/>
                </a:lnTo>
                <a:lnTo>
                  <a:pt x="719440" y="2801"/>
                </a:lnTo>
                <a:lnTo>
                  <a:pt x="705528" y="0"/>
                </a:lnTo>
                <a:close/>
              </a:path>
              <a:path w="1092835" h="392429">
                <a:moveTo>
                  <a:pt x="679654" y="93861"/>
                </a:moveTo>
                <a:lnTo>
                  <a:pt x="676618" y="93861"/>
                </a:lnTo>
                <a:lnTo>
                  <a:pt x="675340" y="94028"/>
                </a:lnTo>
                <a:lnTo>
                  <a:pt x="675340" y="334544"/>
                </a:lnTo>
                <a:lnTo>
                  <a:pt x="676252" y="347442"/>
                </a:lnTo>
                <a:lnTo>
                  <a:pt x="697715" y="381790"/>
                </a:lnTo>
                <a:lnTo>
                  <a:pt x="731328" y="390616"/>
                </a:lnTo>
                <a:lnTo>
                  <a:pt x="734312" y="390616"/>
                </a:lnTo>
                <a:lnTo>
                  <a:pt x="735768" y="390490"/>
                </a:lnTo>
                <a:lnTo>
                  <a:pt x="735768" y="149974"/>
                </a:lnTo>
                <a:lnTo>
                  <a:pt x="721590" y="109232"/>
                </a:lnTo>
                <a:lnTo>
                  <a:pt x="679654" y="93861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52618" y="10004107"/>
            <a:ext cx="419734" cy="392430"/>
          </a:xfrm>
          <a:custGeom>
            <a:avLst/>
            <a:gdLst/>
            <a:ahLst/>
            <a:cxnLst/>
            <a:rect l="l" t="t" r="r" b="b"/>
            <a:pathLst>
              <a:path w="419735" h="392429">
                <a:moveTo>
                  <a:pt x="267258" y="0"/>
                </a:moveTo>
                <a:lnTo>
                  <a:pt x="210400" y="8846"/>
                </a:lnTo>
                <a:lnTo>
                  <a:pt x="166847" y="30132"/>
                </a:lnTo>
                <a:lnTo>
                  <a:pt x="136625" y="55977"/>
                </a:lnTo>
                <a:lnTo>
                  <a:pt x="102799" y="129492"/>
                </a:lnTo>
                <a:lnTo>
                  <a:pt x="106004" y="179261"/>
                </a:lnTo>
                <a:lnTo>
                  <a:pt x="127534" y="221750"/>
                </a:lnTo>
                <a:lnTo>
                  <a:pt x="165544" y="250903"/>
                </a:lnTo>
                <a:lnTo>
                  <a:pt x="211661" y="263743"/>
                </a:lnTo>
                <a:lnTo>
                  <a:pt x="257267" y="261389"/>
                </a:lnTo>
                <a:lnTo>
                  <a:pt x="300175" y="243950"/>
                </a:lnTo>
                <a:lnTo>
                  <a:pt x="338199" y="211532"/>
                </a:lnTo>
                <a:lnTo>
                  <a:pt x="356185" y="181005"/>
                </a:lnTo>
                <a:lnTo>
                  <a:pt x="364499" y="143792"/>
                </a:lnTo>
                <a:lnTo>
                  <a:pt x="360542" y="106079"/>
                </a:lnTo>
                <a:lnTo>
                  <a:pt x="327378" y="62540"/>
                </a:lnTo>
                <a:lnTo>
                  <a:pt x="290621" y="50284"/>
                </a:lnTo>
                <a:lnTo>
                  <a:pt x="224632" y="58529"/>
                </a:lnTo>
                <a:lnTo>
                  <a:pt x="191448" y="79419"/>
                </a:lnTo>
                <a:lnTo>
                  <a:pt x="162016" y="141105"/>
                </a:lnTo>
                <a:lnTo>
                  <a:pt x="178306" y="184927"/>
                </a:lnTo>
                <a:lnTo>
                  <a:pt x="226558" y="206108"/>
                </a:lnTo>
                <a:lnTo>
                  <a:pt x="273497" y="193482"/>
                </a:lnTo>
                <a:lnTo>
                  <a:pt x="304737" y="136587"/>
                </a:lnTo>
                <a:lnTo>
                  <a:pt x="300864" y="132659"/>
                </a:lnTo>
                <a:lnTo>
                  <a:pt x="287703" y="153047"/>
                </a:lnTo>
                <a:lnTo>
                  <a:pt x="229322" y="177272"/>
                </a:lnTo>
                <a:lnTo>
                  <a:pt x="198463" y="125148"/>
                </a:lnTo>
                <a:lnTo>
                  <a:pt x="220392" y="90902"/>
                </a:lnTo>
                <a:lnTo>
                  <a:pt x="268148" y="72772"/>
                </a:lnTo>
                <a:lnTo>
                  <a:pt x="315034" y="87752"/>
                </a:lnTo>
                <a:lnTo>
                  <a:pt x="333225" y="131074"/>
                </a:lnTo>
                <a:lnTo>
                  <a:pt x="323141" y="175568"/>
                </a:lnTo>
                <a:lnTo>
                  <a:pt x="297154" y="206852"/>
                </a:lnTo>
                <a:lnTo>
                  <a:pt x="261659" y="225327"/>
                </a:lnTo>
                <a:lnTo>
                  <a:pt x="223050" y="231396"/>
                </a:lnTo>
                <a:lnTo>
                  <a:pt x="158506" y="207883"/>
                </a:lnTo>
                <a:lnTo>
                  <a:pt x="132435" y="141398"/>
                </a:lnTo>
                <a:lnTo>
                  <a:pt x="142298" y="101870"/>
                </a:lnTo>
                <a:lnTo>
                  <a:pt x="170013" y="65229"/>
                </a:lnTo>
                <a:lnTo>
                  <a:pt x="212770" y="38265"/>
                </a:lnTo>
                <a:lnTo>
                  <a:pt x="267761" y="27768"/>
                </a:lnTo>
                <a:lnTo>
                  <a:pt x="319004" y="36429"/>
                </a:lnTo>
                <a:lnTo>
                  <a:pt x="355595" y="59647"/>
                </a:lnTo>
                <a:lnTo>
                  <a:pt x="377670" y="93278"/>
                </a:lnTo>
                <a:lnTo>
                  <a:pt x="385370" y="133179"/>
                </a:lnTo>
                <a:lnTo>
                  <a:pt x="383094" y="158573"/>
                </a:lnTo>
                <a:lnTo>
                  <a:pt x="363944" y="208204"/>
                </a:lnTo>
                <a:lnTo>
                  <a:pt x="309267" y="265408"/>
                </a:lnTo>
                <a:lnTo>
                  <a:pt x="265917" y="291490"/>
                </a:lnTo>
                <a:lnTo>
                  <a:pt x="219904" y="307583"/>
                </a:lnTo>
                <a:lnTo>
                  <a:pt x="173364" y="312948"/>
                </a:lnTo>
                <a:lnTo>
                  <a:pt x="128432" y="306845"/>
                </a:lnTo>
                <a:lnTo>
                  <a:pt x="87243" y="288535"/>
                </a:lnTo>
                <a:lnTo>
                  <a:pt x="55305" y="259732"/>
                </a:lnTo>
                <a:lnTo>
                  <a:pt x="34383" y="222306"/>
                </a:lnTo>
                <a:lnTo>
                  <a:pt x="25379" y="178532"/>
                </a:lnTo>
                <a:lnTo>
                  <a:pt x="29192" y="130687"/>
                </a:lnTo>
                <a:lnTo>
                  <a:pt x="16370" y="185344"/>
                </a:lnTo>
                <a:lnTo>
                  <a:pt x="19714" y="236754"/>
                </a:lnTo>
                <a:lnTo>
                  <a:pt x="39011" y="281367"/>
                </a:lnTo>
                <a:lnTo>
                  <a:pt x="74050" y="315634"/>
                </a:lnTo>
                <a:lnTo>
                  <a:pt x="114522" y="335048"/>
                </a:lnTo>
                <a:lnTo>
                  <a:pt x="159917" y="344005"/>
                </a:lnTo>
                <a:lnTo>
                  <a:pt x="208214" y="341571"/>
                </a:lnTo>
                <a:lnTo>
                  <a:pt x="257394" y="326813"/>
                </a:lnTo>
                <a:lnTo>
                  <a:pt x="305435" y="298797"/>
                </a:lnTo>
                <a:lnTo>
                  <a:pt x="264482" y="334105"/>
                </a:lnTo>
                <a:lnTo>
                  <a:pt x="220593" y="355674"/>
                </a:lnTo>
                <a:lnTo>
                  <a:pt x="175795" y="364992"/>
                </a:lnTo>
                <a:lnTo>
                  <a:pt x="132114" y="363549"/>
                </a:lnTo>
                <a:lnTo>
                  <a:pt x="91576" y="352834"/>
                </a:lnTo>
                <a:lnTo>
                  <a:pt x="56207" y="334335"/>
                </a:lnTo>
                <a:lnTo>
                  <a:pt x="17859" y="293580"/>
                </a:lnTo>
                <a:lnTo>
                  <a:pt x="0" y="240212"/>
                </a:lnTo>
                <a:lnTo>
                  <a:pt x="1377" y="279015"/>
                </a:lnTo>
                <a:lnTo>
                  <a:pt x="33958" y="344084"/>
                </a:lnTo>
                <a:lnTo>
                  <a:pt x="99040" y="384053"/>
                </a:lnTo>
                <a:lnTo>
                  <a:pt x="139431" y="392270"/>
                </a:lnTo>
                <a:lnTo>
                  <a:pt x="182460" y="392101"/>
                </a:lnTo>
                <a:lnTo>
                  <a:pt x="226625" y="383414"/>
                </a:lnTo>
                <a:lnTo>
                  <a:pt x="270423" y="366080"/>
                </a:lnTo>
                <a:lnTo>
                  <a:pt x="312349" y="339966"/>
                </a:lnTo>
                <a:lnTo>
                  <a:pt x="350900" y="304943"/>
                </a:lnTo>
                <a:lnTo>
                  <a:pt x="389569" y="253172"/>
                </a:lnTo>
                <a:lnTo>
                  <a:pt x="408241" y="213441"/>
                </a:lnTo>
                <a:lnTo>
                  <a:pt x="419411" y="165701"/>
                </a:lnTo>
                <a:lnTo>
                  <a:pt x="419023" y="122349"/>
                </a:lnTo>
                <a:lnTo>
                  <a:pt x="408226" y="82961"/>
                </a:lnTo>
                <a:lnTo>
                  <a:pt x="387336" y="49286"/>
                </a:lnTo>
                <a:lnTo>
                  <a:pt x="356668" y="23069"/>
                </a:lnTo>
                <a:lnTo>
                  <a:pt x="316537" y="6058"/>
                </a:lnTo>
                <a:lnTo>
                  <a:pt x="267258" y="0"/>
                </a:lnTo>
                <a:close/>
              </a:path>
            </a:pathLst>
          </a:custGeom>
          <a:solidFill>
            <a:srgbClr val="1D1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7" name="object 25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086203" y="9765590"/>
            <a:ext cx="1499671" cy="845516"/>
          </a:xfrm>
          <a:prstGeom prst="rect">
            <a:avLst/>
          </a:prstGeom>
        </p:spPr>
      </p:pic>
      <p:grpSp>
        <p:nvGrpSpPr>
          <p:cNvPr id="258" name="object 258"/>
          <p:cNvGrpSpPr/>
          <p:nvPr/>
        </p:nvGrpSpPr>
        <p:grpSpPr>
          <a:xfrm>
            <a:off x="6135468" y="9857316"/>
            <a:ext cx="414655" cy="661035"/>
            <a:chOff x="6135468" y="9857316"/>
            <a:chExt cx="414655" cy="661035"/>
          </a:xfrm>
        </p:grpSpPr>
        <p:sp>
          <p:nvSpPr>
            <p:cNvPr id="259" name="object 259"/>
            <p:cNvSpPr/>
            <p:nvPr/>
          </p:nvSpPr>
          <p:spPr>
            <a:xfrm>
              <a:off x="6137292" y="10173578"/>
              <a:ext cx="412750" cy="344170"/>
            </a:xfrm>
            <a:custGeom>
              <a:avLst/>
              <a:gdLst/>
              <a:ahLst/>
              <a:cxnLst/>
              <a:rect l="l" t="t" r="r" b="b"/>
              <a:pathLst>
                <a:path w="412750" h="344170">
                  <a:moveTo>
                    <a:pt x="26398" y="0"/>
                  </a:moveTo>
                  <a:lnTo>
                    <a:pt x="20810" y="7826"/>
                  </a:lnTo>
                  <a:lnTo>
                    <a:pt x="9357" y="28970"/>
                  </a:lnTo>
                  <a:lnTo>
                    <a:pt x="0" y="59926"/>
                  </a:lnTo>
                  <a:lnTo>
                    <a:pt x="702" y="97190"/>
                  </a:lnTo>
                  <a:lnTo>
                    <a:pt x="5853" y="119047"/>
                  </a:lnTo>
                  <a:lnTo>
                    <a:pt x="12024" y="132298"/>
                  </a:lnTo>
                  <a:lnTo>
                    <a:pt x="23225" y="142311"/>
                  </a:lnTo>
                  <a:lnTo>
                    <a:pt x="43465" y="154456"/>
                  </a:lnTo>
                  <a:lnTo>
                    <a:pt x="320902" y="335078"/>
                  </a:lnTo>
                  <a:lnTo>
                    <a:pt x="342713" y="343769"/>
                  </a:lnTo>
                  <a:lnTo>
                    <a:pt x="365703" y="343657"/>
                  </a:lnTo>
                  <a:lnTo>
                    <a:pt x="387062" y="334878"/>
                  </a:lnTo>
                  <a:lnTo>
                    <a:pt x="403978" y="317571"/>
                  </a:lnTo>
                  <a:lnTo>
                    <a:pt x="412681" y="295352"/>
                  </a:lnTo>
                  <a:lnTo>
                    <a:pt x="412336" y="272351"/>
                  </a:lnTo>
                  <a:lnTo>
                    <a:pt x="403436" y="251194"/>
                  </a:lnTo>
                  <a:lnTo>
                    <a:pt x="386471" y="234505"/>
                  </a:lnTo>
                  <a:lnTo>
                    <a:pt x="26398" y="0"/>
                  </a:lnTo>
                  <a:close/>
                </a:path>
              </a:pathLst>
            </a:custGeom>
            <a:solidFill>
              <a:srgbClr val="7C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52903" y="9857316"/>
              <a:ext cx="397510" cy="491490"/>
            </a:xfrm>
            <a:custGeom>
              <a:avLst/>
              <a:gdLst/>
              <a:ahLst/>
              <a:cxnLst/>
              <a:rect l="l" t="t" r="r" b="b"/>
              <a:pathLst>
                <a:path w="397509" h="491490">
                  <a:moveTo>
                    <a:pt x="216325" y="0"/>
                  </a:moveTo>
                  <a:lnTo>
                    <a:pt x="42480" y="108054"/>
                  </a:lnTo>
                  <a:lnTo>
                    <a:pt x="6637" y="154389"/>
                  </a:lnTo>
                  <a:lnTo>
                    <a:pt x="0" y="192544"/>
                  </a:lnTo>
                  <a:lnTo>
                    <a:pt x="664" y="227256"/>
                  </a:lnTo>
                  <a:lnTo>
                    <a:pt x="5312" y="247682"/>
                  </a:lnTo>
                  <a:lnTo>
                    <a:pt x="17930" y="261793"/>
                  </a:lnTo>
                  <a:lnTo>
                    <a:pt x="42501" y="277557"/>
                  </a:lnTo>
                  <a:lnTo>
                    <a:pt x="370868" y="491404"/>
                  </a:lnTo>
                  <a:lnTo>
                    <a:pt x="376390" y="483768"/>
                  </a:lnTo>
                  <a:lnTo>
                    <a:pt x="387729" y="463002"/>
                  </a:lnTo>
                  <a:lnTo>
                    <a:pt x="397045" y="432317"/>
                  </a:lnTo>
                  <a:lnTo>
                    <a:pt x="396501" y="394925"/>
                  </a:lnTo>
                  <a:lnTo>
                    <a:pt x="391421" y="372655"/>
                  </a:lnTo>
                  <a:lnTo>
                    <a:pt x="384839" y="358941"/>
                  </a:lnTo>
                  <a:lnTo>
                    <a:pt x="372355" y="348123"/>
                  </a:lnTo>
                  <a:lnTo>
                    <a:pt x="349570" y="334540"/>
                  </a:lnTo>
                  <a:lnTo>
                    <a:pt x="131765" y="192691"/>
                  </a:lnTo>
                  <a:lnTo>
                    <a:pt x="259594" y="109447"/>
                  </a:lnTo>
                  <a:lnTo>
                    <a:pt x="276615" y="92755"/>
                  </a:lnTo>
                  <a:lnTo>
                    <a:pt x="285602" y="71567"/>
                  </a:lnTo>
                  <a:lnTo>
                    <a:pt x="285988" y="48556"/>
                  </a:lnTo>
                  <a:lnTo>
                    <a:pt x="277206" y="26392"/>
                  </a:lnTo>
                  <a:lnTo>
                    <a:pt x="260519" y="9375"/>
                  </a:lnTo>
                  <a:lnTo>
                    <a:pt x="239335" y="388"/>
                  </a:lnTo>
                  <a:lnTo>
                    <a:pt x="216325" y="0"/>
                  </a:lnTo>
                  <a:close/>
                </a:path>
              </a:pathLst>
            </a:custGeom>
            <a:solidFill>
              <a:srgbClr val="078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72585" y="9990854"/>
              <a:ext cx="167460" cy="118310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135468" y="10399917"/>
              <a:ext cx="167460" cy="118310"/>
            </a:xfrm>
            <a:prstGeom prst="rect">
              <a:avLst/>
            </a:prstGeom>
          </p:spPr>
        </p:pic>
      </p:grpSp>
      <p:pic>
        <p:nvPicPr>
          <p:cNvPr id="263" name="object 263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6718377" y="9856426"/>
            <a:ext cx="897491" cy="66387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576129" y="5977328"/>
            <a:ext cx="1642459" cy="647731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239963" y="3871419"/>
            <a:ext cx="1291731" cy="828392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FCC5E7E9-0110-4EDA-2E4F-A077BF96D296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8362575" y="7788275"/>
            <a:ext cx="1994275" cy="1043516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4D3F664C-3D06-B333-60AB-C9D5846259E8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633072" y="1982196"/>
            <a:ext cx="21717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3A63E-E9E6-774A-2453-37DC0B5B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37" y="-20866"/>
            <a:ext cx="20402271" cy="11476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87FEF-0115-8714-A21F-D4F9B4A61D4D}"/>
              </a:ext>
            </a:extLst>
          </p:cNvPr>
          <p:cNvSpPr txBox="1"/>
          <p:nvPr/>
        </p:nvSpPr>
        <p:spPr>
          <a:xfrm>
            <a:off x="3959190" y="5136520"/>
            <a:ext cx="12185720" cy="103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6134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JO" sz="6134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64394" y="-187792"/>
            <a:ext cx="20532104" cy="11549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39240" y="10475452"/>
            <a:ext cx="1510311" cy="5475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1149259"/>
          </a:xfrm>
          <a:prstGeom prst="rect">
            <a:avLst/>
          </a:prstGeom>
        </p:spPr>
        <p:txBody>
          <a:bodyPr vert="horz" wrap="square" lIns="0" tIns="452344" rIns="0" bIns="0" rtlCol="0">
            <a:spAutoFit/>
          </a:bodyPr>
          <a:lstStyle/>
          <a:p>
            <a:pPr marL="767334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Milestones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81535" y="3314898"/>
            <a:ext cx="17390110" cy="1599565"/>
            <a:chOff x="1081535" y="3314898"/>
            <a:chExt cx="17390110" cy="1599565"/>
          </a:xfrm>
        </p:grpSpPr>
        <p:sp>
          <p:nvSpPr>
            <p:cNvPr id="5" name="object 5"/>
            <p:cNvSpPr/>
            <p:nvPr/>
          </p:nvSpPr>
          <p:spPr>
            <a:xfrm>
              <a:off x="1081535" y="4136247"/>
              <a:ext cx="17390110" cy="0"/>
            </a:xfrm>
            <a:custGeom>
              <a:avLst/>
              <a:gdLst/>
              <a:ahLst/>
              <a:cxnLst/>
              <a:rect l="l" t="t" r="r" b="b"/>
              <a:pathLst>
                <a:path w="17390110">
                  <a:moveTo>
                    <a:pt x="0" y="0"/>
                  </a:moveTo>
                  <a:lnTo>
                    <a:pt x="17389941" y="0"/>
                  </a:lnTo>
                </a:path>
              </a:pathLst>
            </a:custGeom>
            <a:ln w="41883">
              <a:solidFill>
                <a:srgbClr val="10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1041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768259" y="0"/>
                  </a:moveTo>
                  <a:lnTo>
                    <a:pt x="719674" y="1511"/>
                  </a:lnTo>
                  <a:lnTo>
                    <a:pt x="671891" y="5985"/>
                  </a:lnTo>
                  <a:lnTo>
                    <a:pt x="625002" y="13333"/>
                  </a:lnTo>
                  <a:lnTo>
                    <a:pt x="579096" y="23463"/>
                  </a:lnTo>
                  <a:lnTo>
                    <a:pt x="534262" y="36286"/>
                  </a:lnTo>
                  <a:lnTo>
                    <a:pt x="490592" y="51712"/>
                  </a:lnTo>
                  <a:lnTo>
                    <a:pt x="448174" y="69651"/>
                  </a:lnTo>
                  <a:lnTo>
                    <a:pt x="407099" y="90012"/>
                  </a:lnTo>
                  <a:lnTo>
                    <a:pt x="367458" y="112707"/>
                  </a:lnTo>
                  <a:lnTo>
                    <a:pt x="329339" y="137645"/>
                  </a:lnTo>
                  <a:lnTo>
                    <a:pt x="292833" y="164736"/>
                  </a:lnTo>
                  <a:lnTo>
                    <a:pt x="258030" y="193890"/>
                  </a:lnTo>
                  <a:lnTo>
                    <a:pt x="225020" y="225016"/>
                  </a:lnTo>
                  <a:lnTo>
                    <a:pt x="193893" y="258026"/>
                  </a:lnTo>
                  <a:lnTo>
                    <a:pt x="164739" y="292829"/>
                  </a:lnTo>
                  <a:lnTo>
                    <a:pt x="137648" y="329334"/>
                  </a:lnTo>
                  <a:lnTo>
                    <a:pt x="112710" y="367453"/>
                  </a:lnTo>
                  <a:lnTo>
                    <a:pt x="90015" y="407095"/>
                  </a:lnTo>
                  <a:lnTo>
                    <a:pt x="69652" y="448170"/>
                  </a:lnTo>
                  <a:lnTo>
                    <a:pt x="51713" y="490587"/>
                  </a:lnTo>
                  <a:lnTo>
                    <a:pt x="36287" y="534258"/>
                  </a:lnTo>
                  <a:lnTo>
                    <a:pt x="23463" y="579092"/>
                  </a:lnTo>
                  <a:lnTo>
                    <a:pt x="13333" y="624999"/>
                  </a:lnTo>
                  <a:lnTo>
                    <a:pt x="5985" y="671889"/>
                  </a:lnTo>
                  <a:lnTo>
                    <a:pt x="1511" y="719673"/>
                  </a:lnTo>
                  <a:lnTo>
                    <a:pt x="0" y="768259"/>
                  </a:lnTo>
                  <a:lnTo>
                    <a:pt x="1511" y="816845"/>
                  </a:lnTo>
                  <a:lnTo>
                    <a:pt x="5985" y="864628"/>
                  </a:lnTo>
                  <a:lnTo>
                    <a:pt x="13333" y="911518"/>
                  </a:lnTo>
                  <a:lnTo>
                    <a:pt x="23463" y="957425"/>
                  </a:lnTo>
                  <a:lnTo>
                    <a:pt x="36287" y="1002259"/>
                  </a:lnTo>
                  <a:lnTo>
                    <a:pt x="51713" y="1045930"/>
                  </a:lnTo>
                  <a:lnTo>
                    <a:pt x="69652" y="1088348"/>
                  </a:lnTo>
                  <a:lnTo>
                    <a:pt x="90015" y="1129423"/>
                  </a:lnTo>
                  <a:lnTo>
                    <a:pt x="112710" y="1169065"/>
                  </a:lnTo>
                  <a:lnTo>
                    <a:pt x="137648" y="1207183"/>
                  </a:lnTo>
                  <a:lnTo>
                    <a:pt x="164739" y="1243689"/>
                  </a:lnTo>
                  <a:lnTo>
                    <a:pt x="193893" y="1278492"/>
                  </a:lnTo>
                  <a:lnTo>
                    <a:pt x="225020" y="1311501"/>
                  </a:lnTo>
                  <a:lnTo>
                    <a:pt x="258030" y="1342628"/>
                  </a:lnTo>
                  <a:lnTo>
                    <a:pt x="292833" y="1371782"/>
                  </a:lnTo>
                  <a:lnTo>
                    <a:pt x="329339" y="1398873"/>
                  </a:lnTo>
                  <a:lnTo>
                    <a:pt x="367458" y="1423810"/>
                  </a:lnTo>
                  <a:lnTo>
                    <a:pt x="407099" y="1446505"/>
                  </a:lnTo>
                  <a:lnTo>
                    <a:pt x="448174" y="1466867"/>
                  </a:lnTo>
                  <a:lnTo>
                    <a:pt x="490592" y="1484806"/>
                  </a:lnTo>
                  <a:lnTo>
                    <a:pt x="534262" y="1500232"/>
                  </a:lnTo>
                  <a:lnTo>
                    <a:pt x="579096" y="1513055"/>
                  </a:lnTo>
                  <a:lnTo>
                    <a:pt x="625002" y="1523185"/>
                  </a:lnTo>
                  <a:lnTo>
                    <a:pt x="671891" y="1530532"/>
                  </a:lnTo>
                  <a:lnTo>
                    <a:pt x="719674" y="1535007"/>
                  </a:lnTo>
                  <a:lnTo>
                    <a:pt x="768259" y="1536518"/>
                  </a:lnTo>
                  <a:lnTo>
                    <a:pt x="816845" y="1535007"/>
                  </a:lnTo>
                  <a:lnTo>
                    <a:pt x="864628" y="1530532"/>
                  </a:lnTo>
                  <a:lnTo>
                    <a:pt x="911518" y="1523185"/>
                  </a:lnTo>
                  <a:lnTo>
                    <a:pt x="957425" y="1513055"/>
                  </a:lnTo>
                  <a:lnTo>
                    <a:pt x="1002259" y="1500232"/>
                  </a:lnTo>
                  <a:lnTo>
                    <a:pt x="1045930" y="1484806"/>
                  </a:lnTo>
                  <a:lnTo>
                    <a:pt x="1088348" y="1466867"/>
                  </a:lnTo>
                  <a:lnTo>
                    <a:pt x="1129423" y="1446505"/>
                  </a:lnTo>
                  <a:lnTo>
                    <a:pt x="1169065" y="1423810"/>
                  </a:lnTo>
                  <a:lnTo>
                    <a:pt x="1207183" y="1398873"/>
                  </a:lnTo>
                  <a:lnTo>
                    <a:pt x="1243689" y="1371782"/>
                  </a:lnTo>
                  <a:lnTo>
                    <a:pt x="1278492" y="1342628"/>
                  </a:lnTo>
                  <a:lnTo>
                    <a:pt x="1311501" y="1311501"/>
                  </a:lnTo>
                  <a:lnTo>
                    <a:pt x="1342628" y="1278492"/>
                  </a:lnTo>
                  <a:lnTo>
                    <a:pt x="1371782" y="1243689"/>
                  </a:lnTo>
                  <a:lnTo>
                    <a:pt x="1398873" y="1207183"/>
                  </a:lnTo>
                  <a:lnTo>
                    <a:pt x="1423810" y="1169065"/>
                  </a:lnTo>
                  <a:lnTo>
                    <a:pt x="1446505" y="1129423"/>
                  </a:lnTo>
                  <a:lnTo>
                    <a:pt x="1466867" y="1088348"/>
                  </a:lnTo>
                  <a:lnTo>
                    <a:pt x="1484806" y="1045930"/>
                  </a:lnTo>
                  <a:lnTo>
                    <a:pt x="1500232" y="1002259"/>
                  </a:lnTo>
                  <a:lnTo>
                    <a:pt x="1513055" y="957425"/>
                  </a:lnTo>
                  <a:lnTo>
                    <a:pt x="1523185" y="911518"/>
                  </a:lnTo>
                  <a:lnTo>
                    <a:pt x="1530532" y="864628"/>
                  </a:lnTo>
                  <a:lnTo>
                    <a:pt x="1535007" y="816845"/>
                  </a:lnTo>
                  <a:lnTo>
                    <a:pt x="1536518" y="768259"/>
                  </a:lnTo>
                  <a:lnTo>
                    <a:pt x="1535007" y="719673"/>
                  </a:lnTo>
                  <a:lnTo>
                    <a:pt x="1530532" y="671889"/>
                  </a:lnTo>
                  <a:lnTo>
                    <a:pt x="1523185" y="624999"/>
                  </a:lnTo>
                  <a:lnTo>
                    <a:pt x="1513055" y="579092"/>
                  </a:lnTo>
                  <a:lnTo>
                    <a:pt x="1500232" y="534258"/>
                  </a:lnTo>
                  <a:lnTo>
                    <a:pt x="1484806" y="490587"/>
                  </a:lnTo>
                  <a:lnTo>
                    <a:pt x="1466867" y="448170"/>
                  </a:lnTo>
                  <a:lnTo>
                    <a:pt x="1446505" y="407095"/>
                  </a:lnTo>
                  <a:lnTo>
                    <a:pt x="1423810" y="367453"/>
                  </a:lnTo>
                  <a:lnTo>
                    <a:pt x="1398873" y="329334"/>
                  </a:lnTo>
                  <a:lnTo>
                    <a:pt x="1371782" y="292829"/>
                  </a:lnTo>
                  <a:lnTo>
                    <a:pt x="1342628" y="258026"/>
                  </a:lnTo>
                  <a:lnTo>
                    <a:pt x="1311501" y="225016"/>
                  </a:lnTo>
                  <a:lnTo>
                    <a:pt x="1278492" y="193890"/>
                  </a:lnTo>
                  <a:lnTo>
                    <a:pt x="1243689" y="164736"/>
                  </a:lnTo>
                  <a:lnTo>
                    <a:pt x="1207183" y="137645"/>
                  </a:lnTo>
                  <a:lnTo>
                    <a:pt x="1169065" y="112707"/>
                  </a:lnTo>
                  <a:lnTo>
                    <a:pt x="1129423" y="90012"/>
                  </a:lnTo>
                  <a:lnTo>
                    <a:pt x="1088348" y="69651"/>
                  </a:lnTo>
                  <a:lnTo>
                    <a:pt x="1045930" y="51712"/>
                  </a:lnTo>
                  <a:lnTo>
                    <a:pt x="1002259" y="36286"/>
                  </a:lnTo>
                  <a:lnTo>
                    <a:pt x="957425" y="23463"/>
                  </a:lnTo>
                  <a:lnTo>
                    <a:pt x="911518" y="13333"/>
                  </a:lnTo>
                  <a:lnTo>
                    <a:pt x="864628" y="5985"/>
                  </a:lnTo>
                  <a:lnTo>
                    <a:pt x="816845" y="1511"/>
                  </a:lnTo>
                  <a:lnTo>
                    <a:pt x="76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1041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1536518" y="768259"/>
                  </a:moveTo>
                  <a:lnTo>
                    <a:pt x="1535007" y="816845"/>
                  </a:lnTo>
                  <a:lnTo>
                    <a:pt x="1530532" y="864628"/>
                  </a:lnTo>
                  <a:lnTo>
                    <a:pt x="1523185" y="911518"/>
                  </a:lnTo>
                  <a:lnTo>
                    <a:pt x="1513055" y="957425"/>
                  </a:lnTo>
                  <a:lnTo>
                    <a:pt x="1500232" y="1002259"/>
                  </a:lnTo>
                  <a:lnTo>
                    <a:pt x="1484806" y="1045930"/>
                  </a:lnTo>
                  <a:lnTo>
                    <a:pt x="1466867" y="1088348"/>
                  </a:lnTo>
                  <a:lnTo>
                    <a:pt x="1446505" y="1129423"/>
                  </a:lnTo>
                  <a:lnTo>
                    <a:pt x="1423810" y="1169065"/>
                  </a:lnTo>
                  <a:lnTo>
                    <a:pt x="1398873" y="1207183"/>
                  </a:lnTo>
                  <a:lnTo>
                    <a:pt x="1371782" y="1243689"/>
                  </a:lnTo>
                  <a:lnTo>
                    <a:pt x="1342628" y="1278492"/>
                  </a:lnTo>
                  <a:lnTo>
                    <a:pt x="1311501" y="1311501"/>
                  </a:lnTo>
                  <a:lnTo>
                    <a:pt x="1278492" y="1342628"/>
                  </a:lnTo>
                  <a:lnTo>
                    <a:pt x="1243689" y="1371782"/>
                  </a:lnTo>
                  <a:lnTo>
                    <a:pt x="1207183" y="1398873"/>
                  </a:lnTo>
                  <a:lnTo>
                    <a:pt x="1169065" y="1423810"/>
                  </a:lnTo>
                  <a:lnTo>
                    <a:pt x="1129423" y="1446505"/>
                  </a:lnTo>
                  <a:lnTo>
                    <a:pt x="1088348" y="1466867"/>
                  </a:lnTo>
                  <a:lnTo>
                    <a:pt x="1045930" y="1484806"/>
                  </a:lnTo>
                  <a:lnTo>
                    <a:pt x="1002259" y="1500232"/>
                  </a:lnTo>
                  <a:lnTo>
                    <a:pt x="957425" y="1513055"/>
                  </a:lnTo>
                  <a:lnTo>
                    <a:pt x="911518" y="1523185"/>
                  </a:lnTo>
                  <a:lnTo>
                    <a:pt x="864628" y="1530532"/>
                  </a:lnTo>
                  <a:lnTo>
                    <a:pt x="816845" y="1535007"/>
                  </a:lnTo>
                  <a:lnTo>
                    <a:pt x="768259" y="1536518"/>
                  </a:lnTo>
                  <a:lnTo>
                    <a:pt x="719674" y="1535007"/>
                  </a:lnTo>
                  <a:lnTo>
                    <a:pt x="671891" y="1530532"/>
                  </a:lnTo>
                  <a:lnTo>
                    <a:pt x="625002" y="1523185"/>
                  </a:lnTo>
                  <a:lnTo>
                    <a:pt x="579096" y="1513055"/>
                  </a:lnTo>
                  <a:lnTo>
                    <a:pt x="534262" y="1500232"/>
                  </a:lnTo>
                  <a:lnTo>
                    <a:pt x="490592" y="1484806"/>
                  </a:lnTo>
                  <a:lnTo>
                    <a:pt x="448174" y="1466867"/>
                  </a:lnTo>
                  <a:lnTo>
                    <a:pt x="407099" y="1446505"/>
                  </a:lnTo>
                  <a:lnTo>
                    <a:pt x="367458" y="1423810"/>
                  </a:lnTo>
                  <a:lnTo>
                    <a:pt x="329339" y="1398873"/>
                  </a:lnTo>
                  <a:lnTo>
                    <a:pt x="292833" y="1371782"/>
                  </a:lnTo>
                  <a:lnTo>
                    <a:pt x="258030" y="1342628"/>
                  </a:lnTo>
                  <a:lnTo>
                    <a:pt x="225020" y="1311501"/>
                  </a:lnTo>
                  <a:lnTo>
                    <a:pt x="193893" y="1278492"/>
                  </a:lnTo>
                  <a:lnTo>
                    <a:pt x="164739" y="1243689"/>
                  </a:lnTo>
                  <a:lnTo>
                    <a:pt x="137648" y="1207183"/>
                  </a:lnTo>
                  <a:lnTo>
                    <a:pt x="112710" y="1169065"/>
                  </a:lnTo>
                  <a:lnTo>
                    <a:pt x="90015" y="1129423"/>
                  </a:lnTo>
                  <a:lnTo>
                    <a:pt x="69652" y="1088348"/>
                  </a:lnTo>
                  <a:lnTo>
                    <a:pt x="51713" y="1045930"/>
                  </a:lnTo>
                  <a:lnTo>
                    <a:pt x="36287" y="1002259"/>
                  </a:lnTo>
                  <a:lnTo>
                    <a:pt x="23463" y="957425"/>
                  </a:lnTo>
                  <a:lnTo>
                    <a:pt x="13333" y="911518"/>
                  </a:lnTo>
                  <a:lnTo>
                    <a:pt x="5985" y="864628"/>
                  </a:lnTo>
                  <a:lnTo>
                    <a:pt x="1511" y="816845"/>
                  </a:lnTo>
                  <a:lnTo>
                    <a:pt x="0" y="768259"/>
                  </a:lnTo>
                  <a:lnTo>
                    <a:pt x="1511" y="719673"/>
                  </a:lnTo>
                  <a:lnTo>
                    <a:pt x="5985" y="671889"/>
                  </a:lnTo>
                  <a:lnTo>
                    <a:pt x="13333" y="624999"/>
                  </a:lnTo>
                  <a:lnTo>
                    <a:pt x="23463" y="579092"/>
                  </a:lnTo>
                  <a:lnTo>
                    <a:pt x="36287" y="534258"/>
                  </a:lnTo>
                  <a:lnTo>
                    <a:pt x="51713" y="490587"/>
                  </a:lnTo>
                  <a:lnTo>
                    <a:pt x="69652" y="448170"/>
                  </a:lnTo>
                  <a:lnTo>
                    <a:pt x="90015" y="407095"/>
                  </a:lnTo>
                  <a:lnTo>
                    <a:pt x="112710" y="367453"/>
                  </a:lnTo>
                  <a:lnTo>
                    <a:pt x="137648" y="329334"/>
                  </a:lnTo>
                  <a:lnTo>
                    <a:pt x="164739" y="292829"/>
                  </a:lnTo>
                  <a:lnTo>
                    <a:pt x="193893" y="258026"/>
                  </a:lnTo>
                  <a:lnTo>
                    <a:pt x="225020" y="225016"/>
                  </a:lnTo>
                  <a:lnTo>
                    <a:pt x="258030" y="193890"/>
                  </a:lnTo>
                  <a:lnTo>
                    <a:pt x="292833" y="164736"/>
                  </a:lnTo>
                  <a:lnTo>
                    <a:pt x="329339" y="137645"/>
                  </a:lnTo>
                  <a:lnTo>
                    <a:pt x="367458" y="112707"/>
                  </a:lnTo>
                  <a:lnTo>
                    <a:pt x="407099" y="90012"/>
                  </a:lnTo>
                  <a:lnTo>
                    <a:pt x="448174" y="69651"/>
                  </a:lnTo>
                  <a:lnTo>
                    <a:pt x="490592" y="51712"/>
                  </a:lnTo>
                  <a:lnTo>
                    <a:pt x="534262" y="36286"/>
                  </a:lnTo>
                  <a:lnTo>
                    <a:pt x="579096" y="23463"/>
                  </a:lnTo>
                  <a:lnTo>
                    <a:pt x="625002" y="13333"/>
                  </a:lnTo>
                  <a:lnTo>
                    <a:pt x="671891" y="5985"/>
                  </a:lnTo>
                  <a:lnTo>
                    <a:pt x="719674" y="1511"/>
                  </a:lnTo>
                  <a:lnTo>
                    <a:pt x="768259" y="0"/>
                  </a:lnTo>
                  <a:lnTo>
                    <a:pt x="816845" y="1511"/>
                  </a:lnTo>
                  <a:lnTo>
                    <a:pt x="864628" y="5985"/>
                  </a:lnTo>
                  <a:lnTo>
                    <a:pt x="911518" y="13333"/>
                  </a:lnTo>
                  <a:lnTo>
                    <a:pt x="957425" y="23463"/>
                  </a:lnTo>
                  <a:lnTo>
                    <a:pt x="1002259" y="36286"/>
                  </a:lnTo>
                  <a:lnTo>
                    <a:pt x="1045930" y="51712"/>
                  </a:lnTo>
                  <a:lnTo>
                    <a:pt x="1088348" y="69651"/>
                  </a:lnTo>
                  <a:lnTo>
                    <a:pt x="1129423" y="90012"/>
                  </a:lnTo>
                  <a:lnTo>
                    <a:pt x="1169065" y="112707"/>
                  </a:lnTo>
                  <a:lnTo>
                    <a:pt x="1207183" y="137645"/>
                  </a:lnTo>
                  <a:lnTo>
                    <a:pt x="1243689" y="164736"/>
                  </a:lnTo>
                  <a:lnTo>
                    <a:pt x="1278492" y="193890"/>
                  </a:lnTo>
                  <a:lnTo>
                    <a:pt x="1311501" y="225016"/>
                  </a:lnTo>
                  <a:lnTo>
                    <a:pt x="1342628" y="258026"/>
                  </a:lnTo>
                  <a:lnTo>
                    <a:pt x="1371782" y="292829"/>
                  </a:lnTo>
                  <a:lnTo>
                    <a:pt x="1398873" y="329334"/>
                  </a:lnTo>
                  <a:lnTo>
                    <a:pt x="1423810" y="367453"/>
                  </a:lnTo>
                  <a:lnTo>
                    <a:pt x="1446505" y="407095"/>
                  </a:lnTo>
                  <a:lnTo>
                    <a:pt x="1466867" y="448170"/>
                  </a:lnTo>
                  <a:lnTo>
                    <a:pt x="1484806" y="490587"/>
                  </a:lnTo>
                  <a:lnTo>
                    <a:pt x="1500232" y="534258"/>
                  </a:lnTo>
                  <a:lnTo>
                    <a:pt x="1513055" y="579092"/>
                  </a:lnTo>
                  <a:lnTo>
                    <a:pt x="1523185" y="624999"/>
                  </a:lnTo>
                  <a:lnTo>
                    <a:pt x="1530532" y="671889"/>
                  </a:lnTo>
                  <a:lnTo>
                    <a:pt x="1535007" y="719673"/>
                  </a:lnTo>
                  <a:lnTo>
                    <a:pt x="1536518" y="768259"/>
                  </a:lnTo>
                  <a:close/>
                </a:path>
              </a:pathLst>
            </a:custGeom>
            <a:ln w="62825">
              <a:solidFill>
                <a:srgbClr val="1056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0577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768259" y="0"/>
                  </a:moveTo>
                  <a:lnTo>
                    <a:pt x="719674" y="1511"/>
                  </a:lnTo>
                  <a:lnTo>
                    <a:pt x="671891" y="5985"/>
                  </a:lnTo>
                  <a:lnTo>
                    <a:pt x="625002" y="13333"/>
                  </a:lnTo>
                  <a:lnTo>
                    <a:pt x="579096" y="23463"/>
                  </a:lnTo>
                  <a:lnTo>
                    <a:pt x="534262" y="36286"/>
                  </a:lnTo>
                  <a:lnTo>
                    <a:pt x="490592" y="51712"/>
                  </a:lnTo>
                  <a:lnTo>
                    <a:pt x="448174" y="69651"/>
                  </a:lnTo>
                  <a:lnTo>
                    <a:pt x="407099" y="90012"/>
                  </a:lnTo>
                  <a:lnTo>
                    <a:pt x="367458" y="112707"/>
                  </a:lnTo>
                  <a:lnTo>
                    <a:pt x="329339" y="137645"/>
                  </a:lnTo>
                  <a:lnTo>
                    <a:pt x="292833" y="164736"/>
                  </a:lnTo>
                  <a:lnTo>
                    <a:pt x="258030" y="193890"/>
                  </a:lnTo>
                  <a:lnTo>
                    <a:pt x="225020" y="225016"/>
                  </a:lnTo>
                  <a:lnTo>
                    <a:pt x="193893" y="258026"/>
                  </a:lnTo>
                  <a:lnTo>
                    <a:pt x="164739" y="292829"/>
                  </a:lnTo>
                  <a:lnTo>
                    <a:pt x="137648" y="329334"/>
                  </a:lnTo>
                  <a:lnTo>
                    <a:pt x="112710" y="367453"/>
                  </a:lnTo>
                  <a:lnTo>
                    <a:pt x="90015" y="407095"/>
                  </a:lnTo>
                  <a:lnTo>
                    <a:pt x="69652" y="448170"/>
                  </a:lnTo>
                  <a:lnTo>
                    <a:pt x="51713" y="490587"/>
                  </a:lnTo>
                  <a:lnTo>
                    <a:pt x="36287" y="534258"/>
                  </a:lnTo>
                  <a:lnTo>
                    <a:pt x="23463" y="579092"/>
                  </a:lnTo>
                  <a:lnTo>
                    <a:pt x="13333" y="624999"/>
                  </a:lnTo>
                  <a:lnTo>
                    <a:pt x="5985" y="671889"/>
                  </a:lnTo>
                  <a:lnTo>
                    <a:pt x="1511" y="719673"/>
                  </a:lnTo>
                  <a:lnTo>
                    <a:pt x="0" y="768259"/>
                  </a:lnTo>
                  <a:lnTo>
                    <a:pt x="1511" y="816845"/>
                  </a:lnTo>
                  <a:lnTo>
                    <a:pt x="5985" y="864628"/>
                  </a:lnTo>
                  <a:lnTo>
                    <a:pt x="13333" y="911518"/>
                  </a:lnTo>
                  <a:lnTo>
                    <a:pt x="23463" y="957425"/>
                  </a:lnTo>
                  <a:lnTo>
                    <a:pt x="36287" y="1002259"/>
                  </a:lnTo>
                  <a:lnTo>
                    <a:pt x="51713" y="1045930"/>
                  </a:lnTo>
                  <a:lnTo>
                    <a:pt x="69652" y="1088348"/>
                  </a:lnTo>
                  <a:lnTo>
                    <a:pt x="90015" y="1129423"/>
                  </a:lnTo>
                  <a:lnTo>
                    <a:pt x="112710" y="1169065"/>
                  </a:lnTo>
                  <a:lnTo>
                    <a:pt x="137648" y="1207183"/>
                  </a:lnTo>
                  <a:lnTo>
                    <a:pt x="164739" y="1243689"/>
                  </a:lnTo>
                  <a:lnTo>
                    <a:pt x="193893" y="1278492"/>
                  </a:lnTo>
                  <a:lnTo>
                    <a:pt x="225020" y="1311501"/>
                  </a:lnTo>
                  <a:lnTo>
                    <a:pt x="258030" y="1342628"/>
                  </a:lnTo>
                  <a:lnTo>
                    <a:pt x="292833" y="1371782"/>
                  </a:lnTo>
                  <a:lnTo>
                    <a:pt x="329339" y="1398873"/>
                  </a:lnTo>
                  <a:lnTo>
                    <a:pt x="367458" y="1423810"/>
                  </a:lnTo>
                  <a:lnTo>
                    <a:pt x="407099" y="1446505"/>
                  </a:lnTo>
                  <a:lnTo>
                    <a:pt x="448174" y="1466867"/>
                  </a:lnTo>
                  <a:lnTo>
                    <a:pt x="490592" y="1484806"/>
                  </a:lnTo>
                  <a:lnTo>
                    <a:pt x="534262" y="1500232"/>
                  </a:lnTo>
                  <a:lnTo>
                    <a:pt x="579096" y="1513055"/>
                  </a:lnTo>
                  <a:lnTo>
                    <a:pt x="625002" y="1523185"/>
                  </a:lnTo>
                  <a:lnTo>
                    <a:pt x="671891" y="1530532"/>
                  </a:lnTo>
                  <a:lnTo>
                    <a:pt x="719674" y="1535007"/>
                  </a:lnTo>
                  <a:lnTo>
                    <a:pt x="768259" y="1536518"/>
                  </a:lnTo>
                  <a:lnTo>
                    <a:pt x="816845" y="1535007"/>
                  </a:lnTo>
                  <a:lnTo>
                    <a:pt x="864628" y="1530532"/>
                  </a:lnTo>
                  <a:lnTo>
                    <a:pt x="911518" y="1523185"/>
                  </a:lnTo>
                  <a:lnTo>
                    <a:pt x="957425" y="1513055"/>
                  </a:lnTo>
                  <a:lnTo>
                    <a:pt x="1002259" y="1500232"/>
                  </a:lnTo>
                  <a:lnTo>
                    <a:pt x="1045930" y="1484806"/>
                  </a:lnTo>
                  <a:lnTo>
                    <a:pt x="1088348" y="1466867"/>
                  </a:lnTo>
                  <a:lnTo>
                    <a:pt x="1129423" y="1446505"/>
                  </a:lnTo>
                  <a:lnTo>
                    <a:pt x="1169065" y="1423810"/>
                  </a:lnTo>
                  <a:lnTo>
                    <a:pt x="1207183" y="1398873"/>
                  </a:lnTo>
                  <a:lnTo>
                    <a:pt x="1243689" y="1371782"/>
                  </a:lnTo>
                  <a:lnTo>
                    <a:pt x="1278492" y="1342628"/>
                  </a:lnTo>
                  <a:lnTo>
                    <a:pt x="1311501" y="1311501"/>
                  </a:lnTo>
                  <a:lnTo>
                    <a:pt x="1342628" y="1278492"/>
                  </a:lnTo>
                  <a:lnTo>
                    <a:pt x="1371782" y="1243689"/>
                  </a:lnTo>
                  <a:lnTo>
                    <a:pt x="1398873" y="1207183"/>
                  </a:lnTo>
                  <a:lnTo>
                    <a:pt x="1423810" y="1169065"/>
                  </a:lnTo>
                  <a:lnTo>
                    <a:pt x="1446505" y="1129423"/>
                  </a:lnTo>
                  <a:lnTo>
                    <a:pt x="1466867" y="1088348"/>
                  </a:lnTo>
                  <a:lnTo>
                    <a:pt x="1484806" y="1045930"/>
                  </a:lnTo>
                  <a:lnTo>
                    <a:pt x="1500232" y="1002259"/>
                  </a:lnTo>
                  <a:lnTo>
                    <a:pt x="1513055" y="957425"/>
                  </a:lnTo>
                  <a:lnTo>
                    <a:pt x="1523185" y="911518"/>
                  </a:lnTo>
                  <a:lnTo>
                    <a:pt x="1530532" y="864628"/>
                  </a:lnTo>
                  <a:lnTo>
                    <a:pt x="1535007" y="816845"/>
                  </a:lnTo>
                  <a:lnTo>
                    <a:pt x="1536518" y="768259"/>
                  </a:lnTo>
                  <a:lnTo>
                    <a:pt x="1535007" y="719673"/>
                  </a:lnTo>
                  <a:lnTo>
                    <a:pt x="1530532" y="671889"/>
                  </a:lnTo>
                  <a:lnTo>
                    <a:pt x="1523185" y="624999"/>
                  </a:lnTo>
                  <a:lnTo>
                    <a:pt x="1513055" y="579092"/>
                  </a:lnTo>
                  <a:lnTo>
                    <a:pt x="1500232" y="534258"/>
                  </a:lnTo>
                  <a:lnTo>
                    <a:pt x="1484806" y="490587"/>
                  </a:lnTo>
                  <a:lnTo>
                    <a:pt x="1466867" y="448170"/>
                  </a:lnTo>
                  <a:lnTo>
                    <a:pt x="1446505" y="407095"/>
                  </a:lnTo>
                  <a:lnTo>
                    <a:pt x="1423810" y="367453"/>
                  </a:lnTo>
                  <a:lnTo>
                    <a:pt x="1398873" y="329334"/>
                  </a:lnTo>
                  <a:lnTo>
                    <a:pt x="1371782" y="292829"/>
                  </a:lnTo>
                  <a:lnTo>
                    <a:pt x="1342628" y="258026"/>
                  </a:lnTo>
                  <a:lnTo>
                    <a:pt x="1311501" y="225016"/>
                  </a:lnTo>
                  <a:lnTo>
                    <a:pt x="1278492" y="193890"/>
                  </a:lnTo>
                  <a:lnTo>
                    <a:pt x="1243689" y="164736"/>
                  </a:lnTo>
                  <a:lnTo>
                    <a:pt x="1207183" y="137645"/>
                  </a:lnTo>
                  <a:lnTo>
                    <a:pt x="1169065" y="112707"/>
                  </a:lnTo>
                  <a:lnTo>
                    <a:pt x="1129423" y="90012"/>
                  </a:lnTo>
                  <a:lnTo>
                    <a:pt x="1088348" y="69651"/>
                  </a:lnTo>
                  <a:lnTo>
                    <a:pt x="1045930" y="51712"/>
                  </a:lnTo>
                  <a:lnTo>
                    <a:pt x="1002259" y="36286"/>
                  </a:lnTo>
                  <a:lnTo>
                    <a:pt x="957425" y="23463"/>
                  </a:lnTo>
                  <a:lnTo>
                    <a:pt x="911518" y="13333"/>
                  </a:lnTo>
                  <a:lnTo>
                    <a:pt x="864628" y="5985"/>
                  </a:lnTo>
                  <a:lnTo>
                    <a:pt x="816845" y="1511"/>
                  </a:lnTo>
                  <a:lnTo>
                    <a:pt x="76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80577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1536518" y="768259"/>
                  </a:moveTo>
                  <a:lnTo>
                    <a:pt x="1535007" y="816845"/>
                  </a:lnTo>
                  <a:lnTo>
                    <a:pt x="1530532" y="864628"/>
                  </a:lnTo>
                  <a:lnTo>
                    <a:pt x="1523185" y="911518"/>
                  </a:lnTo>
                  <a:lnTo>
                    <a:pt x="1513055" y="957425"/>
                  </a:lnTo>
                  <a:lnTo>
                    <a:pt x="1500232" y="1002259"/>
                  </a:lnTo>
                  <a:lnTo>
                    <a:pt x="1484806" y="1045930"/>
                  </a:lnTo>
                  <a:lnTo>
                    <a:pt x="1466867" y="1088348"/>
                  </a:lnTo>
                  <a:lnTo>
                    <a:pt x="1446505" y="1129423"/>
                  </a:lnTo>
                  <a:lnTo>
                    <a:pt x="1423810" y="1169065"/>
                  </a:lnTo>
                  <a:lnTo>
                    <a:pt x="1398873" y="1207183"/>
                  </a:lnTo>
                  <a:lnTo>
                    <a:pt x="1371782" y="1243689"/>
                  </a:lnTo>
                  <a:lnTo>
                    <a:pt x="1342628" y="1278492"/>
                  </a:lnTo>
                  <a:lnTo>
                    <a:pt x="1311501" y="1311501"/>
                  </a:lnTo>
                  <a:lnTo>
                    <a:pt x="1278492" y="1342628"/>
                  </a:lnTo>
                  <a:lnTo>
                    <a:pt x="1243689" y="1371782"/>
                  </a:lnTo>
                  <a:lnTo>
                    <a:pt x="1207183" y="1398873"/>
                  </a:lnTo>
                  <a:lnTo>
                    <a:pt x="1169065" y="1423810"/>
                  </a:lnTo>
                  <a:lnTo>
                    <a:pt x="1129423" y="1446505"/>
                  </a:lnTo>
                  <a:lnTo>
                    <a:pt x="1088348" y="1466867"/>
                  </a:lnTo>
                  <a:lnTo>
                    <a:pt x="1045930" y="1484806"/>
                  </a:lnTo>
                  <a:lnTo>
                    <a:pt x="1002259" y="1500232"/>
                  </a:lnTo>
                  <a:lnTo>
                    <a:pt x="957425" y="1513055"/>
                  </a:lnTo>
                  <a:lnTo>
                    <a:pt x="911518" y="1523185"/>
                  </a:lnTo>
                  <a:lnTo>
                    <a:pt x="864628" y="1530532"/>
                  </a:lnTo>
                  <a:lnTo>
                    <a:pt x="816845" y="1535007"/>
                  </a:lnTo>
                  <a:lnTo>
                    <a:pt x="768259" y="1536518"/>
                  </a:lnTo>
                  <a:lnTo>
                    <a:pt x="719674" y="1535007"/>
                  </a:lnTo>
                  <a:lnTo>
                    <a:pt x="671891" y="1530532"/>
                  </a:lnTo>
                  <a:lnTo>
                    <a:pt x="625002" y="1523185"/>
                  </a:lnTo>
                  <a:lnTo>
                    <a:pt x="579096" y="1513055"/>
                  </a:lnTo>
                  <a:lnTo>
                    <a:pt x="534262" y="1500232"/>
                  </a:lnTo>
                  <a:lnTo>
                    <a:pt x="490592" y="1484806"/>
                  </a:lnTo>
                  <a:lnTo>
                    <a:pt x="448174" y="1466867"/>
                  </a:lnTo>
                  <a:lnTo>
                    <a:pt x="407099" y="1446505"/>
                  </a:lnTo>
                  <a:lnTo>
                    <a:pt x="367458" y="1423810"/>
                  </a:lnTo>
                  <a:lnTo>
                    <a:pt x="329339" y="1398873"/>
                  </a:lnTo>
                  <a:lnTo>
                    <a:pt x="292833" y="1371782"/>
                  </a:lnTo>
                  <a:lnTo>
                    <a:pt x="258030" y="1342628"/>
                  </a:lnTo>
                  <a:lnTo>
                    <a:pt x="225020" y="1311501"/>
                  </a:lnTo>
                  <a:lnTo>
                    <a:pt x="193893" y="1278492"/>
                  </a:lnTo>
                  <a:lnTo>
                    <a:pt x="164739" y="1243689"/>
                  </a:lnTo>
                  <a:lnTo>
                    <a:pt x="137648" y="1207183"/>
                  </a:lnTo>
                  <a:lnTo>
                    <a:pt x="112710" y="1169065"/>
                  </a:lnTo>
                  <a:lnTo>
                    <a:pt x="90015" y="1129423"/>
                  </a:lnTo>
                  <a:lnTo>
                    <a:pt x="69652" y="1088348"/>
                  </a:lnTo>
                  <a:lnTo>
                    <a:pt x="51713" y="1045930"/>
                  </a:lnTo>
                  <a:lnTo>
                    <a:pt x="36287" y="1002259"/>
                  </a:lnTo>
                  <a:lnTo>
                    <a:pt x="23463" y="957425"/>
                  </a:lnTo>
                  <a:lnTo>
                    <a:pt x="13333" y="911518"/>
                  </a:lnTo>
                  <a:lnTo>
                    <a:pt x="5985" y="864628"/>
                  </a:lnTo>
                  <a:lnTo>
                    <a:pt x="1511" y="816845"/>
                  </a:lnTo>
                  <a:lnTo>
                    <a:pt x="0" y="768259"/>
                  </a:lnTo>
                  <a:lnTo>
                    <a:pt x="1511" y="719673"/>
                  </a:lnTo>
                  <a:lnTo>
                    <a:pt x="5985" y="671889"/>
                  </a:lnTo>
                  <a:lnTo>
                    <a:pt x="13333" y="624999"/>
                  </a:lnTo>
                  <a:lnTo>
                    <a:pt x="23463" y="579092"/>
                  </a:lnTo>
                  <a:lnTo>
                    <a:pt x="36287" y="534258"/>
                  </a:lnTo>
                  <a:lnTo>
                    <a:pt x="51713" y="490587"/>
                  </a:lnTo>
                  <a:lnTo>
                    <a:pt x="69652" y="448170"/>
                  </a:lnTo>
                  <a:lnTo>
                    <a:pt x="90015" y="407095"/>
                  </a:lnTo>
                  <a:lnTo>
                    <a:pt x="112710" y="367453"/>
                  </a:lnTo>
                  <a:lnTo>
                    <a:pt x="137648" y="329334"/>
                  </a:lnTo>
                  <a:lnTo>
                    <a:pt x="164739" y="292829"/>
                  </a:lnTo>
                  <a:lnTo>
                    <a:pt x="193893" y="258026"/>
                  </a:lnTo>
                  <a:lnTo>
                    <a:pt x="225020" y="225016"/>
                  </a:lnTo>
                  <a:lnTo>
                    <a:pt x="258030" y="193890"/>
                  </a:lnTo>
                  <a:lnTo>
                    <a:pt x="292833" y="164736"/>
                  </a:lnTo>
                  <a:lnTo>
                    <a:pt x="329339" y="137645"/>
                  </a:lnTo>
                  <a:lnTo>
                    <a:pt x="367458" y="112707"/>
                  </a:lnTo>
                  <a:lnTo>
                    <a:pt x="407099" y="90012"/>
                  </a:lnTo>
                  <a:lnTo>
                    <a:pt x="448174" y="69651"/>
                  </a:lnTo>
                  <a:lnTo>
                    <a:pt x="490592" y="51712"/>
                  </a:lnTo>
                  <a:lnTo>
                    <a:pt x="534262" y="36286"/>
                  </a:lnTo>
                  <a:lnTo>
                    <a:pt x="579096" y="23463"/>
                  </a:lnTo>
                  <a:lnTo>
                    <a:pt x="625002" y="13333"/>
                  </a:lnTo>
                  <a:lnTo>
                    <a:pt x="671891" y="5985"/>
                  </a:lnTo>
                  <a:lnTo>
                    <a:pt x="719674" y="1511"/>
                  </a:lnTo>
                  <a:lnTo>
                    <a:pt x="768259" y="0"/>
                  </a:lnTo>
                  <a:lnTo>
                    <a:pt x="816845" y="1511"/>
                  </a:lnTo>
                  <a:lnTo>
                    <a:pt x="864628" y="5985"/>
                  </a:lnTo>
                  <a:lnTo>
                    <a:pt x="911518" y="13333"/>
                  </a:lnTo>
                  <a:lnTo>
                    <a:pt x="957425" y="23463"/>
                  </a:lnTo>
                  <a:lnTo>
                    <a:pt x="1002259" y="36286"/>
                  </a:lnTo>
                  <a:lnTo>
                    <a:pt x="1045930" y="51712"/>
                  </a:lnTo>
                  <a:lnTo>
                    <a:pt x="1088348" y="69651"/>
                  </a:lnTo>
                  <a:lnTo>
                    <a:pt x="1129423" y="90012"/>
                  </a:lnTo>
                  <a:lnTo>
                    <a:pt x="1169065" y="112707"/>
                  </a:lnTo>
                  <a:lnTo>
                    <a:pt x="1207183" y="137645"/>
                  </a:lnTo>
                  <a:lnTo>
                    <a:pt x="1243689" y="164736"/>
                  </a:lnTo>
                  <a:lnTo>
                    <a:pt x="1278492" y="193890"/>
                  </a:lnTo>
                  <a:lnTo>
                    <a:pt x="1311501" y="225016"/>
                  </a:lnTo>
                  <a:lnTo>
                    <a:pt x="1342628" y="258026"/>
                  </a:lnTo>
                  <a:lnTo>
                    <a:pt x="1371782" y="292829"/>
                  </a:lnTo>
                  <a:lnTo>
                    <a:pt x="1398873" y="329334"/>
                  </a:lnTo>
                  <a:lnTo>
                    <a:pt x="1423810" y="367453"/>
                  </a:lnTo>
                  <a:lnTo>
                    <a:pt x="1446505" y="407095"/>
                  </a:lnTo>
                  <a:lnTo>
                    <a:pt x="1466867" y="448170"/>
                  </a:lnTo>
                  <a:lnTo>
                    <a:pt x="1484806" y="490587"/>
                  </a:lnTo>
                  <a:lnTo>
                    <a:pt x="1500232" y="534258"/>
                  </a:lnTo>
                  <a:lnTo>
                    <a:pt x="1513055" y="579092"/>
                  </a:lnTo>
                  <a:lnTo>
                    <a:pt x="1523185" y="624999"/>
                  </a:lnTo>
                  <a:lnTo>
                    <a:pt x="1530532" y="671889"/>
                  </a:lnTo>
                  <a:lnTo>
                    <a:pt x="1535007" y="719673"/>
                  </a:lnTo>
                  <a:lnTo>
                    <a:pt x="1536518" y="768259"/>
                  </a:lnTo>
                  <a:close/>
                </a:path>
              </a:pathLst>
            </a:custGeom>
            <a:ln w="62825">
              <a:solidFill>
                <a:srgbClr val="009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80114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768259" y="0"/>
                  </a:moveTo>
                  <a:lnTo>
                    <a:pt x="719674" y="1511"/>
                  </a:lnTo>
                  <a:lnTo>
                    <a:pt x="671891" y="5985"/>
                  </a:lnTo>
                  <a:lnTo>
                    <a:pt x="625002" y="13333"/>
                  </a:lnTo>
                  <a:lnTo>
                    <a:pt x="579096" y="23463"/>
                  </a:lnTo>
                  <a:lnTo>
                    <a:pt x="534262" y="36286"/>
                  </a:lnTo>
                  <a:lnTo>
                    <a:pt x="490592" y="51712"/>
                  </a:lnTo>
                  <a:lnTo>
                    <a:pt x="448174" y="69651"/>
                  </a:lnTo>
                  <a:lnTo>
                    <a:pt x="407099" y="90012"/>
                  </a:lnTo>
                  <a:lnTo>
                    <a:pt x="367458" y="112707"/>
                  </a:lnTo>
                  <a:lnTo>
                    <a:pt x="329339" y="137645"/>
                  </a:lnTo>
                  <a:lnTo>
                    <a:pt x="292833" y="164736"/>
                  </a:lnTo>
                  <a:lnTo>
                    <a:pt x="258030" y="193890"/>
                  </a:lnTo>
                  <a:lnTo>
                    <a:pt x="225020" y="225016"/>
                  </a:lnTo>
                  <a:lnTo>
                    <a:pt x="193893" y="258026"/>
                  </a:lnTo>
                  <a:lnTo>
                    <a:pt x="164739" y="292829"/>
                  </a:lnTo>
                  <a:lnTo>
                    <a:pt x="137648" y="329334"/>
                  </a:lnTo>
                  <a:lnTo>
                    <a:pt x="112710" y="367453"/>
                  </a:lnTo>
                  <a:lnTo>
                    <a:pt x="90015" y="407095"/>
                  </a:lnTo>
                  <a:lnTo>
                    <a:pt x="69652" y="448170"/>
                  </a:lnTo>
                  <a:lnTo>
                    <a:pt x="51713" y="490587"/>
                  </a:lnTo>
                  <a:lnTo>
                    <a:pt x="36287" y="534258"/>
                  </a:lnTo>
                  <a:lnTo>
                    <a:pt x="23463" y="579092"/>
                  </a:lnTo>
                  <a:lnTo>
                    <a:pt x="13333" y="624999"/>
                  </a:lnTo>
                  <a:lnTo>
                    <a:pt x="5985" y="671889"/>
                  </a:lnTo>
                  <a:lnTo>
                    <a:pt x="1511" y="719673"/>
                  </a:lnTo>
                  <a:lnTo>
                    <a:pt x="0" y="768259"/>
                  </a:lnTo>
                  <a:lnTo>
                    <a:pt x="1511" y="816845"/>
                  </a:lnTo>
                  <a:lnTo>
                    <a:pt x="5985" y="864628"/>
                  </a:lnTo>
                  <a:lnTo>
                    <a:pt x="13333" y="911518"/>
                  </a:lnTo>
                  <a:lnTo>
                    <a:pt x="23463" y="957425"/>
                  </a:lnTo>
                  <a:lnTo>
                    <a:pt x="36287" y="1002259"/>
                  </a:lnTo>
                  <a:lnTo>
                    <a:pt x="51713" y="1045930"/>
                  </a:lnTo>
                  <a:lnTo>
                    <a:pt x="69652" y="1088348"/>
                  </a:lnTo>
                  <a:lnTo>
                    <a:pt x="90015" y="1129423"/>
                  </a:lnTo>
                  <a:lnTo>
                    <a:pt x="112710" y="1169065"/>
                  </a:lnTo>
                  <a:lnTo>
                    <a:pt x="137648" y="1207183"/>
                  </a:lnTo>
                  <a:lnTo>
                    <a:pt x="164739" y="1243689"/>
                  </a:lnTo>
                  <a:lnTo>
                    <a:pt x="193893" y="1278492"/>
                  </a:lnTo>
                  <a:lnTo>
                    <a:pt x="225020" y="1311501"/>
                  </a:lnTo>
                  <a:lnTo>
                    <a:pt x="258030" y="1342628"/>
                  </a:lnTo>
                  <a:lnTo>
                    <a:pt x="292833" y="1371782"/>
                  </a:lnTo>
                  <a:lnTo>
                    <a:pt x="329339" y="1398873"/>
                  </a:lnTo>
                  <a:lnTo>
                    <a:pt x="367458" y="1423810"/>
                  </a:lnTo>
                  <a:lnTo>
                    <a:pt x="407099" y="1446505"/>
                  </a:lnTo>
                  <a:lnTo>
                    <a:pt x="448174" y="1466867"/>
                  </a:lnTo>
                  <a:lnTo>
                    <a:pt x="490592" y="1484806"/>
                  </a:lnTo>
                  <a:lnTo>
                    <a:pt x="534262" y="1500232"/>
                  </a:lnTo>
                  <a:lnTo>
                    <a:pt x="579096" y="1513055"/>
                  </a:lnTo>
                  <a:lnTo>
                    <a:pt x="625002" y="1523185"/>
                  </a:lnTo>
                  <a:lnTo>
                    <a:pt x="671891" y="1530532"/>
                  </a:lnTo>
                  <a:lnTo>
                    <a:pt x="719674" y="1535007"/>
                  </a:lnTo>
                  <a:lnTo>
                    <a:pt x="768259" y="1536518"/>
                  </a:lnTo>
                  <a:lnTo>
                    <a:pt x="816845" y="1535007"/>
                  </a:lnTo>
                  <a:lnTo>
                    <a:pt x="864628" y="1530532"/>
                  </a:lnTo>
                  <a:lnTo>
                    <a:pt x="911518" y="1523185"/>
                  </a:lnTo>
                  <a:lnTo>
                    <a:pt x="957425" y="1513055"/>
                  </a:lnTo>
                  <a:lnTo>
                    <a:pt x="1002259" y="1500232"/>
                  </a:lnTo>
                  <a:lnTo>
                    <a:pt x="1045930" y="1484806"/>
                  </a:lnTo>
                  <a:lnTo>
                    <a:pt x="1088348" y="1466867"/>
                  </a:lnTo>
                  <a:lnTo>
                    <a:pt x="1129423" y="1446505"/>
                  </a:lnTo>
                  <a:lnTo>
                    <a:pt x="1169065" y="1423810"/>
                  </a:lnTo>
                  <a:lnTo>
                    <a:pt x="1207183" y="1398873"/>
                  </a:lnTo>
                  <a:lnTo>
                    <a:pt x="1243689" y="1371782"/>
                  </a:lnTo>
                  <a:lnTo>
                    <a:pt x="1278492" y="1342628"/>
                  </a:lnTo>
                  <a:lnTo>
                    <a:pt x="1311501" y="1311501"/>
                  </a:lnTo>
                  <a:lnTo>
                    <a:pt x="1342628" y="1278492"/>
                  </a:lnTo>
                  <a:lnTo>
                    <a:pt x="1371782" y="1243689"/>
                  </a:lnTo>
                  <a:lnTo>
                    <a:pt x="1398873" y="1207183"/>
                  </a:lnTo>
                  <a:lnTo>
                    <a:pt x="1423810" y="1169065"/>
                  </a:lnTo>
                  <a:lnTo>
                    <a:pt x="1446505" y="1129423"/>
                  </a:lnTo>
                  <a:lnTo>
                    <a:pt x="1466867" y="1088348"/>
                  </a:lnTo>
                  <a:lnTo>
                    <a:pt x="1484806" y="1045930"/>
                  </a:lnTo>
                  <a:lnTo>
                    <a:pt x="1500232" y="1002259"/>
                  </a:lnTo>
                  <a:lnTo>
                    <a:pt x="1513055" y="957425"/>
                  </a:lnTo>
                  <a:lnTo>
                    <a:pt x="1523185" y="911518"/>
                  </a:lnTo>
                  <a:lnTo>
                    <a:pt x="1530532" y="864628"/>
                  </a:lnTo>
                  <a:lnTo>
                    <a:pt x="1535007" y="816845"/>
                  </a:lnTo>
                  <a:lnTo>
                    <a:pt x="1536518" y="768259"/>
                  </a:lnTo>
                  <a:lnTo>
                    <a:pt x="1535007" y="719673"/>
                  </a:lnTo>
                  <a:lnTo>
                    <a:pt x="1530532" y="671889"/>
                  </a:lnTo>
                  <a:lnTo>
                    <a:pt x="1523185" y="624999"/>
                  </a:lnTo>
                  <a:lnTo>
                    <a:pt x="1513055" y="579092"/>
                  </a:lnTo>
                  <a:lnTo>
                    <a:pt x="1500232" y="534258"/>
                  </a:lnTo>
                  <a:lnTo>
                    <a:pt x="1484806" y="490587"/>
                  </a:lnTo>
                  <a:lnTo>
                    <a:pt x="1466867" y="448170"/>
                  </a:lnTo>
                  <a:lnTo>
                    <a:pt x="1446505" y="407095"/>
                  </a:lnTo>
                  <a:lnTo>
                    <a:pt x="1423810" y="367453"/>
                  </a:lnTo>
                  <a:lnTo>
                    <a:pt x="1398873" y="329334"/>
                  </a:lnTo>
                  <a:lnTo>
                    <a:pt x="1371782" y="292829"/>
                  </a:lnTo>
                  <a:lnTo>
                    <a:pt x="1342628" y="258026"/>
                  </a:lnTo>
                  <a:lnTo>
                    <a:pt x="1311501" y="225016"/>
                  </a:lnTo>
                  <a:lnTo>
                    <a:pt x="1278492" y="193890"/>
                  </a:lnTo>
                  <a:lnTo>
                    <a:pt x="1243689" y="164736"/>
                  </a:lnTo>
                  <a:lnTo>
                    <a:pt x="1207183" y="137645"/>
                  </a:lnTo>
                  <a:lnTo>
                    <a:pt x="1169065" y="112707"/>
                  </a:lnTo>
                  <a:lnTo>
                    <a:pt x="1129423" y="90012"/>
                  </a:lnTo>
                  <a:lnTo>
                    <a:pt x="1088348" y="69651"/>
                  </a:lnTo>
                  <a:lnTo>
                    <a:pt x="1045930" y="51712"/>
                  </a:lnTo>
                  <a:lnTo>
                    <a:pt x="1002259" y="36286"/>
                  </a:lnTo>
                  <a:lnTo>
                    <a:pt x="957425" y="23463"/>
                  </a:lnTo>
                  <a:lnTo>
                    <a:pt x="911518" y="13333"/>
                  </a:lnTo>
                  <a:lnTo>
                    <a:pt x="864628" y="5985"/>
                  </a:lnTo>
                  <a:lnTo>
                    <a:pt x="816845" y="1511"/>
                  </a:lnTo>
                  <a:lnTo>
                    <a:pt x="76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80114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1536518" y="768259"/>
                  </a:moveTo>
                  <a:lnTo>
                    <a:pt x="1535007" y="816845"/>
                  </a:lnTo>
                  <a:lnTo>
                    <a:pt x="1530532" y="864628"/>
                  </a:lnTo>
                  <a:lnTo>
                    <a:pt x="1523185" y="911518"/>
                  </a:lnTo>
                  <a:lnTo>
                    <a:pt x="1513055" y="957425"/>
                  </a:lnTo>
                  <a:lnTo>
                    <a:pt x="1500232" y="1002259"/>
                  </a:lnTo>
                  <a:lnTo>
                    <a:pt x="1484806" y="1045930"/>
                  </a:lnTo>
                  <a:lnTo>
                    <a:pt x="1466867" y="1088348"/>
                  </a:lnTo>
                  <a:lnTo>
                    <a:pt x="1446505" y="1129423"/>
                  </a:lnTo>
                  <a:lnTo>
                    <a:pt x="1423810" y="1169065"/>
                  </a:lnTo>
                  <a:lnTo>
                    <a:pt x="1398873" y="1207183"/>
                  </a:lnTo>
                  <a:lnTo>
                    <a:pt x="1371782" y="1243689"/>
                  </a:lnTo>
                  <a:lnTo>
                    <a:pt x="1342628" y="1278492"/>
                  </a:lnTo>
                  <a:lnTo>
                    <a:pt x="1311501" y="1311501"/>
                  </a:lnTo>
                  <a:lnTo>
                    <a:pt x="1278492" y="1342628"/>
                  </a:lnTo>
                  <a:lnTo>
                    <a:pt x="1243689" y="1371782"/>
                  </a:lnTo>
                  <a:lnTo>
                    <a:pt x="1207183" y="1398873"/>
                  </a:lnTo>
                  <a:lnTo>
                    <a:pt x="1169065" y="1423810"/>
                  </a:lnTo>
                  <a:lnTo>
                    <a:pt x="1129423" y="1446505"/>
                  </a:lnTo>
                  <a:lnTo>
                    <a:pt x="1088348" y="1466867"/>
                  </a:lnTo>
                  <a:lnTo>
                    <a:pt x="1045930" y="1484806"/>
                  </a:lnTo>
                  <a:lnTo>
                    <a:pt x="1002259" y="1500232"/>
                  </a:lnTo>
                  <a:lnTo>
                    <a:pt x="957425" y="1513055"/>
                  </a:lnTo>
                  <a:lnTo>
                    <a:pt x="911518" y="1523185"/>
                  </a:lnTo>
                  <a:lnTo>
                    <a:pt x="864628" y="1530532"/>
                  </a:lnTo>
                  <a:lnTo>
                    <a:pt x="816845" y="1535007"/>
                  </a:lnTo>
                  <a:lnTo>
                    <a:pt x="768259" y="1536518"/>
                  </a:lnTo>
                  <a:lnTo>
                    <a:pt x="719674" y="1535007"/>
                  </a:lnTo>
                  <a:lnTo>
                    <a:pt x="671891" y="1530532"/>
                  </a:lnTo>
                  <a:lnTo>
                    <a:pt x="625002" y="1523185"/>
                  </a:lnTo>
                  <a:lnTo>
                    <a:pt x="579096" y="1513055"/>
                  </a:lnTo>
                  <a:lnTo>
                    <a:pt x="534262" y="1500232"/>
                  </a:lnTo>
                  <a:lnTo>
                    <a:pt x="490592" y="1484806"/>
                  </a:lnTo>
                  <a:lnTo>
                    <a:pt x="448174" y="1466867"/>
                  </a:lnTo>
                  <a:lnTo>
                    <a:pt x="407099" y="1446505"/>
                  </a:lnTo>
                  <a:lnTo>
                    <a:pt x="367458" y="1423810"/>
                  </a:lnTo>
                  <a:lnTo>
                    <a:pt x="329339" y="1398873"/>
                  </a:lnTo>
                  <a:lnTo>
                    <a:pt x="292833" y="1371782"/>
                  </a:lnTo>
                  <a:lnTo>
                    <a:pt x="258030" y="1342628"/>
                  </a:lnTo>
                  <a:lnTo>
                    <a:pt x="225020" y="1311501"/>
                  </a:lnTo>
                  <a:lnTo>
                    <a:pt x="193893" y="1278492"/>
                  </a:lnTo>
                  <a:lnTo>
                    <a:pt x="164739" y="1243689"/>
                  </a:lnTo>
                  <a:lnTo>
                    <a:pt x="137648" y="1207183"/>
                  </a:lnTo>
                  <a:lnTo>
                    <a:pt x="112710" y="1169065"/>
                  </a:lnTo>
                  <a:lnTo>
                    <a:pt x="90015" y="1129423"/>
                  </a:lnTo>
                  <a:lnTo>
                    <a:pt x="69652" y="1088348"/>
                  </a:lnTo>
                  <a:lnTo>
                    <a:pt x="51713" y="1045930"/>
                  </a:lnTo>
                  <a:lnTo>
                    <a:pt x="36287" y="1002259"/>
                  </a:lnTo>
                  <a:lnTo>
                    <a:pt x="23463" y="957425"/>
                  </a:lnTo>
                  <a:lnTo>
                    <a:pt x="13333" y="911518"/>
                  </a:lnTo>
                  <a:lnTo>
                    <a:pt x="5985" y="864628"/>
                  </a:lnTo>
                  <a:lnTo>
                    <a:pt x="1511" y="816845"/>
                  </a:lnTo>
                  <a:lnTo>
                    <a:pt x="0" y="768259"/>
                  </a:lnTo>
                  <a:lnTo>
                    <a:pt x="1511" y="719673"/>
                  </a:lnTo>
                  <a:lnTo>
                    <a:pt x="5985" y="671889"/>
                  </a:lnTo>
                  <a:lnTo>
                    <a:pt x="13333" y="624999"/>
                  </a:lnTo>
                  <a:lnTo>
                    <a:pt x="23463" y="579092"/>
                  </a:lnTo>
                  <a:lnTo>
                    <a:pt x="36287" y="534258"/>
                  </a:lnTo>
                  <a:lnTo>
                    <a:pt x="51713" y="490587"/>
                  </a:lnTo>
                  <a:lnTo>
                    <a:pt x="69652" y="448170"/>
                  </a:lnTo>
                  <a:lnTo>
                    <a:pt x="90015" y="407095"/>
                  </a:lnTo>
                  <a:lnTo>
                    <a:pt x="112710" y="367453"/>
                  </a:lnTo>
                  <a:lnTo>
                    <a:pt x="137648" y="329334"/>
                  </a:lnTo>
                  <a:lnTo>
                    <a:pt x="164739" y="292829"/>
                  </a:lnTo>
                  <a:lnTo>
                    <a:pt x="193893" y="258026"/>
                  </a:lnTo>
                  <a:lnTo>
                    <a:pt x="225020" y="225016"/>
                  </a:lnTo>
                  <a:lnTo>
                    <a:pt x="258030" y="193890"/>
                  </a:lnTo>
                  <a:lnTo>
                    <a:pt x="292833" y="164736"/>
                  </a:lnTo>
                  <a:lnTo>
                    <a:pt x="329339" y="137645"/>
                  </a:lnTo>
                  <a:lnTo>
                    <a:pt x="367458" y="112707"/>
                  </a:lnTo>
                  <a:lnTo>
                    <a:pt x="407099" y="90012"/>
                  </a:lnTo>
                  <a:lnTo>
                    <a:pt x="448174" y="69651"/>
                  </a:lnTo>
                  <a:lnTo>
                    <a:pt x="490592" y="51712"/>
                  </a:lnTo>
                  <a:lnTo>
                    <a:pt x="534262" y="36286"/>
                  </a:lnTo>
                  <a:lnTo>
                    <a:pt x="579096" y="23463"/>
                  </a:lnTo>
                  <a:lnTo>
                    <a:pt x="625002" y="13333"/>
                  </a:lnTo>
                  <a:lnTo>
                    <a:pt x="671891" y="5985"/>
                  </a:lnTo>
                  <a:lnTo>
                    <a:pt x="719674" y="1511"/>
                  </a:lnTo>
                  <a:lnTo>
                    <a:pt x="768259" y="0"/>
                  </a:lnTo>
                  <a:lnTo>
                    <a:pt x="816845" y="1511"/>
                  </a:lnTo>
                  <a:lnTo>
                    <a:pt x="864628" y="5985"/>
                  </a:lnTo>
                  <a:lnTo>
                    <a:pt x="911518" y="13333"/>
                  </a:lnTo>
                  <a:lnTo>
                    <a:pt x="957425" y="23463"/>
                  </a:lnTo>
                  <a:lnTo>
                    <a:pt x="1002259" y="36286"/>
                  </a:lnTo>
                  <a:lnTo>
                    <a:pt x="1045930" y="51712"/>
                  </a:lnTo>
                  <a:lnTo>
                    <a:pt x="1088348" y="69651"/>
                  </a:lnTo>
                  <a:lnTo>
                    <a:pt x="1129423" y="90012"/>
                  </a:lnTo>
                  <a:lnTo>
                    <a:pt x="1169065" y="112707"/>
                  </a:lnTo>
                  <a:lnTo>
                    <a:pt x="1207183" y="137645"/>
                  </a:lnTo>
                  <a:lnTo>
                    <a:pt x="1243689" y="164736"/>
                  </a:lnTo>
                  <a:lnTo>
                    <a:pt x="1278492" y="193890"/>
                  </a:lnTo>
                  <a:lnTo>
                    <a:pt x="1311501" y="225016"/>
                  </a:lnTo>
                  <a:lnTo>
                    <a:pt x="1342628" y="258026"/>
                  </a:lnTo>
                  <a:lnTo>
                    <a:pt x="1371782" y="292829"/>
                  </a:lnTo>
                  <a:lnTo>
                    <a:pt x="1398873" y="329334"/>
                  </a:lnTo>
                  <a:lnTo>
                    <a:pt x="1423810" y="367453"/>
                  </a:lnTo>
                  <a:lnTo>
                    <a:pt x="1446505" y="407095"/>
                  </a:lnTo>
                  <a:lnTo>
                    <a:pt x="1466867" y="448170"/>
                  </a:lnTo>
                  <a:lnTo>
                    <a:pt x="1484806" y="490587"/>
                  </a:lnTo>
                  <a:lnTo>
                    <a:pt x="1500232" y="534258"/>
                  </a:lnTo>
                  <a:lnTo>
                    <a:pt x="1513055" y="579092"/>
                  </a:lnTo>
                  <a:lnTo>
                    <a:pt x="1523185" y="624999"/>
                  </a:lnTo>
                  <a:lnTo>
                    <a:pt x="1530532" y="671889"/>
                  </a:lnTo>
                  <a:lnTo>
                    <a:pt x="1535007" y="719673"/>
                  </a:lnTo>
                  <a:lnTo>
                    <a:pt x="1536518" y="768259"/>
                  </a:lnTo>
                  <a:close/>
                </a:path>
              </a:pathLst>
            </a:custGeom>
            <a:ln w="62825">
              <a:solidFill>
                <a:srgbClr val="D416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79652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768259" y="0"/>
                  </a:moveTo>
                  <a:lnTo>
                    <a:pt x="719674" y="1511"/>
                  </a:lnTo>
                  <a:lnTo>
                    <a:pt x="671891" y="5985"/>
                  </a:lnTo>
                  <a:lnTo>
                    <a:pt x="625002" y="13333"/>
                  </a:lnTo>
                  <a:lnTo>
                    <a:pt x="579096" y="23463"/>
                  </a:lnTo>
                  <a:lnTo>
                    <a:pt x="534262" y="36286"/>
                  </a:lnTo>
                  <a:lnTo>
                    <a:pt x="490592" y="51712"/>
                  </a:lnTo>
                  <a:lnTo>
                    <a:pt x="448174" y="69651"/>
                  </a:lnTo>
                  <a:lnTo>
                    <a:pt x="407099" y="90012"/>
                  </a:lnTo>
                  <a:lnTo>
                    <a:pt x="367458" y="112707"/>
                  </a:lnTo>
                  <a:lnTo>
                    <a:pt x="329339" y="137645"/>
                  </a:lnTo>
                  <a:lnTo>
                    <a:pt x="292833" y="164736"/>
                  </a:lnTo>
                  <a:lnTo>
                    <a:pt x="258030" y="193890"/>
                  </a:lnTo>
                  <a:lnTo>
                    <a:pt x="225020" y="225016"/>
                  </a:lnTo>
                  <a:lnTo>
                    <a:pt x="193893" y="258026"/>
                  </a:lnTo>
                  <a:lnTo>
                    <a:pt x="164739" y="292829"/>
                  </a:lnTo>
                  <a:lnTo>
                    <a:pt x="137648" y="329334"/>
                  </a:lnTo>
                  <a:lnTo>
                    <a:pt x="112710" y="367453"/>
                  </a:lnTo>
                  <a:lnTo>
                    <a:pt x="90015" y="407095"/>
                  </a:lnTo>
                  <a:lnTo>
                    <a:pt x="69652" y="448170"/>
                  </a:lnTo>
                  <a:lnTo>
                    <a:pt x="51713" y="490587"/>
                  </a:lnTo>
                  <a:lnTo>
                    <a:pt x="36287" y="534258"/>
                  </a:lnTo>
                  <a:lnTo>
                    <a:pt x="23463" y="579092"/>
                  </a:lnTo>
                  <a:lnTo>
                    <a:pt x="13333" y="624999"/>
                  </a:lnTo>
                  <a:lnTo>
                    <a:pt x="5985" y="671889"/>
                  </a:lnTo>
                  <a:lnTo>
                    <a:pt x="1511" y="719673"/>
                  </a:lnTo>
                  <a:lnTo>
                    <a:pt x="0" y="768259"/>
                  </a:lnTo>
                  <a:lnTo>
                    <a:pt x="1511" y="816845"/>
                  </a:lnTo>
                  <a:lnTo>
                    <a:pt x="5985" y="864628"/>
                  </a:lnTo>
                  <a:lnTo>
                    <a:pt x="13333" y="911518"/>
                  </a:lnTo>
                  <a:lnTo>
                    <a:pt x="23463" y="957425"/>
                  </a:lnTo>
                  <a:lnTo>
                    <a:pt x="36287" y="1002259"/>
                  </a:lnTo>
                  <a:lnTo>
                    <a:pt x="51713" y="1045930"/>
                  </a:lnTo>
                  <a:lnTo>
                    <a:pt x="69652" y="1088348"/>
                  </a:lnTo>
                  <a:lnTo>
                    <a:pt x="90015" y="1129423"/>
                  </a:lnTo>
                  <a:lnTo>
                    <a:pt x="112710" y="1169065"/>
                  </a:lnTo>
                  <a:lnTo>
                    <a:pt x="137648" y="1207183"/>
                  </a:lnTo>
                  <a:lnTo>
                    <a:pt x="164739" y="1243689"/>
                  </a:lnTo>
                  <a:lnTo>
                    <a:pt x="193893" y="1278492"/>
                  </a:lnTo>
                  <a:lnTo>
                    <a:pt x="225020" y="1311501"/>
                  </a:lnTo>
                  <a:lnTo>
                    <a:pt x="258030" y="1342628"/>
                  </a:lnTo>
                  <a:lnTo>
                    <a:pt x="292833" y="1371782"/>
                  </a:lnTo>
                  <a:lnTo>
                    <a:pt x="329339" y="1398873"/>
                  </a:lnTo>
                  <a:lnTo>
                    <a:pt x="367458" y="1423810"/>
                  </a:lnTo>
                  <a:lnTo>
                    <a:pt x="407099" y="1446505"/>
                  </a:lnTo>
                  <a:lnTo>
                    <a:pt x="448174" y="1466867"/>
                  </a:lnTo>
                  <a:lnTo>
                    <a:pt x="490592" y="1484806"/>
                  </a:lnTo>
                  <a:lnTo>
                    <a:pt x="534262" y="1500232"/>
                  </a:lnTo>
                  <a:lnTo>
                    <a:pt x="579096" y="1513055"/>
                  </a:lnTo>
                  <a:lnTo>
                    <a:pt x="625002" y="1523185"/>
                  </a:lnTo>
                  <a:lnTo>
                    <a:pt x="671891" y="1530532"/>
                  </a:lnTo>
                  <a:lnTo>
                    <a:pt x="719674" y="1535007"/>
                  </a:lnTo>
                  <a:lnTo>
                    <a:pt x="768259" y="1536518"/>
                  </a:lnTo>
                  <a:lnTo>
                    <a:pt x="816845" y="1535007"/>
                  </a:lnTo>
                  <a:lnTo>
                    <a:pt x="864628" y="1530532"/>
                  </a:lnTo>
                  <a:lnTo>
                    <a:pt x="911518" y="1523185"/>
                  </a:lnTo>
                  <a:lnTo>
                    <a:pt x="957425" y="1513055"/>
                  </a:lnTo>
                  <a:lnTo>
                    <a:pt x="1002259" y="1500232"/>
                  </a:lnTo>
                  <a:lnTo>
                    <a:pt x="1045930" y="1484806"/>
                  </a:lnTo>
                  <a:lnTo>
                    <a:pt x="1088348" y="1466867"/>
                  </a:lnTo>
                  <a:lnTo>
                    <a:pt x="1129423" y="1446505"/>
                  </a:lnTo>
                  <a:lnTo>
                    <a:pt x="1169065" y="1423810"/>
                  </a:lnTo>
                  <a:lnTo>
                    <a:pt x="1207183" y="1398873"/>
                  </a:lnTo>
                  <a:lnTo>
                    <a:pt x="1243689" y="1371782"/>
                  </a:lnTo>
                  <a:lnTo>
                    <a:pt x="1278492" y="1342628"/>
                  </a:lnTo>
                  <a:lnTo>
                    <a:pt x="1311501" y="1311501"/>
                  </a:lnTo>
                  <a:lnTo>
                    <a:pt x="1342628" y="1278492"/>
                  </a:lnTo>
                  <a:lnTo>
                    <a:pt x="1371782" y="1243689"/>
                  </a:lnTo>
                  <a:lnTo>
                    <a:pt x="1398873" y="1207183"/>
                  </a:lnTo>
                  <a:lnTo>
                    <a:pt x="1423810" y="1169065"/>
                  </a:lnTo>
                  <a:lnTo>
                    <a:pt x="1446505" y="1129423"/>
                  </a:lnTo>
                  <a:lnTo>
                    <a:pt x="1466867" y="1088348"/>
                  </a:lnTo>
                  <a:lnTo>
                    <a:pt x="1484806" y="1045930"/>
                  </a:lnTo>
                  <a:lnTo>
                    <a:pt x="1500232" y="1002259"/>
                  </a:lnTo>
                  <a:lnTo>
                    <a:pt x="1513055" y="957425"/>
                  </a:lnTo>
                  <a:lnTo>
                    <a:pt x="1523185" y="911518"/>
                  </a:lnTo>
                  <a:lnTo>
                    <a:pt x="1530532" y="864628"/>
                  </a:lnTo>
                  <a:lnTo>
                    <a:pt x="1535007" y="816845"/>
                  </a:lnTo>
                  <a:lnTo>
                    <a:pt x="1536518" y="768259"/>
                  </a:lnTo>
                  <a:lnTo>
                    <a:pt x="1535007" y="719673"/>
                  </a:lnTo>
                  <a:lnTo>
                    <a:pt x="1530532" y="671889"/>
                  </a:lnTo>
                  <a:lnTo>
                    <a:pt x="1523185" y="624999"/>
                  </a:lnTo>
                  <a:lnTo>
                    <a:pt x="1513055" y="579092"/>
                  </a:lnTo>
                  <a:lnTo>
                    <a:pt x="1500232" y="534258"/>
                  </a:lnTo>
                  <a:lnTo>
                    <a:pt x="1484806" y="490587"/>
                  </a:lnTo>
                  <a:lnTo>
                    <a:pt x="1466867" y="448170"/>
                  </a:lnTo>
                  <a:lnTo>
                    <a:pt x="1446505" y="407095"/>
                  </a:lnTo>
                  <a:lnTo>
                    <a:pt x="1423810" y="367453"/>
                  </a:lnTo>
                  <a:lnTo>
                    <a:pt x="1398873" y="329334"/>
                  </a:lnTo>
                  <a:lnTo>
                    <a:pt x="1371782" y="292829"/>
                  </a:lnTo>
                  <a:lnTo>
                    <a:pt x="1342628" y="258026"/>
                  </a:lnTo>
                  <a:lnTo>
                    <a:pt x="1311501" y="225016"/>
                  </a:lnTo>
                  <a:lnTo>
                    <a:pt x="1278492" y="193890"/>
                  </a:lnTo>
                  <a:lnTo>
                    <a:pt x="1243689" y="164736"/>
                  </a:lnTo>
                  <a:lnTo>
                    <a:pt x="1207183" y="137645"/>
                  </a:lnTo>
                  <a:lnTo>
                    <a:pt x="1169065" y="112707"/>
                  </a:lnTo>
                  <a:lnTo>
                    <a:pt x="1129423" y="90012"/>
                  </a:lnTo>
                  <a:lnTo>
                    <a:pt x="1088348" y="69651"/>
                  </a:lnTo>
                  <a:lnTo>
                    <a:pt x="1045930" y="51712"/>
                  </a:lnTo>
                  <a:lnTo>
                    <a:pt x="1002259" y="36286"/>
                  </a:lnTo>
                  <a:lnTo>
                    <a:pt x="957425" y="23463"/>
                  </a:lnTo>
                  <a:lnTo>
                    <a:pt x="911518" y="13333"/>
                  </a:lnTo>
                  <a:lnTo>
                    <a:pt x="864628" y="5985"/>
                  </a:lnTo>
                  <a:lnTo>
                    <a:pt x="816845" y="1511"/>
                  </a:lnTo>
                  <a:lnTo>
                    <a:pt x="768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79652" y="3346310"/>
              <a:ext cx="1536700" cy="1536700"/>
            </a:xfrm>
            <a:custGeom>
              <a:avLst/>
              <a:gdLst/>
              <a:ahLst/>
              <a:cxnLst/>
              <a:rect l="l" t="t" r="r" b="b"/>
              <a:pathLst>
                <a:path w="1536700" h="1536700">
                  <a:moveTo>
                    <a:pt x="1536518" y="768259"/>
                  </a:moveTo>
                  <a:lnTo>
                    <a:pt x="1535007" y="816845"/>
                  </a:lnTo>
                  <a:lnTo>
                    <a:pt x="1530532" y="864628"/>
                  </a:lnTo>
                  <a:lnTo>
                    <a:pt x="1523185" y="911518"/>
                  </a:lnTo>
                  <a:lnTo>
                    <a:pt x="1513055" y="957425"/>
                  </a:lnTo>
                  <a:lnTo>
                    <a:pt x="1500232" y="1002259"/>
                  </a:lnTo>
                  <a:lnTo>
                    <a:pt x="1484806" y="1045930"/>
                  </a:lnTo>
                  <a:lnTo>
                    <a:pt x="1466867" y="1088348"/>
                  </a:lnTo>
                  <a:lnTo>
                    <a:pt x="1446505" y="1129423"/>
                  </a:lnTo>
                  <a:lnTo>
                    <a:pt x="1423810" y="1169065"/>
                  </a:lnTo>
                  <a:lnTo>
                    <a:pt x="1398873" y="1207183"/>
                  </a:lnTo>
                  <a:lnTo>
                    <a:pt x="1371782" y="1243689"/>
                  </a:lnTo>
                  <a:lnTo>
                    <a:pt x="1342628" y="1278492"/>
                  </a:lnTo>
                  <a:lnTo>
                    <a:pt x="1311501" y="1311501"/>
                  </a:lnTo>
                  <a:lnTo>
                    <a:pt x="1278492" y="1342628"/>
                  </a:lnTo>
                  <a:lnTo>
                    <a:pt x="1243689" y="1371782"/>
                  </a:lnTo>
                  <a:lnTo>
                    <a:pt x="1207183" y="1398873"/>
                  </a:lnTo>
                  <a:lnTo>
                    <a:pt x="1169065" y="1423810"/>
                  </a:lnTo>
                  <a:lnTo>
                    <a:pt x="1129423" y="1446505"/>
                  </a:lnTo>
                  <a:lnTo>
                    <a:pt x="1088348" y="1466867"/>
                  </a:lnTo>
                  <a:lnTo>
                    <a:pt x="1045930" y="1484806"/>
                  </a:lnTo>
                  <a:lnTo>
                    <a:pt x="1002259" y="1500232"/>
                  </a:lnTo>
                  <a:lnTo>
                    <a:pt x="957425" y="1513055"/>
                  </a:lnTo>
                  <a:lnTo>
                    <a:pt x="911518" y="1523185"/>
                  </a:lnTo>
                  <a:lnTo>
                    <a:pt x="864628" y="1530532"/>
                  </a:lnTo>
                  <a:lnTo>
                    <a:pt x="816845" y="1535007"/>
                  </a:lnTo>
                  <a:lnTo>
                    <a:pt x="768259" y="1536518"/>
                  </a:lnTo>
                  <a:lnTo>
                    <a:pt x="719674" y="1535007"/>
                  </a:lnTo>
                  <a:lnTo>
                    <a:pt x="671891" y="1530532"/>
                  </a:lnTo>
                  <a:lnTo>
                    <a:pt x="625002" y="1523185"/>
                  </a:lnTo>
                  <a:lnTo>
                    <a:pt x="579096" y="1513055"/>
                  </a:lnTo>
                  <a:lnTo>
                    <a:pt x="534262" y="1500232"/>
                  </a:lnTo>
                  <a:lnTo>
                    <a:pt x="490592" y="1484806"/>
                  </a:lnTo>
                  <a:lnTo>
                    <a:pt x="448174" y="1466867"/>
                  </a:lnTo>
                  <a:lnTo>
                    <a:pt x="407099" y="1446505"/>
                  </a:lnTo>
                  <a:lnTo>
                    <a:pt x="367458" y="1423810"/>
                  </a:lnTo>
                  <a:lnTo>
                    <a:pt x="329339" y="1398873"/>
                  </a:lnTo>
                  <a:lnTo>
                    <a:pt x="292833" y="1371782"/>
                  </a:lnTo>
                  <a:lnTo>
                    <a:pt x="258030" y="1342628"/>
                  </a:lnTo>
                  <a:lnTo>
                    <a:pt x="225020" y="1311501"/>
                  </a:lnTo>
                  <a:lnTo>
                    <a:pt x="193893" y="1278492"/>
                  </a:lnTo>
                  <a:lnTo>
                    <a:pt x="164739" y="1243689"/>
                  </a:lnTo>
                  <a:lnTo>
                    <a:pt x="137648" y="1207183"/>
                  </a:lnTo>
                  <a:lnTo>
                    <a:pt x="112710" y="1169065"/>
                  </a:lnTo>
                  <a:lnTo>
                    <a:pt x="90015" y="1129423"/>
                  </a:lnTo>
                  <a:lnTo>
                    <a:pt x="69652" y="1088348"/>
                  </a:lnTo>
                  <a:lnTo>
                    <a:pt x="51713" y="1045930"/>
                  </a:lnTo>
                  <a:lnTo>
                    <a:pt x="36287" y="1002259"/>
                  </a:lnTo>
                  <a:lnTo>
                    <a:pt x="23463" y="957425"/>
                  </a:lnTo>
                  <a:lnTo>
                    <a:pt x="13333" y="911518"/>
                  </a:lnTo>
                  <a:lnTo>
                    <a:pt x="5985" y="864628"/>
                  </a:lnTo>
                  <a:lnTo>
                    <a:pt x="1511" y="816845"/>
                  </a:lnTo>
                  <a:lnTo>
                    <a:pt x="0" y="768259"/>
                  </a:lnTo>
                  <a:lnTo>
                    <a:pt x="1511" y="719673"/>
                  </a:lnTo>
                  <a:lnTo>
                    <a:pt x="5985" y="671889"/>
                  </a:lnTo>
                  <a:lnTo>
                    <a:pt x="13333" y="624999"/>
                  </a:lnTo>
                  <a:lnTo>
                    <a:pt x="23463" y="579092"/>
                  </a:lnTo>
                  <a:lnTo>
                    <a:pt x="36287" y="534258"/>
                  </a:lnTo>
                  <a:lnTo>
                    <a:pt x="51713" y="490587"/>
                  </a:lnTo>
                  <a:lnTo>
                    <a:pt x="69652" y="448170"/>
                  </a:lnTo>
                  <a:lnTo>
                    <a:pt x="90015" y="407095"/>
                  </a:lnTo>
                  <a:lnTo>
                    <a:pt x="112710" y="367453"/>
                  </a:lnTo>
                  <a:lnTo>
                    <a:pt x="137648" y="329334"/>
                  </a:lnTo>
                  <a:lnTo>
                    <a:pt x="164739" y="292829"/>
                  </a:lnTo>
                  <a:lnTo>
                    <a:pt x="193893" y="258026"/>
                  </a:lnTo>
                  <a:lnTo>
                    <a:pt x="225020" y="225016"/>
                  </a:lnTo>
                  <a:lnTo>
                    <a:pt x="258030" y="193890"/>
                  </a:lnTo>
                  <a:lnTo>
                    <a:pt x="292833" y="164736"/>
                  </a:lnTo>
                  <a:lnTo>
                    <a:pt x="329339" y="137645"/>
                  </a:lnTo>
                  <a:lnTo>
                    <a:pt x="367458" y="112707"/>
                  </a:lnTo>
                  <a:lnTo>
                    <a:pt x="407099" y="90012"/>
                  </a:lnTo>
                  <a:lnTo>
                    <a:pt x="448174" y="69651"/>
                  </a:lnTo>
                  <a:lnTo>
                    <a:pt x="490592" y="51712"/>
                  </a:lnTo>
                  <a:lnTo>
                    <a:pt x="534262" y="36286"/>
                  </a:lnTo>
                  <a:lnTo>
                    <a:pt x="579096" y="23463"/>
                  </a:lnTo>
                  <a:lnTo>
                    <a:pt x="625002" y="13333"/>
                  </a:lnTo>
                  <a:lnTo>
                    <a:pt x="671891" y="5985"/>
                  </a:lnTo>
                  <a:lnTo>
                    <a:pt x="719674" y="1511"/>
                  </a:lnTo>
                  <a:lnTo>
                    <a:pt x="768259" y="0"/>
                  </a:lnTo>
                  <a:lnTo>
                    <a:pt x="816845" y="1511"/>
                  </a:lnTo>
                  <a:lnTo>
                    <a:pt x="864628" y="5985"/>
                  </a:lnTo>
                  <a:lnTo>
                    <a:pt x="911518" y="13333"/>
                  </a:lnTo>
                  <a:lnTo>
                    <a:pt x="957425" y="23463"/>
                  </a:lnTo>
                  <a:lnTo>
                    <a:pt x="1002259" y="36286"/>
                  </a:lnTo>
                  <a:lnTo>
                    <a:pt x="1045930" y="51712"/>
                  </a:lnTo>
                  <a:lnTo>
                    <a:pt x="1088348" y="69651"/>
                  </a:lnTo>
                  <a:lnTo>
                    <a:pt x="1129423" y="90012"/>
                  </a:lnTo>
                  <a:lnTo>
                    <a:pt x="1169065" y="112707"/>
                  </a:lnTo>
                  <a:lnTo>
                    <a:pt x="1207183" y="137645"/>
                  </a:lnTo>
                  <a:lnTo>
                    <a:pt x="1243689" y="164736"/>
                  </a:lnTo>
                  <a:lnTo>
                    <a:pt x="1278492" y="193890"/>
                  </a:lnTo>
                  <a:lnTo>
                    <a:pt x="1311501" y="225016"/>
                  </a:lnTo>
                  <a:lnTo>
                    <a:pt x="1342628" y="258026"/>
                  </a:lnTo>
                  <a:lnTo>
                    <a:pt x="1371782" y="292829"/>
                  </a:lnTo>
                  <a:lnTo>
                    <a:pt x="1398873" y="329334"/>
                  </a:lnTo>
                  <a:lnTo>
                    <a:pt x="1423810" y="367453"/>
                  </a:lnTo>
                  <a:lnTo>
                    <a:pt x="1446505" y="407095"/>
                  </a:lnTo>
                  <a:lnTo>
                    <a:pt x="1466867" y="448170"/>
                  </a:lnTo>
                  <a:lnTo>
                    <a:pt x="1484806" y="490587"/>
                  </a:lnTo>
                  <a:lnTo>
                    <a:pt x="1500232" y="534258"/>
                  </a:lnTo>
                  <a:lnTo>
                    <a:pt x="1513055" y="579092"/>
                  </a:lnTo>
                  <a:lnTo>
                    <a:pt x="1523185" y="624999"/>
                  </a:lnTo>
                  <a:lnTo>
                    <a:pt x="1530532" y="671889"/>
                  </a:lnTo>
                  <a:lnTo>
                    <a:pt x="1535007" y="719673"/>
                  </a:lnTo>
                  <a:lnTo>
                    <a:pt x="1536518" y="768259"/>
                  </a:lnTo>
                  <a:close/>
                </a:path>
              </a:pathLst>
            </a:custGeom>
            <a:ln w="62825">
              <a:solidFill>
                <a:srgbClr val="F8C2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15870" y="2537629"/>
            <a:ext cx="2238375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1999-</a:t>
            </a:r>
            <a:r>
              <a:rPr sz="3650" b="1" spc="-2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  <a:endParaRPr sz="3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5216" y="2537629"/>
            <a:ext cx="2238375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2005-</a:t>
            </a:r>
            <a:r>
              <a:rPr sz="3650" b="1" spc="-2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endParaRPr sz="3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27128" y="2537629"/>
            <a:ext cx="2238375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2012-</a:t>
            </a:r>
            <a:r>
              <a:rPr sz="3650" b="1" spc="-2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sz="3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58777" y="2537629"/>
            <a:ext cx="2238375" cy="583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50" b="1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</a:t>
            </a:r>
            <a:r>
              <a:rPr sz="3650" b="1" spc="-2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sz="3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2657" y="3905882"/>
            <a:ext cx="956944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endParaRPr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5232" y="3905882"/>
            <a:ext cx="97472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009F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</a:t>
            </a:r>
            <a:endParaRPr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353535" y="3905882"/>
            <a:ext cx="988694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F8C2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  <a:endParaRPr sz="2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57096" y="3912368"/>
            <a:ext cx="100076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spc="-10" dirty="0">
                <a:solidFill>
                  <a:srgbClr val="CA38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Scaleup</a:t>
            </a:r>
            <a:endParaRPr sz="2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3D3B5D-3B7D-D4AF-7929-1040A754C5FB}"/>
              </a:ext>
            </a:extLst>
          </p:cNvPr>
          <p:cNvSpPr txBox="1"/>
          <p:nvPr/>
        </p:nvSpPr>
        <p:spPr>
          <a:xfrm>
            <a:off x="911999" y="5045075"/>
            <a:ext cx="42461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as an Independent Non-profit Organization 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 Financial &amp; Entrepreneurial Competencies as Extra-curricula Programs 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 Soft Skills and Career Guidance within the Education System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Private Sector Professionals with Academia</a:t>
            </a:r>
            <a:endParaRPr lang="en-JO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35BA16-B8B1-4297-F127-1512C6CF736D}"/>
              </a:ext>
            </a:extLst>
          </p:cNvPr>
          <p:cNvSpPr txBox="1"/>
          <p:nvPr/>
        </p:nvSpPr>
        <p:spPr>
          <a:xfrm>
            <a:off x="5577335" y="5045075"/>
            <a:ext cx="42461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 Institutional Capacity and established the Board of Trustees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Scaled-up in 250+ Public Schools across Jordan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New, High Impact Programs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the Culture of Volunteerism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Employment Program</a:t>
            </a:r>
            <a:endParaRPr lang="en-JO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973751-F86B-1966-A05D-7AF6913B6F6D}"/>
              </a:ext>
            </a:extLst>
          </p:cNvPr>
          <p:cNvSpPr txBox="1"/>
          <p:nvPr/>
        </p:nvSpPr>
        <p:spPr>
          <a:xfrm>
            <a:off x="10010187" y="5045075"/>
            <a:ext cx="42461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Mainstreamed Financial and Entrepreneurship Education within the National Curricula (Grades 7-12)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mySTARTUP Business Incubator, with focus on Idea &amp; Early Stage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Digital Skills in Schools and Universities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on Inclusivity and Social and Environmental Impact</a:t>
            </a:r>
            <a:endParaRPr lang="en-JO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96D2D9-22F0-9EA0-D89D-C37FAB1E8860}"/>
              </a:ext>
            </a:extLst>
          </p:cNvPr>
          <p:cNvSpPr txBox="1"/>
          <p:nvPr/>
        </p:nvSpPr>
        <p:spPr>
          <a:xfrm>
            <a:off x="14661700" y="5045075"/>
            <a:ext cx="42461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International Partnerships for Regional Expansion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Launched Online and Ed-tech Educational Programs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 Blended Learning Approach</a:t>
            </a:r>
          </a:p>
          <a:p>
            <a:pPr algn="ctr"/>
            <a:endParaRPr lang="en-US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solidFill>
                  <a:srgbClr val="1056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Contributed to the Advancement of the Entrepreneurship Ecosystem in Jordan</a:t>
            </a:r>
            <a:endParaRPr lang="en-JO" sz="2600" dirty="0">
              <a:solidFill>
                <a:srgbClr val="1056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3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39439"/>
            <a:ext cx="3769360" cy="850900"/>
          </a:xfrm>
          <a:custGeom>
            <a:avLst/>
            <a:gdLst/>
            <a:ahLst/>
            <a:cxnLst/>
            <a:rect l="l" t="t" r="r" b="b"/>
            <a:pathLst>
              <a:path w="3769360" h="850900">
                <a:moveTo>
                  <a:pt x="3392284" y="0"/>
                </a:moveTo>
                <a:lnTo>
                  <a:pt x="0" y="0"/>
                </a:lnTo>
                <a:lnTo>
                  <a:pt x="0" y="850612"/>
                </a:lnTo>
                <a:lnTo>
                  <a:pt x="3769236" y="850612"/>
                </a:lnTo>
                <a:lnTo>
                  <a:pt x="3392284" y="0"/>
                </a:lnTo>
                <a:close/>
              </a:path>
            </a:pathLst>
          </a:custGeom>
          <a:solidFill>
            <a:srgbClr val="009EE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1430" y="8016875"/>
            <a:ext cx="3769360" cy="850900"/>
          </a:xfrm>
          <a:custGeom>
            <a:avLst/>
            <a:gdLst/>
            <a:ahLst/>
            <a:cxnLst/>
            <a:rect l="l" t="t" r="r" b="b"/>
            <a:pathLst>
              <a:path w="3769360" h="850900">
                <a:moveTo>
                  <a:pt x="3392284" y="0"/>
                </a:moveTo>
                <a:lnTo>
                  <a:pt x="0" y="0"/>
                </a:lnTo>
                <a:lnTo>
                  <a:pt x="0" y="850612"/>
                </a:lnTo>
                <a:lnTo>
                  <a:pt x="3769236" y="850612"/>
                </a:lnTo>
                <a:lnTo>
                  <a:pt x="3392284" y="0"/>
                </a:lnTo>
                <a:close/>
              </a:path>
            </a:pathLst>
          </a:custGeom>
          <a:solidFill>
            <a:srgbClr val="D51625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0658" y="20491"/>
            <a:ext cx="5004383" cy="112675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862" y="522555"/>
            <a:ext cx="19080375" cy="853375"/>
          </a:xfrm>
          <a:prstGeom prst="rect">
            <a:avLst/>
          </a:prstGeom>
        </p:spPr>
        <p:txBody>
          <a:bodyPr vert="horz" wrap="square" lIns="0" tIns="159322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Thematic</a:t>
            </a:r>
            <a:r>
              <a:rPr spc="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1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931" y="4094766"/>
            <a:ext cx="28524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Thematic</a:t>
            </a:r>
            <a:r>
              <a:rPr sz="33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931" y="8184331"/>
            <a:ext cx="12680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82285" y="2517123"/>
            <a:ext cx="3444240" cy="3444240"/>
            <a:chOff x="3982285" y="2517123"/>
            <a:chExt cx="3444240" cy="3444240"/>
          </a:xfrm>
        </p:grpSpPr>
        <p:sp>
          <p:nvSpPr>
            <p:cNvPr id="9" name="object 9"/>
            <p:cNvSpPr/>
            <p:nvPr/>
          </p:nvSpPr>
          <p:spPr>
            <a:xfrm>
              <a:off x="3982285" y="2517123"/>
              <a:ext cx="3444240" cy="3444240"/>
            </a:xfrm>
            <a:custGeom>
              <a:avLst/>
              <a:gdLst/>
              <a:ahLst/>
              <a:cxnLst/>
              <a:rect l="l" t="t" r="r" b="b"/>
              <a:pathLst>
                <a:path w="3444240" h="3444240">
                  <a:moveTo>
                    <a:pt x="1721968" y="0"/>
                  </a:moveTo>
                  <a:lnTo>
                    <a:pt x="1673769" y="661"/>
                  </a:lnTo>
                  <a:lnTo>
                    <a:pt x="1625898" y="2634"/>
                  </a:lnTo>
                  <a:lnTo>
                    <a:pt x="1578372" y="5902"/>
                  </a:lnTo>
                  <a:lnTo>
                    <a:pt x="1531208" y="10446"/>
                  </a:lnTo>
                  <a:lnTo>
                    <a:pt x="1484423" y="16250"/>
                  </a:lnTo>
                  <a:lnTo>
                    <a:pt x="1438035" y="23297"/>
                  </a:lnTo>
                  <a:lnTo>
                    <a:pt x="1392061" y="31569"/>
                  </a:lnTo>
                  <a:lnTo>
                    <a:pt x="1346518" y="41049"/>
                  </a:lnTo>
                  <a:lnTo>
                    <a:pt x="1301424" y="51720"/>
                  </a:lnTo>
                  <a:lnTo>
                    <a:pt x="1256795" y="63565"/>
                  </a:lnTo>
                  <a:lnTo>
                    <a:pt x="1212649" y="76565"/>
                  </a:lnTo>
                  <a:lnTo>
                    <a:pt x="1169004" y="90705"/>
                  </a:lnTo>
                  <a:lnTo>
                    <a:pt x="1125876" y="105966"/>
                  </a:lnTo>
                  <a:lnTo>
                    <a:pt x="1083283" y="122332"/>
                  </a:lnTo>
                  <a:lnTo>
                    <a:pt x="1041242" y="139784"/>
                  </a:lnTo>
                  <a:lnTo>
                    <a:pt x="999770" y="158307"/>
                  </a:lnTo>
                  <a:lnTo>
                    <a:pt x="958885" y="177882"/>
                  </a:lnTo>
                  <a:lnTo>
                    <a:pt x="918604" y="198493"/>
                  </a:lnTo>
                  <a:lnTo>
                    <a:pt x="878944" y="220122"/>
                  </a:lnTo>
                  <a:lnTo>
                    <a:pt x="839922" y="242752"/>
                  </a:lnTo>
                  <a:lnTo>
                    <a:pt x="801555" y="266365"/>
                  </a:lnTo>
                  <a:lnTo>
                    <a:pt x="763862" y="290945"/>
                  </a:lnTo>
                  <a:lnTo>
                    <a:pt x="726859" y="316474"/>
                  </a:lnTo>
                  <a:lnTo>
                    <a:pt x="690563" y="342934"/>
                  </a:lnTo>
                  <a:lnTo>
                    <a:pt x="654992" y="370309"/>
                  </a:lnTo>
                  <a:lnTo>
                    <a:pt x="620162" y="398582"/>
                  </a:lnTo>
                  <a:lnTo>
                    <a:pt x="586092" y="427734"/>
                  </a:lnTo>
                  <a:lnTo>
                    <a:pt x="552799" y="457749"/>
                  </a:lnTo>
                  <a:lnTo>
                    <a:pt x="520299" y="488610"/>
                  </a:lnTo>
                  <a:lnTo>
                    <a:pt x="488610" y="520299"/>
                  </a:lnTo>
                  <a:lnTo>
                    <a:pt x="457749" y="552799"/>
                  </a:lnTo>
                  <a:lnTo>
                    <a:pt x="427734" y="586092"/>
                  </a:lnTo>
                  <a:lnTo>
                    <a:pt x="398582" y="620162"/>
                  </a:lnTo>
                  <a:lnTo>
                    <a:pt x="370309" y="654992"/>
                  </a:lnTo>
                  <a:lnTo>
                    <a:pt x="342934" y="690563"/>
                  </a:lnTo>
                  <a:lnTo>
                    <a:pt x="316474" y="726859"/>
                  </a:lnTo>
                  <a:lnTo>
                    <a:pt x="290945" y="763862"/>
                  </a:lnTo>
                  <a:lnTo>
                    <a:pt x="266365" y="801555"/>
                  </a:lnTo>
                  <a:lnTo>
                    <a:pt x="242752" y="839922"/>
                  </a:lnTo>
                  <a:lnTo>
                    <a:pt x="220122" y="878944"/>
                  </a:lnTo>
                  <a:lnTo>
                    <a:pt x="198493" y="918604"/>
                  </a:lnTo>
                  <a:lnTo>
                    <a:pt x="177882" y="958885"/>
                  </a:lnTo>
                  <a:lnTo>
                    <a:pt x="158307" y="999770"/>
                  </a:lnTo>
                  <a:lnTo>
                    <a:pt x="139784" y="1041242"/>
                  </a:lnTo>
                  <a:lnTo>
                    <a:pt x="122332" y="1083283"/>
                  </a:lnTo>
                  <a:lnTo>
                    <a:pt x="105966" y="1125876"/>
                  </a:lnTo>
                  <a:lnTo>
                    <a:pt x="90705" y="1169004"/>
                  </a:lnTo>
                  <a:lnTo>
                    <a:pt x="76565" y="1212649"/>
                  </a:lnTo>
                  <a:lnTo>
                    <a:pt x="63565" y="1256795"/>
                  </a:lnTo>
                  <a:lnTo>
                    <a:pt x="51720" y="1301424"/>
                  </a:lnTo>
                  <a:lnTo>
                    <a:pt x="41049" y="1346518"/>
                  </a:lnTo>
                  <a:lnTo>
                    <a:pt x="31569" y="1392061"/>
                  </a:lnTo>
                  <a:lnTo>
                    <a:pt x="23297" y="1438035"/>
                  </a:lnTo>
                  <a:lnTo>
                    <a:pt x="16250" y="1484423"/>
                  </a:lnTo>
                  <a:lnTo>
                    <a:pt x="10446" y="1531208"/>
                  </a:lnTo>
                  <a:lnTo>
                    <a:pt x="5902" y="1578372"/>
                  </a:lnTo>
                  <a:lnTo>
                    <a:pt x="2634" y="1625898"/>
                  </a:lnTo>
                  <a:lnTo>
                    <a:pt x="661" y="1673769"/>
                  </a:lnTo>
                  <a:lnTo>
                    <a:pt x="0" y="1721968"/>
                  </a:lnTo>
                  <a:lnTo>
                    <a:pt x="661" y="1770167"/>
                  </a:lnTo>
                  <a:lnTo>
                    <a:pt x="2634" y="1818038"/>
                  </a:lnTo>
                  <a:lnTo>
                    <a:pt x="5902" y="1865564"/>
                  </a:lnTo>
                  <a:lnTo>
                    <a:pt x="10446" y="1912728"/>
                  </a:lnTo>
                  <a:lnTo>
                    <a:pt x="16250" y="1959513"/>
                  </a:lnTo>
                  <a:lnTo>
                    <a:pt x="23297" y="2005901"/>
                  </a:lnTo>
                  <a:lnTo>
                    <a:pt x="31569" y="2051875"/>
                  </a:lnTo>
                  <a:lnTo>
                    <a:pt x="41049" y="2097418"/>
                  </a:lnTo>
                  <a:lnTo>
                    <a:pt x="51720" y="2142512"/>
                  </a:lnTo>
                  <a:lnTo>
                    <a:pt x="63565" y="2187141"/>
                  </a:lnTo>
                  <a:lnTo>
                    <a:pt x="76565" y="2231287"/>
                  </a:lnTo>
                  <a:lnTo>
                    <a:pt x="90705" y="2274932"/>
                  </a:lnTo>
                  <a:lnTo>
                    <a:pt x="105966" y="2318060"/>
                  </a:lnTo>
                  <a:lnTo>
                    <a:pt x="122332" y="2360653"/>
                  </a:lnTo>
                  <a:lnTo>
                    <a:pt x="139784" y="2402694"/>
                  </a:lnTo>
                  <a:lnTo>
                    <a:pt x="158307" y="2444166"/>
                  </a:lnTo>
                  <a:lnTo>
                    <a:pt x="177882" y="2485051"/>
                  </a:lnTo>
                  <a:lnTo>
                    <a:pt x="198493" y="2525332"/>
                  </a:lnTo>
                  <a:lnTo>
                    <a:pt x="220122" y="2564992"/>
                  </a:lnTo>
                  <a:lnTo>
                    <a:pt x="242752" y="2604014"/>
                  </a:lnTo>
                  <a:lnTo>
                    <a:pt x="266365" y="2642381"/>
                  </a:lnTo>
                  <a:lnTo>
                    <a:pt x="290945" y="2680074"/>
                  </a:lnTo>
                  <a:lnTo>
                    <a:pt x="316474" y="2717077"/>
                  </a:lnTo>
                  <a:lnTo>
                    <a:pt x="342934" y="2753373"/>
                  </a:lnTo>
                  <a:lnTo>
                    <a:pt x="370309" y="2788944"/>
                  </a:lnTo>
                  <a:lnTo>
                    <a:pt x="398582" y="2823774"/>
                  </a:lnTo>
                  <a:lnTo>
                    <a:pt x="427734" y="2857844"/>
                  </a:lnTo>
                  <a:lnTo>
                    <a:pt x="457749" y="2891137"/>
                  </a:lnTo>
                  <a:lnTo>
                    <a:pt x="488610" y="2923637"/>
                  </a:lnTo>
                  <a:lnTo>
                    <a:pt x="520299" y="2955326"/>
                  </a:lnTo>
                  <a:lnTo>
                    <a:pt x="552799" y="2986187"/>
                  </a:lnTo>
                  <a:lnTo>
                    <a:pt x="586092" y="3016202"/>
                  </a:lnTo>
                  <a:lnTo>
                    <a:pt x="620162" y="3045354"/>
                  </a:lnTo>
                  <a:lnTo>
                    <a:pt x="654992" y="3073627"/>
                  </a:lnTo>
                  <a:lnTo>
                    <a:pt x="690563" y="3101002"/>
                  </a:lnTo>
                  <a:lnTo>
                    <a:pt x="726859" y="3127462"/>
                  </a:lnTo>
                  <a:lnTo>
                    <a:pt x="763862" y="3152991"/>
                  </a:lnTo>
                  <a:lnTo>
                    <a:pt x="801555" y="3177571"/>
                  </a:lnTo>
                  <a:lnTo>
                    <a:pt x="839922" y="3201184"/>
                  </a:lnTo>
                  <a:lnTo>
                    <a:pt x="878944" y="3223814"/>
                  </a:lnTo>
                  <a:lnTo>
                    <a:pt x="918604" y="3245443"/>
                  </a:lnTo>
                  <a:lnTo>
                    <a:pt x="958885" y="3266054"/>
                  </a:lnTo>
                  <a:lnTo>
                    <a:pt x="999770" y="3285629"/>
                  </a:lnTo>
                  <a:lnTo>
                    <a:pt x="1041242" y="3304152"/>
                  </a:lnTo>
                  <a:lnTo>
                    <a:pt x="1083283" y="3321605"/>
                  </a:lnTo>
                  <a:lnTo>
                    <a:pt x="1125876" y="3337970"/>
                  </a:lnTo>
                  <a:lnTo>
                    <a:pt x="1169004" y="3353231"/>
                  </a:lnTo>
                  <a:lnTo>
                    <a:pt x="1212649" y="3367371"/>
                  </a:lnTo>
                  <a:lnTo>
                    <a:pt x="1256795" y="3380371"/>
                  </a:lnTo>
                  <a:lnTo>
                    <a:pt x="1301424" y="3392216"/>
                  </a:lnTo>
                  <a:lnTo>
                    <a:pt x="1346518" y="3402887"/>
                  </a:lnTo>
                  <a:lnTo>
                    <a:pt x="1392061" y="3412367"/>
                  </a:lnTo>
                  <a:lnTo>
                    <a:pt x="1438035" y="3420639"/>
                  </a:lnTo>
                  <a:lnTo>
                    <a:pt x="1484423" y="3427686"/>
                  </a:lnTo>
                  <a:lnTo>
                    <a:pt x="1531208" y="3433490"/>
                  </a:lnTo>
                  <a:lnTo>
                    <a:pt x="1578372" y="3438034"/>
                  </a:lnTo>
                  <a:lnTo>
                    <a:pt x="1625898" y="3441302"/>
                  </a:lnTo>
                  <a:lnTo>
                    <a:pt x="1673769" y="3443275"/>
                  </a:lnTo>
                  <a:lnTo>
                    <a:pt x="1721968" y="3443937"/>
                  </a:lnTo>
                  <a:lnTo>
                    <a:pt x="1770167" y="3443275"/>
                  </a:lnTo>
                  <a:lnTo>
                    <a:pt x="1818038" y="3441302"/>
                  </a:lnTo>
                  <a:lnTo>
                    <a:pt x="1865564" y="3438034"/>
                  </a:lnTo>
                  <a:lnTo>
                    <a:pt x="1912728" y="3433490"/>
                  </a:lnTo>
                  <a:lnTo>
                    <a:pt x="1959513" y="3427686"/>
                  </a:lnTo>
                  <a:lnTo>
                    <a:pt x="2005901" y="3420639"/>
                  </a:lnTo>
                  <a:lnTo>
                    <a:pt x="2051875" y="3412367"/>
                  </a:lnTo>
                  <a:lnTo>
                    <a:pt x="2097418" y="3402887"/>
                  </a:lnTo>
                  <a:lnTo>
                    <a:pt x="2142512" y="3392216"/>
                  </a:lnTo>
                  <a:lnTo>
                    <a:pt x="2187141" y="3380371"/>
                  </a:lnTo>
                  <a:lnTo>
                    <a:pt x="2231287" y="3367371"/>
                  </a:lnTo>
                  <a:lnTo>
                    <a:pt x="2274932" y="3353231"/>
                  </a:lnTo>
                  <a:lnTo>
                    <a:pt x="2318060" y="3337970"/>
                  </a:lnTo>
                  <a:lnTo>
                    <a:pt x="2360653" y="3321605"/>
                  </a:lnTo>
                  <a:lnTo>
                    <a:pt x="2402694" y="3304152"/>
                  </a:lnTo>
                  <a:lnTo>
                    <a:pt x="2444166" y="3285629"/>
                  </a:lnTo>
                  <a:lnTo>
                    <a:pt x="2485051" y="3266054"/>
                  </a:lnTo>
                  <a:lnTo>
                    <a:pt x="2525332" y="3245443"/>
                  </a:lnTo>
                  <a:lnTo>
                    <a:pt x="2564992" y="3223814"/>
                  </a:lnTo>
                  <a:lnTo>
                    <a:pt x="2604014" y="3201184"/>
                  </a:lnTo>
                  <a:lnTo>
                    <a:pt x="2642381" y="3177571"/>
                  </a:lnTo>
                  <a:lnTo>
                    <a:pt x="2680074" y="3152991"/>
                  </a:lnTo>
                  <a:lnTo>
                    <a:pt x="2717077" y="3127462"/>
                  </a:lnTo>
                  <a:lnTo>
                    <a:pt x="2753373" y="3101002"/>
                  </a:lnTo>
                  <a:lnTo>
                    <a:pt x="2788944" y="3073627"/>
                  </a:lnTo>
                  <a:lnTo>
                    <a:pt x="2823774" y="3045354"/>
                  </a:lnTo>
                  <a:lnTo>
                    <a:pt x="2857844" y="3016202"/>
                  </a:lnTo>
                  <a:lnTo>
                    <a:pt x="2891137" y="2986187"/>
                  </a:lnTo>
                  <a:lnTo>
                    <a:pt x="2923637" y="2955326"/>
                  </a:lnTo>
                  <a:lnTo>
                    <a:pt x="2955326" y="2923637"/>
                  </a:lnTo>
                  <a:lnTo>
                    <a:pt x="2986187" y="2891137"/>
                  </a:lnTo>
                  <a:lnTo>
                    <a:pt x="3016202" y="2857844"/>
                  </a:lnTo>
                  <a:lnTo>
                    <a:pt x="3045354" y="2823774"/>
                  </a:lnTo>
                  <a:lnTo>
                    <a:pt x="3073627" y="2788944"/>
                  </a:lnTo>
                  <a:lnTo>
                    <a:pt x="3101002" y="2753373"/>
                  </a:lnTo>
                  <a:lnTo>
                    <a:pt x="3127462" y="2717077"/>
                  </a:lnTo>
                  <a:lnTo>
                    <a:pt x="3152991" y="2680074"/>
                  </a:lnTo>
                  <a:lnTo>
                    <a:pt x="3177571" y="2642381"/>
                  </a:lnTo>
                  <a:lnTo>
                    <a:pt x="3201184" y="2604014"/>
                  </a:lnTo>
                  <a:lnTo>
                    <a:pt x="3223814" y="2564992"/>
                  </a:lnTo>
                  <a:lnTo>
                    <a:pt x="3245443" y="2525332"/>
                  </a:lnTo>
                  <a:lnTo>
                    <a:pt x="3266054" y="2485051"/>
                  </a:lnTo>
                  <a:lnTo>
                    <a:pt x="3285629" y="2444166"/>
                  </a:lnTo>
                  <a:lnTo>
                    <a:pt x="3304152" y="2402694"/>
                  </a:lnTo>
                  <a:lnTo>
                    <a:pt x="3321605" y="2360653"/>
                  </a:lnTo>
                  <a:lnTo>
                    <a:pt x="3337970" y="2318060"/>
                  </a:lnTo>
                  <a:lnTo>
                    <a:pt x="3353231" y="2274932"/>
                  </a:lnTo>
                  <a:lnTo>
                    <a:pt x="3367371" y="2231287"/>
                  </a:lnTo>
                  <a:lnTo>
                    <a:pt x="3380371" y="2187141"/>
                  </a:lnTo>
                  <a:lnTo>
                    <a:pt x="3392216" y="2142512"/>
                  </a:lnTo>
                  <a:lnTo>
                    <a:pt x="3402887" y="2097418"/>
                  </a:lnTo>
                  <a:lnTo>
                    <a:pt x="3412367" y="2051875"/>
                  </a:lnTo>
                  <a:lnTo>
                    <a:pt x="3420639" y="2005901"/>
                  </a:lnTo>
                  <a:lnTo>
                    <a:pt x="3427686" y="1959513"/>
                  </a:lnTo>
                  <a:lnTo>
                    <a:pt x="3433490" y="1912728"/>
                  </a:lnTo>
                  <a:lnTo>
                    <a:pt x="3438034" y="1865564"/>
                  </a:lnTo>
                  <a:lnTo>
                    <a:pt x="3441302" y="1818038"/>
                  </a:lnTo>
                  <a:lnTo>
                    <a:pt x="3443275" y="1770167"/>
                  </a:lnTo>
                  <a:lnTo>
                    <a:pt x="3443937" y="1721968"/>
                  </a:lnTo>
                  <a:lnTo>
                    <a:pt x="3443275" y="1673769"/>
                  </a:lnTo>
                  <a:lnTo>
                    <a:pt x="3441302" y="1625898"/>
                  </a:lnTo>
                  <a:lnTo>
                    <a:pt x="3438034" y="1578372"/>
                  </a:lnTo>
                  <a:lnTo>
                    <a:pt x="3433490" y="1531208"/>
                  </a:lnTo>
                  <a:lnTo>
                    <a:pt x="3427686" y="1484423"/>
                  </a:lnTo>
                  <a:lnTo>
                    <a:pt x="3420639" y="1438035"/>
                  </a:lnTo>
                  <a:lnTo>
                    <a:pt x="3412367" y="1392061"/>
                  </a:lnTo>
                  <a:lnTo>
                    <a:pt x="3402887" y="1346518"/>
                  </a:lnTo>
                  <a:lnTo>
                    <a:pt x="3392216" y="1301424"/>
                  </a:lnTo>
                  <a:lnTo>
                    <a:pt x="3380371" y="1256795"/>
                  </a:lnTo>
                  <a:lnTo>
                    <a:pt x="3367371" y="1212649"/>
                  </a:lnTo>
                  <a:lnTo>
                    <a:pt x="3353231" y="1169004"/>
                  </a:lnTo>
                  <a:lnTo>
                    <a:pt x="3337970" y="1125876"/>
                  </a:lnTo>
                  <a:lnTo>
                    <a:pt x="3321605" y="1083283"/>
                  </a:lnTo>
                  <a:lnTo>
                    <a:pt x="3304152" y="1041242"/>
                  </a:lnTo>
                  <a:lnTo>
                    <a:pt x="3285629" y="999770"/>
                  </a:lnTo>
                  <a:lnTo>
                    <a:pt x="3266054" y="958885"/>
                  </a:lnTo>
                  <a:lnTo>
                    <a:pt x="3245443" y="918604"/>
                  </a:lnTo>
                  <a:lnTo>
                    <a:pt x="3223814" y="878944"/>
                  </a:lnTo>
                  <a:lnTo>
                    <a:pt x="3201184" y="839922"/>
                  </a:lnTo>
                  <a:lnTo>
                    <a:pt x="3177571" y="801555"/>
                  </a:lnTo>
                  <a:lnTo>
                    <a:pt x="3152991" y="763862"/>
                  </a:lnTo>
                  <a:lnTo>
                    <a:pt x="3127462" y="726859"/>
                  </a:lnTo>
                  <a:lnTo>
                    <a:pt x="3101002" y="690563"/>
                  </a:lnTo>
                  <a:lnTo>
                    <a:pt x="3073627" y="654992"/>
                  </a:lnTo>
                  <a:lnTo>
                    <a:pt x="3045354" y="620162"/>
                  </a:lnTo>
                  <a:lnTo>
                    <a:pt x="3016202" y="586092"/>
                  </a:lnTo>
                  <a:lnTo>
                    <a:pt x="2986187" y="552799"/>
                  </a:lnTo>
                  <a:lnTo>
                    <a:pt x="2955326" y="520299"/>
                  </a:lnTo>
                  <a:lnTo>
                    <a:pt x="2923637" y="488610"/>
                  </a:lnTo>
                  <a:lnTo>
                    <a:pt x="2891137" y="457749"/>
                  </a:lnTo>
                  <a:lnTo>
                    <a:pt x="2857844" y="427734"/>
                  </a:lnTo>
                  <a:lnTo>
                    <a:pt x="2823774" y="398582"/>
                  </a:lnTo>
                  <a:lnTo>
                    <a:pt x="2788944" y="370309"/>
                  </a:lnTo>
                  <a:lnTo>
                    <a:pt x="2753373" y="342934"/>
                  </a:lnTo>
                  <a:lnTo>
                    <a:pt x="2717077" y="316474"/>
                  </a:lnTo>
                  <a:lnTo>
                    <a:pt x="2680074" y="290945"/>
                  </a:lnTo>
                  <a:lnTo>
                    <a:pt x="2642381" y="266365"/>
                  </a:lnTo>
                  <a:lnTo>
                    <a:pt x="2604014" y="242752"/>
                  </a:lnTo>
                  <a:lnTo>
                    <a:pt x="2564992" y="220122"/>
                  </a:lnTo>
                  <a:lnTo>
                    <a:pt x="2525332" y="198493"/>
                  </a:lnTo>
                  <a:lnTo>
                    <a:pt x="2485051" y="177882"/>
                  </a:lnTo>
                  <a:lnTo>
                    <a:pt x="2444166" y="158307"/>
                  </a:lnTo>
                  <a:lnTo>
                    <a:pt x="2402694" y="139784"/>
                  </a:lnTo>
                  <a:lnTo>
                    <a:pt x="2360653" y="122332"/>
                  </a:lnTo>
                  <a:lnTo>
                    <a:pt x="2318060" y="105966"/>
                  </a:lnTo>
                  <a:lnTo>
                    <a:pt x="2274932" y="90705"/>
                  </a:lnTo>
                  <a:lnTo>
                    <a:pt x="2231287" y="76565"/>
                  </a:lnTo>
                  <a:lnTo>
                    <a:pt x="2187141" y="63565"/>
                  </a:lnTo>
                  <a:lnTo>
                    <a:pt x="2142512" y="51720"/>
                  </a:lnTo>
                  <a:lnTo>
                    <a:pt x="2097418" y="41049"/>
                  </a:lnTo>
                  <a:lnTo>
                    <a:pt x="2051875" y="31569"/>
                  </a:lnTo>
                  <a:lnTo>
                    <a:pt x="2005901" y="23297"/>
                  </a:lnTo>
                  <a:lnTo>
                    <a:pt x="1959513" y="16250"/>
                  </a:lnTo>
                  <a:lnTo>
                    <a:pt x="1912728" y="10446"/>
                  </a:lnTo>
                  <a:lnTo>
                    <a:pt x="1865564" y="5902"/>
                  </a:lnTo>
                  <a:lnTo>
                    <a:pt x="1818038" y="2634"/>
                  </a:lnTo>
                  <a:lnTo>
                    <a:pt x="1770167" y="661"/>
                  </a:lnTo>
                  <a:lnTo>
                    <a:pt x="1721968" y="0"/>
                  </a:lnTo>
                  <a:close/>
                </a:path>
              </a:pathLst>
            </a:custGeom>
            <a:solidFill>
              <a:srgbClr val="105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8380" y="2603225"/>
              <a:ext cx="3272154" cy="3272154"/>
            </a:xfrm>
            <a:custGeom>
              <a:avLst/>
              <a:gdLst/>
              <a:ahLst/>
              <a:cxnLst/>
              <a:rect l="l" t="t" r="r" b="b"/>
              <a:pathLst>
                <a:path w="3272154" h="3272154">
                  <a:moveTo>
                    <a:pt x="3271743" y="1635866"/>
                  </a:moveTo>
                  <a:lnTo>
                    <a:pt x="3271045" y="1684099"/>
                  </a:lnTo>
                  <a:lnTo>
                    <a:pt x="3268966" y="1731986"/>
                  </a:lnTo>
                  <a:lnTo>
                    <a:pt x="3265523" y="1779507"/>
                  </a:lnTo>
                  <a:lnTo>
                    <a:pt x="3260737" y="1826644"/>
                  </a:lnTo>
                  <a:lnTo>
                    <a:pt x="3254626" y="1873376"/>
                  </a:lnTo>
                  <a:lnTo>
                    <a:pt x="3247210" y="1919685"/>
                  </a:lnTo>
                  <a:lnTo>
                    <a:pt x="3238508" y="1965552"/>
                  </a:lnTo>
                  <a:lnTo>
                    <a:pt x="3228538" y="2010957"/>
                  </a:lnTo>
                  <a:lnTo>
                    <a:pt x="3217321" y="2055881"/>
                  </a:lnTo>
                  <a:lnTo>
                    <a:pt x="3204875" y="2100306"/>
                  </a:lnTo>
                  <a:lnTo>
                    <a:pt x="3191219" y="2144211"/>
                  </a:lnTo>
                  <a:lnTo>
                    <a:pt x="3176374" y="2187579"/>
                  </a:lnTo>
                  <a:lnTo>
                    <a:pt x="3160357" y="2230388"/>
                  </a:lnTo>
                  <a:lnTo>
                    <a:pt x="3143188" y="2272621"/>
                  </a:lnTo>
                  <a:lnTo>
                    <a:pt x="3124886" y="2314259"/>
                  </a:lnTo>
                  <a:lnTo>
                    <a:pt x="3105471" y="2355281"/>
                  </a:lnTo>
                  <a:lnTo>
                    <a:pt x="3084961" y="2395669"/>
                  </a:lnTo>
                  <a:lnTo>
                    <a:pt x="3063376" y="2435404"/>
                  </a:lnTo>
                  <a:lnTo>
                    <a:pt x="3040735" y="2474466"/>
                  </a:lnTo>
                  <a:lnTo>
                    <a:pt x="3017057" y="2512837"/>
                  </a:lnTo>
                  <a:lnTo>
                    <a:pt x="2992361" y="2550497"/>
                  </a:lnTo>
                  <a:lnTo>
                    <a:pt x="2966667" y="2587427"/>
                  </a:lnTo>
                  <a:lnTo>
                    <a:pt x="2939994" y="2623607"/>
                  </a:lnTo>
                  <a:lnTo>
                    <a:pt x="2912360" y="2659019"/>
                  </a:lnTo>
                  <a:lnTo>
                    <a:pt x="2883785" y="2693644"/>
                  </a:lnTo>
                  <a:lnTo>
                    <a:pt x="2854289" y="2727462"/>
                  </a:lnTo>
                  <a:lnTo>
                    <a:pt x="2823889" y="2760454"/>
                  </a:lnTo>
                  <a:lnTo>
                    <a:pt x="2792607" y="2792600"/>
                  </a:lnTo>
                  <a:lnTo>
                    <a:pt x="2760460" y="2823883"/>
                  </a:lnTo>
                  <a:lnTo>
                    <a:pt x="2727468" y="2854282"/>
                  </a:lnTo>
                  <a:lnTo>
                    <a:pt x="2693650" y="2883778"/>
                  </a:lnTo>
                  <a:lnTo>
                    <a:pt x="2659025" y="2912353"/>
                  </a:lnTo>
                  <a:lnTo>
                    <a:pt x="2623613" y="2939986"/>
                  </a:lnTo>
                  <a:lnTo>
                    <a:pt x="2587433" y="2966660"/>
                  </a:lnTo>
                  <a:lnTo>
                    <a:pt x="2550503" y="2992354"/>
                  </a:lnTo>
                  <a:lnTo>
                    <a:pt x="2512843" y="3017049"/>
                  </a:lnTo>
                  <a:lnTo>
                    <a:pt x="2474472" y="3040727"/>
                  </a:lnTo>
                  <a:lnTo>
                    <a:pt x="2435410" y="3063368"/>
                  </a:lnTo>
                  <a:lnTo>
                    <a:pt x="2395675" y="3084952"/>
                  </a:lnTo>
                  <a:lnTo>
                    <a:pt x="2355287" y="3105462"/>
                  </a:lnTo>
                  <a:lnTo>
                    <a:pt x="2314265" y="3124877"/>
                  </a:lnTo>
                  <a:lnTo>
                    <a:pt x="2272627" y="3143179"/>
                  </a:lnTo>
                  <a:lnTo>
                    <a:pt x="2230394" y="3160347"/>
                  </a:lnTo>
                  <a:lnTo>
                    <a:pt x="2187585" y="3176364"/>
                  </a:lnTo>
                  <a:lnTo>
                    <a:pt x="2144218" y="3191210"/>
                  </a:lnTo>
                  <a:lnTo>
                    <a:pt x="2100313" y="3204865"/>
                  </a:lnTo>
                  <a:lnTo>
                    <a:pt x="2055888" y="3217311"/>
                  </a:lnTo>
                  <a:lnTo>
                    <a:pt x="2010964" y="3228528"/>
                  </a:lnTo>
                  <a:lnTo>
                    <a:pt x="1965559" y="3238498"/>
                  </a:lnTo>
                  <a:lnTo>
                    <a:pt x="1919693" y="3247200"/>
                  </a:lnTo>
                  <a:lnTo>
                    <a:pt x="1873384" y="3254616"/>
                  </a:lnTo>
                  <a:lnTo>
                    <a:pt x="1826652" y="3260727"/>
                  </a:lnTo>
                  <a:lnTo>
                    <a:pt x="1779516" y="3265513"/>
                  </a:lnTo>
                  <a:lnTo>
                    <a:pt x="1731996" y="3268955"/>
                  </a:lnTo>
                  <a:lnTo>
                    <a:pt x="1684109" y="3271035"/>
                  </a:lnTo>
                  <a:lnTo>
                    <a:pt x="1635876" y="3271732"/>
                  </a:lnTo>
                  <a:lnTo>
                    <a:pt x="1587643" y="3271035"/>
                  </a:lnTo>
                  <a:lnTo>
                    <a:pt x="1539756" y="3268955"/>
                  </a:lnTo>
                  <a:lnTo>
                    <a:pt x="1492235" y="3265513"/>
                  </a:lnTo>
                  <a:lnTo>
                    <a:pt x="1445099" y="3260727"/>
                  </a:lnTo>
                  <a:lnTo>
                    <a:pt x="1398366" y="3254616"/>
                  </a:lnTo>
                  <a:lnTo>
                    <a:pt x="1352057" y="3247200"/>
                  </a:lnTo>
                  <a:lnTo>
                    <a:pt x="1306190" y="3238498"/>
                  </a:lnTo>
                  <a:lnTo>
                    <a:pt x="1260785" y="3228528"/>
                  </a:lnTo>
                  <a:lnTo>
                    <a:pt x="1215860" y="3217311"/>
                  </a:lnTo>
                  <a:lnTo>
                    <a:pt x="1171436" y="3204865"/>
                  </a:lnTo>
                  <a:lnTo>
                    <a:pt x="1127530" y="3191210"/>
                  </a:lnTo>
                  <a:lnTo>
                    <a:pt x="1084163" y="3176364"/>
                  </a:lnTo>
                  <a:lnTo>
                    <a:pt x="1041353" y="3160347"/>
                  </a:lnTo>
                  <a:lnTo>
                    <a:pt x="999119" y="3143179"/>
                  </a:lnTo>
                  <a:lnTo>
                    <a:pt x="957482" y="3124877"/>
                  </a:lnTo>
                  <a:lnTo>
                    <a:pt x="916459" y="3105462"/>
                  </a:lnTo>
                  <a:lnTo>
                    <a:pt x="876071" y="3084952"/>
                  </a:lnTo>
                  <a:lnTo>
                    <a:pt x="836336" y="3063368"/>
                  </a:lnTo>
                  <a:lnTo>
                    <a:pt x="797273" y="3040727"/>
                  </a:lnTo>
                  <a:lnTo>
                    <a:pt x="758902" y="3017049"/>
                  </a:lnTo>
                  <a:lnTo>
                    <a:pt x="721242" y="2992354"/>
                  </a:lnTo>
                  <a:lnTo>
                    <a:pt x="684312" y="2966660"/>
                  </a:lnTo>
                  <a:lnTo>
                    <a:pt x="648131" y="2939986"/>
                  </a:lnTo>
                  <a:lnTo>
                    <a:pt x="612719" y="2912353"/>
                  </a:lnTo>
                  <a:lnTo>
                    <a:pt x="578094" y="2883778"/>
                  </a:lnTo>
                  <a:lnTo>
                    <a:pt x="544276" y="2854282"/>
                  </a:lnTo>
                  <a:lnTo>
                    <a:pt x="511284" y="2823883"/>
                  </a:lnTo>
                  <a:lnTo>
                    <a:pt x="479137" y="2792600"/>
                  </a:lnTo>
                  <a:lnTo>
                    <a:pt x="447854" y="2760454"/>
                  </a:lnTo>
                  <a:lnTo>
                    <a:pt x="417455" y="2727462"/>
                  </a:lnTo>
                  <a:lnTo>
                    <a:pt x="387958" y="2693644"/>
                  </a:lnTo>
                  <a:lnTo>
                    <a:pt x="359383" y="2659019"/>
                  </a:lnTo>
                  <a:lnTo>
                    <a:pt x="331749" y="2623607"/>
                  </a:lnTo>
                  <a:lnTo>
                    <a:pt x="305076" y="2587427"/>
                  </a:lnTo>
                  <a:lnTo>
                    <a:pt x="279382" y="2550497"/>
                  </a:lnTo>
                  <a:lnTo>
                    <a:pt x="254686" y="2512837"/>
                  </a:lnTo>
                  <a:lnTo>
                    <a:pt x="231008" y="2474466"/>
                  </a:lnTo>
                  <a:lnTo>
                    <a:pt x="208367" y="2435404"/>
                  </a:lnTo>
                  <a:lnTo>
                    <a:pt x="186782" y="2395669"/>
                  </a:lnTo>
                  <a:lnTo>
                    <a:pt x="166272" y="2355281"/>
                  </a:lnTo>
                  <a:lnTo>
                    <a:pt x="146857" y="2314259"/>
                  </a:lnTo>
                  <a:lnTo>
                    <a:pt x="128555" y="2272621"/>
                  </a:lnTo>
                  <a:lnTo>
                    <a:pt x="111386" y="2230388"/>
                  </a:lnTo>
                  <a:lnTo>
                    <a:pt x="95369" y="2187579"/>
                  </a:lnTo>
                  <a:lnTo>
                    <a:pt x="80523" y="2144211"/>
                  </a:lnTo>
                  <a:lnTo>
                    <a:pt x="66868" y="2100306"/>
                  </a:lnTo>
                  <a:lnTo>
                    <a:pt x="54422" y="2055881"/>
                  </a:lnTo>
                  <a:lnTo>
                    <a:pt x="43204" y="2010957"/>
                  </a:lnTo>
                  <a:lnTo>
                    <a:pt x="33235" y="1965552"/>
                  </a:lnTo>
                  <a:lnTo>
                    <a:pt x="24532" y="1919685"/>
                  </a:lnTo>
                  <a:lnTo>
                    <a:pt x="17116" y="1873376"/>
                  </a:lnTo>
                  <a:lnTo>
                    <a:pt x="11005" y="1826644"/>
                  </a:lnTo>
                  <a:lnTo>
                    <a:pt x="6219" y="1779507"/>
                  </a:lnTo>
                  <a:lnTo>
                    <a:pt x="2777" y="1731986"/>
                  </a:lnTo>
                  <a:lnTo>
                    <a:pt x="697" y="1684099"/>
                  </a:lnTo>
                  <a:lnTo>
                    <a:pt x="0" y="1635866"/>
                  </a:lnTo>
                  <a:lnTo>
                    <a:pt x="697" y="1587633"/>
                  </a:lnTo>
                  <a:lnTo>
                    <a:pt x="2777" y="1539746"/>
                  </a:lnTo>
                  <a:lnTo>
                    <a:pt x="6219" y="1492225"/>
                  </a:lnTo>
                  <a:lnTo>
                    <a:pt x="11005" y="1445088"/>
                  </a:lnTo>
                  <a:lnTo>
                    <a:pt x="17116" y="1398356"/>
                  </a:lnTo>
                  <a:lnTo>
                    <a:pt x="24532" y="1352047"/>
                  </a:lnTo>
                  <a:lnTo>
                    <a:pt x="33235" y="1306180"/>
                  </a:lnTo>
                  <a:lnTo>
                    <a:pt x="43204" y="1260775"/>
                  </a:lnTo>
                  <a:lnTo>
                    <a:pt x="54422" y="1215850"/>
                  </a:lnTo>
                  <a:lnTo>
                    <a:pt x="66868" y="1171426"/>
                  </a:lnTo>
                  <a:lnTo>
                    <a:pt x="80523" y="1127520"/>
                  </a:lnTo>
                  <a:lnTo>
                    <a:pt x="95369" y="1084153"/>
                  </a:lnTo>
                  <a:lnTo>
                    <a:pt x="111386" y="1041344"/>
                  </a:lnTo>
                  <a:lnTo>
                    <a:pt x="128555" y="999110"/>
                  </a:lnTo>
                  <a:lnTo>
                    <a:pt x="146857" y="957473"/>
                  </a:lnTo>
                  <a:lnTo>
                    <a:pt x="166272" y="916451"/>
                  </a:lnTo>
                  <a:lnTo>
                    <a:pt x="186782" y="876063"/>
                  </a:lnTo>
                  <a:lnTo>
                    <a:pt x="208367" y="836328"/>
                  </a:lnTo>
                  <a:lnTo>
                    <a:pt x="231008" y="797265"/>
                  </a:lnTo>
                  <a:lnTo>
                    <a:pt x="254686" y="758895"/>
                  </a:lnTo>
                  <a:lnTo>
                    <a:pt x="279382" y="721235"/>
                  </a:lnTo>
                  <a:lnTo>
                    <a:pt x="305076" y="684305"/>
                  </a:lnTo>
                  <a:lnTo>
                    <a:pt x="331749" y="648125"/>
                  </a:lnTo>
                  <a:lnTo>
                    <a:pt x="359383" y="612712"/>
                  </a:lnTo>
                  <a:lnTo>
                    <a:pt x="387958" y="578088"/>
                  </a:lnTo>
                  <a:lnTo>
                    <a:pt x="417455" y="544270"/>
                  </a:lnTo>
                  <a:lnTo>
                    <a:pt x="447854" y="511278"/>
                  </a:lnTo>
                  <a:lnTo>
                    <a:pt x="479137" y="479132"/>
                  </a:lnTo>
                  <a:lnTo>
                    <a:pt x="511284" y="447849"/>
                  </a:lnTo>
                  <a:lnTo>
                    <a:pt x="544276" y="417450"/>
                  </a:lnTo>
                  <a:lnTo>
                    <a:pt x="578094" y="387954"/>
                  </a:lnTo>
                  <a:lnTo>
                    <a:pt x="612719" y="359379"/>
                  </a:lnTo>
                  <a:lnTo>
                    <a:pt x="648131" y="331746"/>
                  </a:lnTo>
                  <a:lnTo>
                    <a:pt x="684312" y="305072"/>
                  </a:lnTo>
                  <a:lnTo>
                    <a:pt x="721242" y="279378"/>
                  </a:lnTo>
                  <a:lnTo>
                    <a:pt x="758902" y="254683"/>
                  </a:lnTo>
                  <a:lnTo>
                    <a:pt x="797273" y="231005"/>
                  </a:lnTo>
                  <a:lnTo>
                    <a:pt x="836336" y="208364"/>
                  </a:lnTo>
                  <a:lnTo>
                    <a:pt x="876071" y="186779"/>
                  </a:lnTo>
                  <a:lnTo>
                    <a:pt x="916459" y="166270"/>
                  </a:lnTo>
                  <a:lnTo>
                    <a:pt x="957482" y="146855"/>
                  </a:lnTo>
                  <a:lnTo>
                    <a:pt x="999119" y="128553"/>
                  </a:lnTo>
                  <a:lnTo>
                    <a:pt x="1041353" y="111384"/>
                  </a:lnTo>
                  <a:lnTo>
                    <a:pt x="1084163" y="95368"/>
                  </a:lnTo>
                  <a:lnTo>
                    <a:pt x="1127530" y="80522"/>
                  </a:lnTo>
                  <a:lnTo>
                    <a:pt x="1171436" y="66867"/>
                  </a:lnTo>
                  <a:lnTo>
                    <a:pt x="1215860" y="54421"/>
                  </a:lnTo>
                  <a:lnTo>
                    <a:pt x="1260785" y="43204"/>
                  </a:lnTo>
                  <a:lnTo>
                    <a:pt x="1306190" y="33234"/>
                  </a:lnTo>
                  <a:lnTo>
                    <a:pt x="1352057" y="24532"/>
                  </a:lnTo>
                  <a:lnTo>
                    <a:pt x="1398366" y="17116"/>
                  </a:lnTo>
                  <a:lnTo>
                    <a:pt x="1445099" y="11005"/>
                  </a:lnTo>
                  <a:lnTo>
                    <a:pt x="1492235" y="6219"/>
                  </a:lnTo>
                  <a:lnTo>
                    <a:pt x="1539756" y="2776"/>
                  </a:lnTo>
                  <a:lnTo>
                    <a:pt x="1587643" y="697"/>
                  </a:lnTo>
                  <a:lnTo>
                    <a:pt x="1635876" y="0"/>
                  </a:lnTo>
                  <a:lnTo>
                    <a:pt x="1684109" y="697"/>
                  </a:lnTo>
                  <a:lnTo>
                    <a:pt x="1731996" y="2776"/>
                  </a:lnTo>
                  <a:lnTo>
                    <a:pt x="1779516" y="6219"/>
                  </a:lnTo>
                  <a:lnTo>
                    <a:pt x="1826652" y="11005"/>
                  </a:lnTo>
                  <a:lnTo>
                    <a:pt x="1873384" y="17116"/>
                  </a:lnTo>
                  <a:lnTo>
                    <a:pt x="1919693" y="24532"/>
                  </a:lnTo>
                  <a:lnTo>
                    <a:pt x="1965559" y="33234"/>
                  </a:lnTo>
                  <a:lnTo>
                    <a:pt x="2010964" y="43204"/>
                  </a:lnTo>
                  <a:lnTo>
                    <a:pt x="2055888" y="54421"/>
                  </a:lnTo>
                  <a:lnTo>
                    <a:pt x="2100313" y="66867"/>
                  </a:lnTo>
                  <a:lnTo>
                    <a:pt x="2144218" y="80522"/>
                  </a:lnTo>
                  <a:lnTo>
                    <a:pt x="2187585" y="95368"/>
                  </a:lnTo>
                  <a:lnTo>
                    <a:pt x="2230394" y="111384"/>
                  </a:lnTo>
                  <a:lnTo>
                    <a:pt x="2272627" y="128553"/>
                  </a:lnTo>
                  <a:lnTo>
                    <a:pt x="2314265" y="146855"/>
                  </a:lnTo>
                  <a:lnTo>
                    <a:pt x="2355287" y="166270"/>
                  </a:lnTo>
                  <a:lnTo>
                    <a:pt x="2395675" y="186779"/>
                  </a:lnTo>
                  <a:lnTo>
                    <a:pt x="2435410" y="208364"/>
                  </a:lnTo>
                  <a:lnTo>
                    <a:pt x="2474472" y="231005"/>
                  </a:lnTo>
                  <a:lnTo>
                    <a:pt x="2512843" y="254683"/>
                  </a:lnTo>
                  <a:lnTo>
                    <a:pt x="2550503" y="279378"/>
                  </a:lnTo>
                  <a:lnTo>
                    <a:pt x="2587433" y="305072"/>
                  </a:lnTo>
                  <a:lnTo>
                    <a:pt x="2623613" y="331746"/>
                  </a:lnTo>
                  <a:lnTo>
                    <a:pt x="2659025" y="359379"/>
                  </a:lnTo>
                  <a:lnTo>
                    <a:pt x="2693650" y="387954"/>
                  </a:lnTo>
                  <a:lnTo>
                    <a:pt x="2727468" y="417450"/>
                  </a:lnTo>
                  <a:lnTo>
                    <a:pt x="2760460" y="447849"/>
                  </a:lnTo>
                  <a:lnTo>
                    <a:pt x="2792607" y="479132"/>
                  </a:lnTo>
                  <a:lnTo>
                    <a:pt x="2823889" y="511278"/>
                  </a:lnTo>
                  <a:lnTo>
                    <a:pt x="2854289" y="544270"/>
                  </a:lnTo>
                  <a:lnTo>
                    <a:pt x="2883785" y="578088"/>
                  </a:lnTo>
                  <a:lnTo>
                    <a:pt x="2912360" y="612712"/>
                  </a:lnTo>
                  <a:lnTo>
                    <a:pt x="2939994" y="648125"/>
                  </a:lnTo>
                  <a:lnTo>
                    <a:pt x="2966667" y="684305"/>
                  </a:lnTo>
                  <a:lnTo>
                    <a:pt x="2992361" y="721235"/>
                  </a:lnTo>
                  <a:lnTo>
                    <a:pt x="3017057" y="758895"/>
                  </a:lnTo>
                  <a:lnTo>
                    <a:pt x="3040735" y="797265"/>
                  </a:lnTo>
                  <a:lnTo>
                    <a:pt x="3063376" y="836328"/>
                  </a:lnTo>
                  <a:lnTo>
                    <a:pt x="3084961" y="876063"/>
                  </a:lnTo>
                  <a:lnTo>
                    <a:pt x="3105471" y="916451"/>
                  </a:lnTo>
                  <a:lnTo>
                    <a:pt x="3124886" y="957473"/>
                  </a:lnTo>
                  <a:lnTo>
                    <a:pt x="3143188" y="999110"/>
                  </a:lnTo>
                  <a:lnTo>
                    <a:pt x="3160357" y="1041344"/>
                  </a:lnTo>
                  <a:lnTo>
                    <a:pt x="3176374" y="1084153"/>
                  </a:lnTo>
                  <a:lnTo>
                    <a:pt x="3191219" y="1127520"/>
                  </a:lnTo>
                  <a:lnTo>
                    <a:pt x="3204875" y="1171426"/>
                  </a:lnTo>
                  <a:lnTo>
                    <a:pt x="3217321" y="1215850"/>
                  </a:lnTo>
                  <a:lnTo>
                    <a:pt x="3228538" y="1260775"/>
                  </a:lnTo>
                  <a:lnTo>
                    <a:pt x="3238508" y="1306180"/>
                  </a:lnTo>
                  <a:lnTo>
                    <a:pt x="3247210" y="1352047"/>
                  </a:lnTo>
                  <a:lnTo>
                    <a:pt x="3254626" y="1398356"/>
                  </a:lnTo>
                  <a:lnTo>
                    <a:pt x="3260737" y="1445088"/>
                  </a:lnTo>
                  <a:lnTo>
                    <a:pt x="3265523" y="1492225"/>
                  </a:lnTo>
                  <a:lnTo>
                    <a:pt x="3268966" y="1539746"/>
                  </a:lnTo>
                  <a:lnTo>
                    <a:pt x="3271045" y="1587633"/>
                  </a:lnTo>
                  <a:lnTo>
                    <a:pt x="3271743" y="1635866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695076" y="2517123"/>
            <a:ext cx="3444240" cy="3444240"/>
            <a:chOff x="7695076" y="2517123"/>
            <a:chExt cx="3444240" cy="3444240"/>
          </a:xfrm>
        </p:grpSpPr>
        <p:sp>
          <p:nvSpPr>
            <p:cNvPr id="12" name="object 12"/>
            <p:cNvSpPr/>
            <p:nvPr/>
          </p:nvSpPr>
          <p:spPr>
            <a:xfrm>
              <a:off x="7695076" y="2517123"/>
              <a:ext cx="3444240" cy="3444240"/>
            </a:xfrm>
            <a:custGeom>
              <a:avLst/>
              <a:gdLst/>
              <a:ahLst/>
              <a:cxnLst/>
              <a:rect l="l" t="t" r="r" b="b"/>
              <a:pathLst>
                <a:path w="3444240" h="3444240">
                  <a:moveTo>
                    <a:pt x="1721968" y="0"/>
                  </a:moveTo>
                  <a:lnTo>
                    <a:pt x="1673769" y="661"/>
                  </a:lnTo>
                  <a:lnTo>
                    <a:pt x="1625898" y="2634"/>
                  </a:lnTo>
                  <a:lnTo>
                    <a:pt x="1578372" y="5902"/>
                  </a:lnTo>
                  <a:lnTo>
                    <a:pt x="1531208" y="10446"/>
                  </a:lnTo>
                  <a:lnTo>
                    <a:pt x="1484423" y="16250"/>
                  </a:lnTo>
                  <a:lnTo>
                    <a:pt x="1438035" y="23297"/>
                  </a:lnTo>
                  <a:lnTo>
                    <a:pt x="1392061" y="31569"/>
                  </a:lnTo>
                  <a:lnTo>
                    <a:pt x="1346518" y="41049"/>
                  </a:lnTo>
                  <a:lnTo>
                    <a:pt x="1301424" y="51720"/>
                  </a:lnTo>
                  <a:lnTo>
                    <a:pt x="1256795" y="63565"/>
                  </a:lnTo>
                  <a:lnTo>
                    <a:pt x="1212649" y="76565"/>
                  </a:lnTo>
                  <a:lnTo>
                    <a:pt x="1169004" y="90705"/>
                  </a:lnTo>
                  <a:lnTo>
                    <a:pt x="1125876" y="105966"/>
                  </a:lnTo>
                  <a:lnTo>
                    <a:pt x="1083283" y="122332"/>
                  </a:lnTo>
                  <a:lnTo>
                    <a:pt x="1041242" y="139784"/>
                  </a:lnTo>
                  <a:lnTo>
                    <a:pt x="999770" y="158307"/>
                  </a:lnTo>
                  <a:lnTo>
                    <a:pt x="958885" y="177882"/>
                  </a:lnTo>
                  <a:lnTo>
                    <a:pt x="918604" y="198493"/>
                  </a:lnTo>
                  <a:lnTo>
                    <a:pt x="878944" y="220122"/>
                  </a:lnTo>
                  <a:lnTo>
                    <a:pt x="839922" y="242752"/>
                  </a:lnTo>
                  <a:lnTo>
                    <a:pt x="801555" y="266365"/>
                  </a:lnTo>
                  <a:lnTo>
                    <a:pt x="763862" y="290945"/>
                  </a:lnTo>
                  <a:lnTo>
                    <a:pt x="726859" y="316474"/>
                  </a:lnTo>
                  <a:lnTo>
                    <a:pt x="690563" y="342934"/>
                  </a:lnTo>
                  <a:lnTo>
                    <a:pt x="654992" y="370309"/>
                  </a:lnTo>
                  <a:lnTo>
                    <a:pt x="620162" y="398582"/>
                  </a:lnTo>
                  <a:lnTo>
                    <a:pt x="586092" y="427734"/>
                  </a:lnTo>
                  <a:lnTo>
                    <a:pt x="552799" y="457749"/>
                  </a:lnTo>
                  <a:lnTo>
                    <a:pt x="520299" y="488610"/>
                  </a:lnTo>
                  <a:lnTo>
                    <a:pt x="488610" y="520299"/>
                  </a:lnTo>
                  <a:lnTo>
                    <a:pt x="457749" y="552799"/>
                  </a:lnTo>
                  <a:lnTo>
                    <a:pt x="427734" y="586092"/>
                  </a:lnTo>
                  <a:lnTo>
                    <a:pt x="398582" y="620162"/>
                  </a:lnTo>
                  <a:lnTo>
                    <a:pt x="370309" y="654992"/>
                  </a:lnTo>
                  <a:lnTo>
                    <a:pt x="342934" y="690563"/>
                  </a:lnTo>
                  <a:lnTo>
                    <a:pt x="316474" y="726859"/>
                  </a:lnTo>
                  <a:lnTo>
                    <a:pt x="290945" y="763862"/>
                  </a:lnTo>
                  <a:lnTo>
                    <a:pt x="266365" y="801555"/>
                  </a:lnTo>
                  <a:lnTo>
                    <a:pt x="242752" y="839922"/>
                  </a:lnTo>
                  <a:lnTo>
                    <a:pt x="220122" y="878944"/>
                  </a:lnTo>
                  <a:lnTo>
                    <a:pt x="198493" y="918604"/>
                  </a:lnTo>
                  <a:lnTo>
                    <a:pt x="177882" y="958885"/>
                  </a:lnTo>
                  <a:lnTo>
                    <a:pt x="158307" y="999770"/>
                  </a:lnTo>
                  <a:lnTo>
                    <a:pt x="139784" y="1041242"/>
                  </a:lnTo>
                  <a:lnTo>
                    <a:pt x="122332" y="1083283"/>
                  </a:lnTo>
                  <a:lnTo>
                    <a:pt x="105966" y="1125876"/>
                  </a:lnTo>
                  <a:lnTo>
                    <a:pt x="90705" y="1169004"/>
                  </a:lnTo>
                  <a:lnTo>
                    <a:pt x="76565" y="1212649"/>
                  </a:lnTo>
                  <a:lnTo>
                    <a:pt x="63565" y="1256795"/>
                  </a:lnTo>
                  <a:lnTo>
                    <a:pt x="51720" y="1301424"/>
                  </a:lnTo>
                  <a:lnTo>
                    <a:pt x="41049" y="1346518"/>
                  </a:lnTo>
                  <a:lnTo>
                    <a:pt x="31569" y="1392061"/>
                  </a:lnTo>
                  <a:lnTo>
                    <a:pt x="23297" y="1438035"/>
                  </a:lnTo>
                  <a:lnTo>
                    <a:pt x="16250" y="1484423"/>
                  </a:lnTo>
                  <a:lnTo>
                    <a:pt x="10446" y="1531208"/>
                  </a:lnTo>
                  <a:lnTo>
                    <a:pt x="5902" y="1578372"/>
                  </a:lnTo>
                  <a:lnTo>
                    <a:pt x="2634" y="1625898"/>
                  </a:lnTo>
                  <a:lnTo>
                    <a:pt x="661" y="1673769"/>
                  </a:lnTo>
                  <a:lnTo>
                    <a:pt x="0" y="1721968"/>
                  </a:lnTo>
                  <a:lnTo>
                    <a:pt x="661" y="1770167"/>
                  </a:lnTo>
                  <a:lnTo>
                    <a:pt x="2634" y="1818038"/>
                  </a:lnTo>
                  <a:lnTo>
                    <a:pt x="5902" y="1865564"/>
                  </a:lnTo>
                  <a:lnTo>
                    <a:pt x="10446" y="1912728"/>
                  </a:lnTo>
                  <a:lnTo>
                    <a:pt x="16250" y="1959513"/>
                  </a:lnTo>
                  <a:lnTo>
                    <a:pt x="23297" y="2005901"/>
                  </a:lnTo>
                  <a:lnTo>
                    <a:pt x="31569" y="2051875"/>
                  </a:lnTo>
                  <a:lnTo>
                    <a:pt x="41049" y="2097418"/>
                  </a:lnTo>
                  <a:lnTo>
                    <a:pt x="51720" y="2142512"/>
                  </a:lnTo>
                  <a:lnTo>
                    <a:pt x="63565" y="2187141"/>
                  </a:lnTo>
                  <a:lnTo>
                    <a:pt x="76565" y="2231287"/>
                  </a:lnTo>
                  <a:lnTo>
                    <a:pt x="90705" y="2274932"/>
                  </a:lnTo>
                  <a:lnTo>
                    <a:pt x="105966" y="2318060"/>
                  </a:lnTo>
                  <a:lnTo>
                    <a:pt x="122332" y="2360653"/>
                  </a:lnTo>
                  <a:lnTo>
                    <a:pt x="139784" y="2402694"/>
                  </a:lnTo>
                  <a:lnTo>
                    <a:pt x="158307" y="2444166"/>
                  </a:lnTo>
                  <a:lnTo>
                    <a:pt x="177882" y="2485051"/>
                  </a:lnTo>
                  <a:lnTo>
                    <a:pt x="198493" y="2525332"/>
                  </a:lnTo>
                  <a:lnTo>
                    <a:pt x="220122" y="2564992"/>
                  </a:lnTo>
                  <a:lnTo>
                    <a:pt x="242752" y="2604014"/>
                  </a:lnTo>
                  <a:lnTo>
                    <a:pt x="266365" y="2642381"/>
                  </a:lnTo>
                  <a:lnTo>
                    <a:pt x="290945" y="2680074"/>
                  </a:lnTo>
                  <a:lnTo>
                    <a:pt x="316474" y="2717077"/>
                  </a:lnTo>
                  <a:lnTo>
                    <a:pt x="342934" y="2753373"/>
                  </a:lnTo>
                  <a:lnTo>
                    <a:pt x="370309" y="2788944"/>
                  </a:lnTo>
                  <a:lnTo>
                    <a:pt x="398582" y="2823774"/>
                  </a:lnTo>
                  <a:lnTo>
                    <a:pt x="427734" y="2857844"/>
                  </a:lnTo>
                  <a:lnTo>
                    <a:pt x="457749" y="2891137"/>
                  </a:lnTo>
                  <a:lnTo>
                    <a:pt x="488610" y="2923637"/>
                  </a:lnTo>
                  <a:lnTo>
                    <a:pt x="520299" y="2955326"/>
                  </a:lnTo>
                  <a:lnTo>
                    <a:pt x="552799" y="2986187"/>
                  </a:lnTo>
                  <a:lnTo>
                    <a:pt x="586092" y="3016202"/>
                  </a:lnTo>
                  <a:lnTo>
                    <a:pt x="620162" y="3045354"/>
                  </a:lnTo>
                  <a:lnTo>
                    <a:pt x="654992" y="3073627"/>
                  </a:lnTo>
                  <a:lnTo>
                    <a:pt x="690563" y="3101002"/>
                  </a:lnTo>
                  <a:lnTo>
                    <a:pt x="726859" y="3127462"/>
                  </a:lnTo>
                  <a:lnTo>
                    <a:pt x="763862" y="3152991"/>
                  </a:lnTo>
                  <a:lnTo>
                    <a:pt x="801555" y="3177571"/>
                  </a:lnTo>
                  <a:lnTo>
                    <a:pt x="839922" y="3201184"/>
                  </a:lnTo>
                  <a:lnTo>
                    <a:pt x="878944" y="3223814"/>
                  </a:lnTo>
                  <a:lnTo>
                    <a:pt x="918604" y="3245443"/>
                  </a:lnTo>
                  <a:lnTo>
                    <a:pt x="958885" y="3266054"/>
                  </a:lnTo>
                  <a:lnTo>
                    <a:pt x="999770" y="3285629"/>
                  </a:lnTo>
                  <a:lnTo>
                    <a:pt x="1041242" y="3304152"/>
                  </a:lnTo>
                  <a:lnTo>
                    <a:pt x="1083283" y="3321605"/>
                  </a:lnTo>
                  <a:lnTo>
                    <a:pt x="1125876" y="3337970"/>
                  </a:lnTo>
                  <a:lnTo>
                    <a:pt x="1169004" y="3353231"/>
                  </a:lnTo>
                  <a:lnTo>
                    <a:pt x="1212649" y="3367371"/>
                  </a:lnTo>
                  <a:lnTo>
                    <a:pt x="1256795" y="3380371"/>
                  </a:lnTo>
                  <a:lnTo>
                    <a:pt x="1301424" y="3392216"/>
                  </a:lnTo>
                  <a:lnTo>
                    <a:pt x="1346518" y="3402887"/>
                  </a:lnTo>
                  <a:lnTo>
                    <a:pt x="1392061" y="3412367"/>
                  </a:lnTo>
                  <a:lnTo>
                    <a:pt x="1438035" y="3420639"/>
                  </a:lnTo>
                  <a:lnTo>
                    <a:pt x="1484423" y="3427686"/>
                  </a:lnTo>
                  <a:lnTo>
                    <a:pt x="1531208" y="3433490"/>
                  </a:lnTo>
                  <a:lnTo>
                    <a:pt x="1578372" y="3438034"/>
                  </a:lnTo>
                  <a:lnTo>
                    <a:pt x="1625898" y="3441302"/>
                  </a:lnTo>
                  <a:lnTo>
                    <a:pt x="1673769" y="3443275"/>
                  </a:lnTo>
                  <a:lnTo>
                    <a:pt x="1721968" y="3443937"/>
                  </a:lnTo>
                  <a:lnTo>
                    <a:pt x="1770167" y="3443275"/>
                  </a:lnTo>
                  <a:lnTo>
                    <a:pt x="1818038" y="3441302"/>
                  </a:lnTo>
                  <a:lnTo>
                    <a:pt x="1865564" y="3438034"/>
                  </a:lnTo>
                  <a:lnTo>
                    <a:pt x="1912728" y="3433490"/>
                  </a:lnTo>
                  <a:lnTo>
                    <a:pt x="1959513" y="3427686"/>
                  </a:lnTo>
                  <a:lnTo>
                    <a:pt x="2005901" y="3420639"/>
                  </a:lnTo>
                  <a:lnTo>
                    <a:pt x="2051875" y="3412367"/>
                  </a:lnTo>
                  <a:lnTo>
                    <a:pt x="2097418" y="3402887"/>
                  </a:lnTo>
                  <a:lnTo>
                    <a:pt x="2142512" y="3392216"/>
                  </a:lnTo>
                  <a:lnTo>
                    <a:pt x="2187141" y="3380371"/>
                  </a:lnTo>
                  <a:lnTo>
                    <a:pt x="2231287" y="3367371"/>
                  </a:lnTo>
                  <a:lnTo>
                    <a:pt x="2274932" y="3353231"/>
                  </a:lnTo>
                  <a:lnTo>
                    <a:pt x="2318060" y="3337970"/>
                  </a:lnTo>
                  <a:lnTo>
                    <a:pt x="2360653" y="3321605"/>
                  </a:lnTo>
                  <a:lnTo>
                    <a:pt x="2402694" y="3304152"/>
                  </a:lnTo>
                  <a:lnTo>
                    <a:pt x="2444166" y="3285629"/>
                  </a:lnTo>
                  <a:lnTo>
                    <a:pt x="2485051" y="3266054"/>
                  </a:lnTo>
                  <a:lnTo>
                    <a:pt x="2525332" y="3245443"/>
                  </a:lnTo>
                  <a:lnTo>
                    <a:pt x="2564992" y="3223814"/>
                  </a:lnTo>
                  <a:lnTo>
                    <a:pt x="2604014" y="3201184"/>
                  </a:lnTo>
                  <a:lnTo>
                    <a:pt x="2642381" y="3177571"/>
                  </a:lnTo>
                  <a:lnTo>
                    <a:pt x="2680074" y="3152991"/>
                  </a:lnTo>
                  <a:lnTo>
                    <a:pt x="2717077" y="3127462"/>
                  </a:lnTo>
                  <a:lnTo>
                    <a:pt x="2753373" y="3101002"/>
                  </a:lnTo>
                  <a:lnTo>
                    <a:pt x="2788944" y="3073627"/>
                  </a:lnTo>
                  <a:lnTo>
                    <a:pt x="2823774" y="3045354"/>
                  </a:lnTo>
                  <a:lnTo>
                    <a:pt x="2857844" y="3016202"/>
                  </a:lnTo>
                  <a:lnTo>
                    <a:pt x="2891137" y="2986187"/>
                  </a:lnTo>
                  <a:lnTo>
                    <a:pt x="2923637" y="2955326"/>
                  </a:lnTo>
                  <a:lnTo>
                    <a:pt x="2955326" y="2923637"/>
                  </a:lnTo>
                  <a:lnTo>
                    <a:pt x="2986187" y="2891137"/>
                  </a:lnTo>
                  <a:lnTo>
                    <a:pt x="3016202" y="2857844"/>
                  </a:lnTo>
                  <a:lnTo>
                    <a:pt x="3045354" y="2823774"/>
                  </a:lnTo>
                  <a:lnTo>
                    <a:pt x="3073627" y="2788944"/>
                  </a:lnTo>
                  <a:lnTo>
                    <a:pt x="3101002" y="2753373"/>
                  </a:lnTo>
                  <a:lnTo>
                    <a:pt x="3127462" y="2717077"/>
                  </a:lnTo>
                  <a:lnTo>
                    <a:pt x="3152991" y="2680074"/>
                  </a:lnTo>
                  <a:lnTo>
                    <a:pt x="3177571" y="2642381"/>
                  </a:lnTo>
                  <a:lnTo>
                    <a:pt x="3201184" y="2604014"/>
                  </a:lnTo>
                  <a:lnTo>
                    <a:pt x="3223814" y="2564992"/>
                  </a:lnTo>
                  <a:lnTo>
                    <a:pt x="3245443" y="2525332"/>
                  </a:lnTo>
                  <a:lnTo>
                    <a:pt x="3266054" y="2485051"/>
                  </a:lnTo>
                  <a:lnTo>
                    <a:pt x="3285629" y="2444166"/>
                  </a:lnTo>
                  <a:lnTo>
                    <a:pt x="3304152" y="2402694"/>
                  </a:lnTo>
                  <a:lnTo>
                    <a:pt x="3321605" y="2360653"/>
                  </a:lnTo>
                  <a:lnTo>
                    <a:pt x="3337970" y="2318060"/>
                  </a:lnTo>
                  <a:lnTo>
                    <a:pt x="3353231" y="2274932"/>
                  </a:lnTo>
                  <a:lnTo>
                    <a:pt x="3367371" y="2231287"/>
                  </a:lnTo>
                  <a:lnTo>
                    <a:pt x="3380371" y="2187141"/>
                  </a:lnTo>
                  <a:lnTo>
                    <a:pt x="3392216" y="2142512"/>
                  </a:lnTo>
                  <a:lnTo>
                    <a:pt x="3402887" y="2097418"/>
                  </a:lnTo>
                  <a:lnTo>
                    <a:pt x="3412367" y="2051875"/>
                  </a:lnTo>
                  <a:lnTo>
                    <a:pt x="3420639" y="2005901"/>
                  </a:lnTo>
                  <a:lnTo>
                    <a:pt x="3427686" y="1959513"/>
                  </a:lnTo>
                  <a:lnTo>
                    <a:pt x="3433490" y="1912728"/>
                  </a:lnTo>
                  <a:lnTo>
                    <a:pt x="3438034" y="1865564"/>
                  </a:lnTo>
                  <a:lnTo>
                    <a:pt x="3441302" y="1818038"/>
                  </a:lnTo>
                  <a:lnTo>
                    <a:pt x="3443275" y="1770167"/>
                  </a:lnTo>
                  <a:lnTo>
                    <a:pt x="3443937" y="1721968"/>
                  </a:lnTo>
                  <a:lnTo>
                    <a:pt x="3443275" y="1673769"/>
                  </a:lnTo>
                  <a:lnTo>
                    <a:pt x="3441302" y="1625898"/>
                  </a:lnTo>
                  <a:lnTo>
                    <a:pt x="3438034" y="1578372"/>
                  </a:lnTo>
                  <a:lnTo>
                    <a:pt x="3433490" y="1531208"/>
                  </a:lnTo>
                  <a:lnTo>
                    <a:pt x="3427686" y="1484423"/>
                  </a:lnTo>
                  <a:lnTo>
                    <a:pt x="3420639" y="1438035"/>
                  </a:lnTo>
                  <a:lnTo>
                    <a:pt x="3412367" y="1392061"/>
                  </a:lnTo>
                  <a:lnTo>
                    <a:pt x="3402887" y="1346518"/>
                  </a:lnTo>
                  <a:lnTo>
                    <a:pt x="3392216" y="1301424"/>
                  </a:lnTo>
                  <a:lnTo>
                    <a:pt x="3380371" y="1256795"/>
                  </a:lnTo>
                  <a:lnTo>
                    <a:pt x="3367371" y="1212649"/>
                  </a:lnTo>
                  <a:lnTo>
                    <a:pt x="3353231" y="1169004"/>
                  </a:lnTo>
                  <a:lnTo>
                    <a:pt x="3337970" y="1125876"/>
                  </a:lnTo>
                  <a:lnTo>
                    <a:pt x="3321605" y="1083283"/>
                  </a:lnTo>
                  <a:lnTo>
                    <a:pt x="3304152" y="1041242"/>
                  </a:lnTo>
                  <a:lnTo>
                    <a:pt x="3285629" y="999770"/>
                  </a:lnTo>
                  <a:lnTo>
                    <a:pt x="3266054" y="958885"/>
                  </a:lnTo>
                  <a:lnTo>
                    <a:pt x="3245443" y="918604"/>
                  </a:lnTo>
                  <a:lnTo>
                    <a:pt x="3223814" y="878944"/>
                  </a:lnTo>
                  <a:lnTo>
                    <a:pt x="3201184" y="839922"/>
                  </a:lnTo>
                  <a:lnTo>
                    <a:pt x="3177571" y="801555"/>
                  </a:lnTo>
                  <a:lnTo>
                    <a:pt x="3152991" y="763862"/>
                  </a:lnTo>
                  <a:lnTo>
                    <a:pt x="3127462" y="726859"/>
                  </a:lnTo>
                  <a:lnTo>
                    <a:pt x="3101002" y="690563"/>
                  </a:lnTo>
                  <a:lnTo>
                    <a:pt x="3073627" y="654992"/>
                  </a:lnTo>
                  <a:lnTo>
                    <a:pt x="3045354" y="620162"/>
                  </a:lnTo>
                  <a:lnTo>
                    <a:pt x="3016202" y="586092"/>
                  </a:lnTo>
                  <a:lnTo>
                    <a:pt x="2986187" y="552799"/>
                  </a:lnTo>
                  <a:lnTo>
                    <a:pt x="2955326" y="520299"/>
                  </a:lnTo>
                  <a:lnTo>
                    <a:pt x="2923637" y="488610"/>
                  </a:lnTo>
                  <a:lnTo>
                    <a:pt x="2891137" y="457749"/>
                  </a:lnTo>
                  <a:lnTo>
                    <a:pt x="2857844" y="427734"/>
                  </a:lnTo>
                  <a:lnTo>
                    <a:pt x="2823774" y="398582"/>
                  </a:lnTo>
                  <a:lnTo>
                    <a:pt x="2788944" y="370309"/>
                  </a:lnTo>
                  <a:lnTo>
                    <a:pt x="2753373" y="342934"/>
                  </a:lnTo>
                  <a:lnTo>
                    <a:pt x="2717077" y="316474"/>
                  </a:lnTo>
                  <a:lnTo>
                    <a:pt x="2680074" y="290945"/>
                  </a:lnTo>
                  <a:lnTo>
                    <a:pt x="2642381" y="266365"/>
                  </a:lnTo>
                  <a:lnTo>
                    <a:pt x="2604014" y="242752"/>
                  </a:lnTo>
                  <a:lnTo>
                    <a:pt x="2564992" y="220122"/>
                  </a:lnTo>
                  <a:lnTo>
                    <a:pt x="2525332" y="198493"/>
                  </a:lnTo>
                  <a:lnTo>
                    <a:pt x="2485051" y="177882"/>
                  </a:lnTo>
                  <a:lnTo>
                    <a:pt x="2444166" y="158307"/>
                  </a:lnTo>
                  <a:lnTo>
                    <a:pt x="2402694" y="139784"/>
                  </a:lnTo>
                  <a:lnTo>
                    <a:pt x="2360653" y="122332"/>
                  </a:lnTo>
                  <a:lnTo>
                    <a:pt x="2318060" y="105966"/>
                  </a:lnTo>
                  <a:lnTo>
                    <a:pt x="2274932" y="90705"/>
                  </a:lnTo>
                  <a:lnTo>
                    <a:pt x="2231287" y="76565"/>
                  </a:lnTo>
                  <a:lnTo>
                    <a:pt x="2187141" y="63565"/>
                  </a:lnTo>
                  <a:lnTo>
                    <a:pt x="2142512" y="51720"/>
                  </a:lnTo>
                  <a:lnTo>
                    <a:pt x="2097418" y="41049"/>
                  </a:lnTo>
                  <a:lnTo>
                    <a:pt x="2051875" y="31569"/>
                  </a:lnTo>
                  <a:lnTo>
                    <a:pt x="2005901" y="23297"/>
                  </a:lnTo>
                  <a:lnTo>
                    <a:pt x="1959513" y="16250"/>
                  </a:lnTo>
                  <a:lnTo>
                    <a:pt x="1912728" y="10446"/>
                  </a:lnTo>
                  <a:lnTo>
                    <a:pt x="1865564" y="5902"/>
                  </a:lnTo>
                  <a:lnTo>
                    <a:pt x="1818038" y="2634"/>
                  </a:lnTo>
                  <a:lnTo>
                    <a:pt x="1770167" y="661"/>
                  </a:lnTo>
                  <a:lnTo>
                    <a:pt x="1721968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1172" y="2603225"/>
              <a:ext cx="3272154" cy="3272154"/>
            </a:xfrm>
            <a:custGeom>
              <a:avLst/>
              <a:gdLst/>
              <a:ahLst/>
              <a:cxnLst/>
              <a:rect l="l" t="t" r="r" b="b"/>
              <a:pathLst>
                <a:path w="3272154" h="3272154">
                  <a:moveTo>
                    <a:pt x="3271743" y="1635866"/>
                  </a:moveTo>
                  <a:lnTo>
                    <a:pt x="3271045" y="1684099"/>
                  </a:lnTo>
                  <a:lnTo>
                    <a:pt x="3268966" y="1731986"/>
                  </a:lnTo>
                  <a:lnTo>
                    <a:pt x="3265523" y="1779507"/>
                  </a:lnTo>
                  <a:lnTo>
                    <a:pt x="3260737" y="1826644"/>
                  </a:lnTo>
                  <a:lnTo>
                    <a:pt x="3254626" y="1873376"/>
                  </a:lnTo>
                  <a:lnTo>
                    <a:pt x="3247210" y="1919685"/>
                  </a:lnTo>
                  <a:lnTo>
                    <a:pt x="3238508" y="1965552"/>
                  </a:lnTo>
                  <a:lnTo>
                    <a:pt x="3228538" y="2010957"/>
                  </a:lnTo>
                  <a:lnTo>
                    <a:pt x="3217321" y="2055881"/>
                  </a:lnTo>
                  <a:lnTo>
                    <a:pt x="3204875" y="2100306"/>
                  </a:lnTo>
                  <a:lnTo>
                    <a:pt x="3191219" y="2144211"/>
                  </a:lnTo>
                  <a:lnTo>
                    <a:pt x="3176374" y="2187579"/>
                  </a:lnTo>
                  <a:lnTo>
                    <a:pt x="3160357" y="2230388"/>
                  </a:lnTo>
                  <a:lnTo>
                    <a:pt x="3143188" y="2272621"/>
                  </a:lnTo>
                  <a:lnTo>
                    <a:pt x="3124886" y="2314259"/>
                  </a:lnTo>
                  <a:lnTo>
                    <a:pt x="3105471" y="2355281"/>
                  </a:lnTo>
                  <a:lnTo>
                    <a:pt x="3084961" y="2395669"/>
                  </a:lnTo>
                  <a:lnTo>
                    <a:pt x="3063376" y="2435404"/>
                  </a:lnTo>
                  <a:lnTo>
                    <a:pt x="3040735" y="2474466"/>
                  </a:lnTo>
                  <a:lnTo>
                    <a:pt x="3017057" y="2512837"/>
                  </a:lnTo>
                  <a:lnTo>
                    <a:pt x="2992361" y="2550497"/>
                  </a:lnTo>
                  <a:lnTo>
                    <a:pt x="2966667" y="2587427"/>
                  </a:lnTo>
                  <a:lnTo>
                    <a:pt x="2939994" y="2623607"/>
                  </a:lnTo>
                  <a:lnTo>
                    <a:pt x="2912360" y="2659019"/>
                  </a:lnTo>
                  <a:lnTo>
                    <a:pt x="2883785" y="2693644"/>
                  </a:lnTo>
                  <a:lnTo>
                    <a:pt x="2854289" y="2727462"/>
                  </a:lnTo>
                  <a:lnTo>
                    <a:pt x="2823889" y="2760454"/>
                  </a:lnTo>
                  <a:lnTo>
                    <a:pt x="2792607" y="2792600"/>
                  </a:lnTo>
                  <a:lnTo>
                    <a:pt x="2760460" y="2823883"/>
                  </a:lnTo>
                  <a:lnTo>
                    <a:pt x="2727468" y="2854282"/>
                  </a:lnTo>
                  <a:lnTo>
                    <a:pt x="2693650" y="2883778"/>
                  </a:lnTo>
                  <a:lnTo>
                    <a:pt x="2659025" y="2912353"/>
                  </a:lnTo>
                  <a:lnTo>
                    <a:pt x="2623613" y="2939986"/>
                  </a:lnTo>
                  <a:lnTo>
                    <a:pt x="2587433" y="2966660"/>
                  </a:lnTo>
                  <a:lnTo>
                    <a:pt x="2550503" y="2992354"/>
                  </a:lnTo>
                  <a:lnTo>
                    <a:pt x="2512843" y="3017049"/>
                  </a:lnTo>
                  <a:lnTo>
                    <a:pt x="2474472" y="3040727"/>
                  </a:lnTo>
                  <a:lnTo>
                    <a:pt x="2435410" y="3063368"/>
                  </a:lnTo>
                  <a:lnTo>
                    <a:pt x="2395675" y="3084952"/>
                  </a:lnTo>
                  <a:lnTo>
                    <a:pt x="2355287" y="3105462"/>
                  </a:lnTo>
                  <a:lnTo>
                    <a:pt x="2314265" y="3124877"/>
                  </a:lnTo>
                  <a:lnTo>
                    <a:pt x="2272627" y="3143179"/>
                  </a:lnTo>
                  <a:lnTo>
                    <a:pt x="2230394" y="3160347"/>
                  </a:lnTo>
                  <a:lnTo>
                    <a:pt x="2187585" y="3176364"/>
                  </a:lnTo>
                  <a:lnTo>
                    <a:pt x="2144218" y="3191210"/>
                  </a:lnTo>
                  <a:lnTo>
                    <a:pt x="2100313" y="3204865"/>
                  </a:lnTo>
                  <a:lnTo>
                    <a:pt x="2055888" y="3217311"/>
                  </a:lnTo>
                  <a:lnTo>
                    <a:pt x="2010964" y="3228528"/>
                  </a:lnTo>
                  <a:lnTo>
                    <a:pt x="1965559" y="3238498"/>
                  </a:lnTo>
                  <a:lnTo>
                    <a:pt x="1919693" y="3247200"/>
                  </a:lnTo>
                  <a:lnTo>
                    <a:pt x="1873384" y="3254616"/>
                  </a:lnTo>
                  <a:lnTo>
                    <a:pt x="1826652" y="3260727"/>
                  </a:lnTo>
                  <a:lnTo>
                    <a:pt x="1779516" y="3265513"/>
                  </a:lnTo>
                  <a:lnTo>
                    <a:pt x="1731996" y="3268955"/>
                  </a:lnTo>
                  <a:lnTo>
                    <a:pt x="1684109" y="3271035"/>
                  </a:lnTo>
                  <a:lnTo>
                    <a:pt x="1635876" y="3271732"/>
                  </a:lnTo>
                  <a:lnTo>
                    <a:pt x="1587643" y="3271035"/>
                  </a:lnTo>
                  <a:lnTo>
                    <a:pt x="1539756" y="3268955"/>
                  </a:lnTo>
                  <a:lnTo>
                    <a:pt x="1492235" y="3265513"/>
                  </a:lnTo>
                  <a:lnTo>
                    <a:pt x="1445099" y="3260727"/>
                  </a:lnTo>
                  <a:lnTo>
                    <a:pt x="1398366" y="3254616"/>
                  </a:lnTo>
                  <a:lnTo>
                    <a:pt x="1352057" y="3247200"/>
                  </a:lnTo>
                  <a:lnTo>
                    <a:pt x="1306190" y="3238498"/>
                  </a:lnTo>
                  <a:lnTo>
                    <a:pt x="1260785" y="3228528"/>
                  </a:lnTo>
                  <a:lnTo>
                    <a:pt x="1215860" y="3217311"/>
                  </a:lnTo>
                  <a:lnTo>
                    <a:pt x="1171436" y="3204865"/>
                  </a:lnTo>
                  <a:lnTo>
                    <a:pt x="1127530" y="3191210"/>
                  </a:lnTo>
                  <a:lnTo>
                    <a:pt x="1084163" y="3176364"/>
                  </a:lnTo>
                  <a:lnTo>
                    <a:pt x="1041353" y="3160347"/>
                  </a:lnTo>
                  <a:lnTo>
                    <a:pt x="999119" y="3143179"/>
                  </a:lnTo>
                  <a:lnTo>
                    <a:pt x="957482" y="3124877"/>
                  </a:lnTo>
                  <a:lnTo>
                    <a:pt x="916459" y="3105462"/>
                  </a:lnTo>
                  <a:lnTo>
                    <a:pt x="876071" y="3084952"/>
                  </a:lnTo>
                  <a:lnTo>
                    <a:pt x="836336" y="3063368"/>
                  </a:lnTo>
                  <a:lnTo>
                    <a:pt x="797273" y="3040727"/>
                  </a:lnTo>
                  <a:lnTo>
                    <a:pt x="758902" y="3017049"/>
                  </a:lnTo>
                  <a:lnTo>
                    <a:pt x="721242" y="2992354"/>
                  </a:lnTo>
                  <a:lnTo>
                    <a:pt x="684312" y="2966660"/>
                  </a:lnTo>
                  <a:lnTo>
                    <a:pt x="648131" y="2939986"/>
                  </a:lnTo>
                  <a:lnTo>
                    <a:pt x="612719" y="2912353"/>
                  </a:lnTo>
                  <a:lnTo>
                    <a:pt x="578094" y="2883778"/>
                  </a:lnTo>
                  <a:lnTo>
                    <a:pt x="544276" y="2854282"/>
                  </a:lnTo>
                  <a:lnTo>
                    <a:pt x="511284" y="2823883"/>
                  </a:lnTo>
                  <a:lnTo>
                    <a:pt x="479137" y="2792600"/>
                  </a:lnTo>
                  <a:lnTo>
                    <a:pt x="447854" y="2760454"/>
                  </a:lnTo>
                  <a:lnTo>
                    <a:pt x="417455" y="2727462"/>
                  </a:lnTo>
                  <a:lnTo>
                    <a:pt x="387958" y="2693644"/>
                  </a:lnTo>
                  <a:lnTo>
                    <a:pt x="359383" y="2659019"/>
                  </a:lnTo>
                  <a:lnTo>
                    <a:pt x="331749" y="2623607"/>
                  </a:lnTo>
                  <a:lnTo>
                    <a:pt x="305076" y="2587427"/>
                  </a:lnTo>
                  <a:lnTo>
                    <a:pt x="279382" y="2550497"/>
                  </a:lnTo>
                  <a:lnTo>
                    <a:pt x="254686" y="2512837"/>
                  </a:lnTo>
                  <a:lnTo>
                    <a:pt x="231008" y="2474466"/>
                  </a:lnTo>
                  <a:lnTo>
                    <a:pt x="208367" y="2435404"/>
                  </a:lnTo>
                  <a:lnTo>
                    <a:pt x="186782" y="2395669"/>
                  </a:lnTo>
                  <a:lnTo>
                    <a:pt x="166272" y="2355281"/>
                  </a:lnTo>
                  <a:lnTo>
                    <a:pt x="146857" y="2314259"/>
                  </a:lnTo>
                  <a:lnTo>
                    <a:pt x="128555" y="2272621"/>
                  </a:lnTo>
                  <a:lnTo>
                    <a:pt x="111386" y="2230388"/>
                  </a:lnTo>
                  <a:lnTo>
                    <a:pt x="95369" y="2187579"/>
                  </a:lnTo>
                  <a:lnTo>
                    <a:pt x="80523" y="2144211"/>
                  </a:lnTo>
                  <a:lnTo>
                    <a:pt x="66868" y="2100306"/>
                  </a:lnTo>
                  <a:lnTo>
                    <a:pt x="54422" y="2055881"/>
                  </a:lnTo>
                  <a:lnTo>
                    <a:pt x="43204" y="2010957"/>
                  </a:lnTo>
                  <a:lnTo>
                    <a:pt x="33235" y="1965552"/>
                  </a:lnTo>
                  <a:lnTo>
                    <a:pt x="24532" y="1919685"/>
                  </a:lnTo>
                  <a:lnTo>
                    <a:pt x="17116" y="1873376"/>
                  </a:lnTo>
                  <a:lnTo>
                    <a:pt x="11005" y="1826644"/>
                  </a:lnTo>
                  <a:lnTo>
                    <a:pt x="6219" y="1779507"/>
                  </a:lnTo>
                  <a:lnTo>
                    <a:pt x="2777" y="1731986"/>
                  </a:lnTo>
                  <a:lnTo>
                    <a:pt x="697" y="1684099"/>
                  </a:lnTo>
                  <a:lnTo>
                    <a:pt x="0" y="1635866"/>
                  </a:lnTo>
                  <a:lnTo>
                    <a:pt x="697" y="1587633"/>
                  </a:lnTo>
                  <a:lnTo>
                    <a:pt x="2777" y="1539746"/>
                  </a:lnTo>
                  <a:lnTo>
                    <a:pt x="6219" y="1492225"/>
                  </a:lnTo>
                  <a:lnTo>
                    <a:pt x="11005" y="1445088"/>
                  </a:lnTo>
                  <a:lnTo>
                    <a:pt x="17116" y="1398356"/>
                  </a:lnTo>
                  <a:lnTo>
                    <a:pt x="24532" y="1352047"/>
                  </a:lnTo>
                  <a:lnTo>
                    <a:pt x="33235" y="1306180"/>
                  </a:lnTo>
                  <a:lnTo>
                    <a:pt x="43204" y="1260775"/>
                  </a:lnTo>
                  <a:lnTo>
                    <a:pt x="54422" y="1215850"/>
                  </a:lnTo>
                  <a:lnTo>
                    <a:pt x="66868" y="1171426"/>
                  </a:lnTo>
                  <a:lnTo>
                    <a:pt x="80523" y="1127520"/>
                  </a:lnTo>
                  <a:lnTo>
                    <a:pt x="95369" y="1084153"/>
                  </a:lnTo>
                  <a:lnTo>
                    <a:pt x="111386" y="1041344"/>
                  </a:lnTo>
                  <a:lnTo>
                    <a:pt x="128555" y="999110"/>
                  </a:lnTo>
                  <a:lnTo>
                    <a:pt x="146857" y="957473"/>
                  </a:lnTo>
                  <a:lnTo>
                    <a:pt x="166272" y="916451"/>
                  </a:lnTo>
                  <a:lnTo>
                    <a:pt x="186782" y="876063"/>
                  </a:lnTo>
                  <a:lnTo>
                    <a:pt x="208367" y="836328"/>
                  </a:lnTo>
                  <a:lnTo>
                    <a:pt x="231008" y="797265"/>
                  </a:lnTo>
                  <a:lnTo>
                    <a:pt x="254686" y="758895"/>
                  </a:lnTo>
                  <a:lnTo>
                    <a:pt x="279382" y="721235"/>
                  </a:lnTo>
                  <a:lnTo>
                    <a:pt x="305076" y="684305"/>
                  </a:lnTo>
                  <a:lnTo>
                    <a:pt x="331749" y="648125"/>
                  </a:lnTo>
                  <a:lnTo>
                    <a:pt x="359383" y="612712"/>
                  </a:lnTo>
                  <a:lnTo>
                    <a:pt x="387958" y="578088"/>
                  </a:lnTo>
                  <a:lnTo>
                    <a:pt x="417455" y="544270"/>
                  </a:lnTo>
                  <a:lnTo>
                    <a:pt x="447854" y="511278"/>
                  </a:lnTo>
                  <a:lnTo>
                    <a:pt x="479137" y="479132"/>
                  </a:lnTo>
                  <a:lnTo>
                    <a:pt x="511284" y="447849"/>
                  </a:lnTo>
                  <a:lnTo>
                    <a:pt x="544276" y="417450"/>
                  </a:lnTo>
                  <a:lnTo>
                    <a:pt x="578094" y="387954"/>
                  </a:lnTo>
                  <a:lnTo>
                    <a:pt x="612719" y="359379"/>
                  </a:lnTo>
                  <a:lnTo>
                    <a:pt x="648131" y="331746"/>
                  </a:lnTo>
                  <a:lnTo>
                    <a:pt x="684312" y="305072"/>
                  </a:lnTo>
                  <a:lnTo>
                    <a:pt x="721242" y="279378"/>
                  </a:lnTo>
                  <a:lnTo>
                    <a:pt x="758902" y="254683"/>
                  </a:lnTo>
                  <a:lnTo>
                    <a:pt x="797273" y="231005"/>
                  </a:lnTo>
                  <a:lnTo>
                    <a:pt x="836336" y="208364"/>
                  </a:lnTo>
                  <a:lnTo>
                    <a:pt x="876071" y="186779"/>
                  </a:lnTo>
                  <a:lnTo>
                    <a:pt x="916459" y="166270"/>
                  </a:lnTo>
                  <a:lnTo>
                    <a:pt x="957482" y="146855"/>
                  </a:lnTo>
                  <a:lnTo>
                    <a:pt x="999119" y="128553"/>
                  </a:lnTo>
                  <a:lnTo>
                    <a:pt x="1041353" y="111384"/>
                  </a:lnTo>
                  <a:lnTo>
                    <a:pt x="1084163" y="95368"/>
                  </a:lnTo>
                  <a:lnTo>
                    <a:pt x="1127530" y="80522"/>
                  </a:lnTo>
                  <a:lnTo>
                    <a:pt x="1171436" y="66867"/>
                  </a:lnTo>
                  <a:lnTo>
                    <a:pt x="1215860" y="54421"/>
                  </a:lnTo>
                  <a:lnTo>
                    <a:pt x="1260785" y="43204"/>
                  </a:lnTo>
                  <a:lnTo>
                    <a:pt x="1306190" y="33234"/>
                  </a:lnTo>
                  <a:lnTo>
                    <a:pt x="1352057" y="24532"/>
                  </a:lnTo>
                  <a:lnTo>
                    <a:pt x="1398366" y="17116"/>
                  </a:lnTo>
                  <a:lnTo>
                    <a:pt x="1445099" y="11005"/>
                  </a:lnTo>
                  <a:lnTo>
                    <a:pt x="1492235" y="6219"/>
                  </a:lnTo>
                  <a:lnTo>
                    <a:pt x="1539756" y="2776"/>
                  </a:lnTo>
                  <a:lnTo>
                    <a:pt x="1587643" y="697"/>
                  </a:lnTo>
                  <a:lnTo>
                    <a:pt x="1635876" y="0"/>
                  </a:lnTo>
                  <a:lnTo>
                    <a:pt x="1684109" y="697"/>
                  </a:lnTo>
                  <a:lnTo>
                    <a:pt x="1731996" y="2776"/>
                  </a:lnTo>
                  <a:lnTo>
                    <a:pt x="1779516" y="6219"/>
                  </a:lnTo>
                  <a:lnTo>
                    <a:pt x="1826652" y="11005"/>
                  </a:lnTo>
                  <a:lnTo>
                    <a:pt x="1873384" y="17116"/>
                  </a:lnTo>
                  <a:lnTo>
                    <a:pt x="1919693" y="24532"/>
                  </a:lnTo>
                  <a:lnTo>
                    <a:pt x="1965559" y="33234"/>
                  </a:lnTo>
                  <a:lnTo>
                    <a:pt x="2010964" y="43204"/>
                  </a:lnTo>
                  <a:lnTo>
                    <a:pt x="2055888" y="54421"/>
                  </a:lnTo>
                  <a:lnTo>
                    <a:pt x="2100313" y="66867"/>
                  </a:lnTo>
                  <a:lnTo>
                    <a:pt x="2144218" y="80522"/>
                  </a:lnTo>
                  <a:lnTo>
                    <a:pt x="2187585" y="95368"/>
                  </a:lnTo>
                  <a:lnTo>
                    <a:pt x="2230394" y="111384"/>
                  </a:lnTo>
                  <a:lnTo>
                    <a:pt x="2272627" y="128553"/>
                  </a:lnTo>
                  <a:lnTo>
                    <a:pt x="2314265" y="146855"/>
                  </a:lnTo>
                  <a:lnTo>
                    <a:pt x="2355287" y="166270"/>
                  </a:lnTo>
                  <a:lnTo>
                    <a:pt x="2395675" y="186779"/>
                  </a:lnTo>
                  <a:lnTo>
                    <a:pt x="2435410" y="208364"/>
                  </a:lnTo>
                  <a:lnTo>
                    <a:pt x="2474472" y="231005"/>
                  </a:lnTo>
                  <a:lnTo>
                    <a:pt x="2512843" y="254683"/>
                  </a:lnTo>
                  <a:lnTo>
                    <a:pt x="2550503" y="279378"/>
                  </a:lnTo>
                  <a:lnTo>
                    <a:pt x="2587433" y="305072"/>
                  </a:lnTo>
                  <a:lnTo>
                    <a:pt x="2623613" y="331746"/>
                  </a:lnTo>
                  <a:lnTo>
                    <a:pt x="2659025" y="359379"/>
                  </a:lnTo>
                  <a:lnTo>
                    <a:pt x="2693650" y="387954"/>
                  </a:lnTo>
                  <a:lnTo>
                    <a:pt x="2727468" y="417450"/>
                  </a:lnTo>
                  <a:lnTo>
                    <a:pt x="2760460" y="447849"/>
                  </a:lnTo>
                  <a:lnTo>
                    <a:pt x="2792607" y="479132"/>
                  </a:lnTo>
                  <a:lnTo>
                    <a:pt x="2823889" y="511278"/>
                  </a:lnTo>
                  <a:lnTo>
                    <a:pt x="2854289" y="544270"/>
                  </a:lnTo>
                  <a:lnTo>
                    <a:pt x="2883785" y="578088"/>
                  </a:lnTo>
                  <a:lnTo>
                    <a:pt x="2912360" y="612712"/>
                  </a:lnTo>
                  <a:lnTo>
                    <a:pt x="2939994" y="648125"/>
                  </a:lnTo>
                  <a:lnTo>
                    <a:pt x="2966667" y="684305"/>
                  </a:lnTo>
                  <a:lnTo>
                    <a:pt x="2992361" y="721235"/>
                  </a:lnTo>
                  <a:lnTo>
                    <a:pt x="3017057" y="758895"/>
                  </a:lnTo>
                  <a:lnTo>
                    <a:pt x="3040735" y="797265"/>
                  </a:lnTo>
                  <a:lnTo>
                    <a:pt x="3063376" y="836328"/>
                  </a:lnTo>
                  <a:lnTo>
                    <a:pt x="3084961" y="876063"/>
                  </a:lnTo>
                  <a:lnTo>
                    <a:pt x="3105471" y="916451"/>
                  </a:lnTo>
                  <a:lnTo>
                    <a:pt x="3124886" y="957473"/>
                  </a:lnTo>
                  <a:lnTo>
                    <a:pt x="3143188" y="999110"/>
                  </a:lnTo>
                  <a:lnTo>
                    <a:pt x="3160357" y="1041344"/>
                  </a:lnTo>
                  <a:lnTo>
                    <a:pt x="3176374" y="1084153"/>
                  </a:lnTo>
                  <a:lnTo>
                    <a:pt x="3191219" y="1127520"/>
                  </a:lnTo>
                  <a:lnTo>
                    <a:pt x="3204875" y="1171426"/>
                  </a:lnTo>
                  <a:lnTo>
                    <a:pt x="3217321" y="1215850"/>
                  </a:lnTo>
                  <a:lnTo>
                    <a:pt x="3228538" y="1260775"/>
                  </a:lnTo>
                  <a:lnTo>
                    <a:pt x="3238508" y="1306180"/>
                  </a:lnTo>
                  <a:lnTo>
                    <a:pt x="3247210" y="1352047"/>
                  </a:lnTo>
                  <a:lnTo>
                    <a:pt x="3254626" y="1398356"/>
                  </a:lnTo>
                  <a:lnTo>
                    <a:pt x="3260737" y="1445088"/>
                  </a:lnTo>
                  <a:lnTo>
                    <a:pt x="3265523" y="1492225"/>
                  </a:lnTo>
                  <a:lnTo>
                    <a:pt x="3268966" y="1539746"/>
                  </a:lnTo>
                  <a:lnTo>
                    <a:pt x="3271045" y="1587633"/>
                  </a:lnTo>
                  <a:lnTo>
                    <a:pt x="3271743" y="1635866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407867" y="2517123"/>
            <a:ext cx="3444240" cy="3444240"/>
            <a:chOff x="11407867" y="2517123"/>
            <a:chExt cx="3444240" cy="3444240"/>
          </a:xfrm>
        </p:grpSpPr>
        <p:sp>
          <p:nvSpPr>
            <p:cNvPr id="15" name="object 15"/>
            <p:cNvSpPr/>
            <p:nvPr/>
          </p:nvSpPr>
          <p:spPr>
            <a:xfrm>
              <a:off x="11407867" y="2517123"/>
              <a:ext cx="3444240" cy="3444240"/>
            </a:xfrm>
            <a:custGeom>
              <a:avLst/>
              <a:gdLst/>
              <a:ahLst/>
              <a:cxnLst/>
              <a:rect l="l" t="t" r="r" b="b"/>
              <a:pathLst>
                <a:path w="3444240" h="3444240">
                  <a:moveTo>
                    <a:pt x="1721968" y="0"/>
                  </a:moveTo>
                  <a:lnTo>
                    <a:pt x="1673769" y="661"/>
                  </a:lnTo>
                  <a:lnTo>
                    <a:pt x="1625898" y="2634"/>
                  </a:lnTo>
                  <a:lnTo>
                    <a:pt x="1578372" y="5902"/>
                  </a:lnTo>
                  <a:lnTo>
                    <a:pt x="1531208" y="10446"/>
                  </a:lnTo>
                  <a:lnTo>
                    <a:pt x="1484423" y="16250"/>
                  </a:lnTo>
                  <a:lnTo>
                    <a:pt x="1438035" y="23297"/>
                  </a:lnTo>
                  <a:lnTo>
                    <a:pt x="1392061" y="31569"/>
                  </a:lnTo>
                  <a:lnTo>
                    <a:pt x="1346518" y="41049"/>
                  </a:lnTo>
                  <a:lnTo>
                    <a:pt x="1301424" y="51720"/>
                  </a:lnTo>
                  <a:lnTo>
                    <a:pt x="1256795" y="63565"/>
                  </a:lnTo>
                  <a:lnTo>
                    <a:pt x="1212649" y="76565"/>
                  </a:lnTo>
                  <a:lnTo>
                    <a:pt x="1169004" y="90705"/>
                  </a:lnTo>
                  <a:lnTo>
                    <a:pt x="1125876" y="105966"/>
                  </a:lnTo>
                  <a:lnTo>
                    <a:pt x="1083283" y="122332"/>
                  </a:lnTo>
                  <a:lnTo>
                    <a:pt x="1041242" y="139784"/>
                  </a:lnTo>
                  <a:lnTo>
                    <a:pt x="999770" y="158307"/>
                  </a:lnTo>
                  <a:lnTo>
                    <a:pt x="958885" y="177882"/>
                  </a:lnTo>
                  <a:lnTo>
                    <a:pt x="918604" y="198493"/>
                  </a:lnTo>
                  <a:lnTo>
                    <a:pt x="878944" y="220122"/>
                  </a:lnTo>
                  <a:lnTo>
                    <a:pt x="839922" y="242752"/>
                  </a:lnTo>
                  <a:lnTo>
                    <a:pt x="801555" y="266365"/>
                  </a:lnTo>
                  <a:lnTo>
                    <a:pt x="763862" y="290945"/>
                  </a:lnTo>
                  <a:lnTo>
                    <a:pt x="726859" y="316474"/>
                  </a:lnTo>
                  <a:lnTo>
                    <a:pt x="690563" y="342934"/>
                  </a:lnTo>
                  <a:lnTo>
                    <a:pt x="654992" y="370309"/>
                  </a:lnTo>
                  <a:lnTo>
                    <a:pt x="620162" y="398582"/>
                  </a:lnTo>
                  <a:lnTo>
                    <a:pt x="586092" y="427734"/>
                  </a:lnTo>
                  <a:lnTo>
                    <a:pt x="552799" y="457749"/>
                  </a:lnTo>
                  <a:lnTo>
                    <a:pt x="520299" y="488610"/>
                  </a:lnTo>
                  <a:lnTo>
                    <a:pt x="488610" y="520299"/>
                  </a:lnTo>
                  <a:lnTo>
                    <a:pt x="457749" y="552799"/>
                  </a:lnTo>
                  <a:lnTo>
                    <a:pt x="427734" y="586092"/>
                  </a:lnTo>
                  <a:lnTo>
                    <a:pt x="398582" y="620162"/>
                  </a:lnTo>
                  <a:lnTo>
                    <a:pt x="370309" y="654992"/>
                  </a:lnTo>
                  <a:lnTo>
                    <a:pt x="342934" y="690563"/>
                  </a:lnTo>
                  <a:lnTo>
                    <a:pt x="316474" y="726859"/>
                  </a:lnTo>
                  <a:lnTo>
                    <a:pt x="290945" y="763862"/>
                  </a:lnTo>
                  <a:lnTo>
                    <a:pt x="266365" y="801555"/>
                  </a:lnTo>
                  <a:lnTo>
                    <a:pt x="242752" y="839922"/>
                  </a:lnTo>
                  <a:lnTo>
                    <a:pt x="220122" y="878944"/>
                  </a:lnTo>
                  <a:lnTo>
                    <a:pt x="198493" y="918604"/>
                  </a:lnTo>
                  <a:lnTo>
                    <a:pt x="177882" y="958885"/>
                  </a:lnTo>
                  <a:lnTo>
                    <a:pt x="158307" y="999770"/>
                  </a:lnTo>
                  <a:lnTo>
                    <a:pt x="139784" y="1041242"/>
                  </a:lnTo>
                  <a:lnTo>
                    <a:pt x="122332" y="1083283"/>
                  </a:lnTo>
                  <a:lnTo>
                    <a:pt x="105966" y="1125876"/>
                  </a:lnTo>
                  <a:lnTo>
                    <a:pt x="90705" y="1169004"/>
                  </a:lnTo>
                  <a:lnTo>
                    <a:pt x="76565" y="1212649"/>
                  </a:lnTo>
                  <a:lnTo>
                    <a:pt x="63565" y="1256795"/>
                  </a:lnTo>
                  <a:lnTo>
                    <a:pt x="51720" y="1301424"/>
                  </a:lnTo>
                  <a:lnTo>
                    <a:pt x="41049" y="1346518"/>
                  </a:lnTo>
                  <a:lnTo>
                    <a:pt x="31569" y="1392061"/>
                  </a:lnTo>
                  <a:lnTo>
                    <a:pt x="23297" y="1438035"/>
                  </a:lnTo>
                  <a:lnTo>
                    <a:pt x="16250" y="1484423"/>
                  </a:lnTo>
                  <a:lnTo>
                    <a:pt x="10446" y="1531208"/>
                  </a:lnTo>
                  <a:lnTo>
                    <a:pt x="5902" y="1578372"/>
                  </a:lnTo>
                  <a:lnTo>
                    <a:pt x="2634" y="1625898"/>
                  </a:lnTo>
                  <a:lnTo>
                    <a:pt x="661" y="1673769"/>
                  </a:lnTo>
                  <a:lnTo>
                    <a:pt x="0" y="1721968"/>
                  </a:lnTo>
                  <a:lnTo>
                    <a:pt x="661" y="1770167"/>
                  </a:lnTo>
                  <a:lnTo>
                    <a:pt x="2634" y="1818038"/>
                  </a:lnTo>
                  <a:lnTo>
                    <a:pt x="5902" y="1865564"/>
                  </a:lnTo>
                  <a:lnTo>
                    <a:pt x="10446" y="1912728"/>
                  </a:lnTo>
                  <a:lnTo>
                    <a:pt x="16250" y="1959513"/>
                  </a:lnTo>
                  <a:lnTo>
                    <a:pt x="23297" y="2005901"/>
                  </a:lnTo>
                  <a:lnTo>
                    <a:pt x="31569" y="2051875"/>
                  </a:lnTo>
                  <a:lnTo>
                    <a:pt x="41049" y="2097418"/>
                  </a:lnTo>
                  <a:lnTo>
                    <a:pt x="51720" y="2142512"/>
                  </a:lnTo>
                  <a:lnTo>
                    <a:pt x="63565" y="2187141"/>
                  </a:lnTo>
                  <a:lnTo>
                    <a:pt x="76565" y="2231287"/>
                  </a:lnTo>
                  <a:lnTo>
                    <a:pt x="90705" y="2274932"/>
                  </a:lnTo>
                  <a:lnTo>
                    <a:pt x="105966" y="2318060"/>
                  </a:lnTo>
                  <a:lnTo>
                    <a:pt x="122332" y="2360653"/>
                  </a:lnTo>
                  <a:lnTo>
                    <a:pt x="139784" y="2402694"/>
                  </a:lnTo>
                  <a:lnTo>
                    <a:pt x="158307" y="2444166"/>
                  </a:lnTo>
                  <a:lnTo>
                    <a:pt x="177882" y="2485051"/>
                  </a:lnTo>
                  <a:lnTo>
                    <a:pt x="198493" y="2525332"/>
                  </a:lnTo>
                  <a:lnTo>
                    <a:pt x="220122" y="2564992"/>
                  </a:lnTo>
                  <a:lnTo>
                    <a:pt x="242752" y="2604014"/>
                  </a:lnTo>
                  <a:lnTo>
                    <a:pt x="266365" y="2642381"/>
                  </a:lnTo>
                  <a:lnTo>
                    <a:pt x="290945" y="2680074"/>
                  </a:lnTo>
                  <a:lnTo>
                    <a:pt x="316474" y="2717077"/>
                  </a:lnTo>
                  <a:lnTo>
                    <a:pt x="342934" y="2753373"/>
                  </a:lnTo>
                  <a:lnTo>
                    <a:pt x="370309" y="2788944"/>
                  </a:lnTo>
                  <a:lnTo>
                    <a:pt x="398582" y="2823774"/>
                  </a:lnTo>
                  <a:lnTo>
                    <a:pt x="427734" y="2857844"/>
                  </a:lnTo>
                  <a:lnTo>
                    <a:pt x="457749" y="2891137"/>
                  </a:lnTo>
                  <a:lnTo>
                    <a:pt x="488610" y="2923637"/>
                  </a:lnTo>
                  <a:lnTo>
                    <a:pt x="520299" y="2955326"/>
                  </a:lnTo>
                  <a:lnTo>
                    <a:pt x="552799" y="2986187"/>
                  </a:lnTo>
                  <a:lnTo>
                    <a:pt x="586092" y="3016202"/>
                  </a:lnTo>
                  <a:lnTo>
                    <a:pt x="620162" y="3045354"/>
                  </a:lnTo>
                  <a:lnTo>
                    <a:pt x="654992" y="3073627"/>
                  </a:lnTo>
                  <a:lnTo>
                    <a:pt x="690563" y="3101002"/>
                  </a:lnTo>
                  <a:lnTo>
                    <a:pt x="726859" y="3127462"/>
                  </a:lnTo>
                  <a:lnTo>
                    <a:pt x="763862" y="3152991"/>
                  </a:lnTo>
                  <a:lnTo>
                    <a:pt x="801555" y="3177571"/>
                  </a:lnTo>
                  <a:lnTo>
                    <a:pt x="839922" y="3201184"/>
                  </a:lnTo>
                  <a:lnTo>
                    <a:pt x="878944" y="3223814"/>
                  </a:lnTo>
                  <a:lnTo>
                    <a:pt x="918604" y="3245443"/>
                  </a:lnTo>
                  <a:lnTo>
                    <a:pt x="958885" y="3266054"/>
                  </a:lnTo>
                  <a:lnTo>
                    <a:pt x="999770" y="3285629"/>
                  </a:lnTo>
                  <a:lnTo>
                    <a:pt x="1041242" y="3304152"/>
                  </a:lnTo>
                  <a:lnTo>
                    <a:pt x="1083283" y="3321605"/>
                  </a:lnTo>
                  <a:lnTo>
                    <a:pt x="1125876" y="3337970"/>
                  </a:lnTo>
                  <a:lnTo>
                    <a:pt x="1169004" y="3353231"/>
                  </a:lnTo>
                  <a:lnTo>
                    <a:pt x="1212649" y="3367371"/>
                  </a:lnTo>
                  <a:lnTo>
                    <a:pt x="1256795" y="3380371"/>
                  </a:lnTo>
                  <a:lnTo>
                    <a:pt x="1301424" y="3392216"/>
                  </a:lnTo>
                  <a:lnTo>
                    <a:pt x="1346518" y="3402887"/>
                  </a:lnTo>
                  <a:lnTo>
                    <a:pt x="1392061" y="3412367"/>
                  </a:lnTo>
                  <a:lnTo>
                    <a:pt x="1438035" y="3420639"/>
                  </a:lnTo>
                  <a:lnTo>
                    <a:pt x="1484423" y="3427686"/>
                  </a:lnTo>
                  <a:lnTo>
                    <a:pt x="1531208" y="3433490"/>
                  </a:lnTo>
                  <a:lnTo>
                    <a:pt x="1578372" y="3438034"/>
                  </a:lnTo>
                  <a:lnTo>
                    <a:pt x="1625898" y="3441302"/>
                  </a:lnTo>
                  <a:lnTo>
                    <a:pt x="1673769" y="3443275"/>
                  </a:lnTo>
                  <a:lnTo>
                    <a:pt x="1721968" y="3443937"/>
                  </a:lnTo>
                  <a:lnTo>
                    <a:pt x="1770167" y="3443275"/>
                  </a:lnTo>
                  <a:lnTo>
                    <a:pt x="1818038" y="3441302"/>
                  </a:lnTo>
                  <a:lnTo>
                    <a:pt x="1865564" y="3438034"/>
                  </a:lnTo>
                  <a:lnTo>
                    <a:pt x="1912728" y="3433490"/>
                  </a:lnTo>
                  <a:lnTo>
                    <a:pt x="1959513" y="3427686"/>
                  </a:lnTo>
                  <a:lnTo>
                    <a:pt x="2005901" y="3420639"/>
                  </a:lnTo>
                  <a:lnTo>
                    <a:pt x="2051875" y="3412367"/>
                  </a:lnTo>
                  <a:lnTo>
                    <a:pt x="2097418" y="3402887"/>
                  </a:lnTo>
                  <a:lnTo>
                    <a:pt x="2142512" y="3392216"/>
                  </a:lnTo>
                  <a:lnTo>
                    <a:pt x="2187141" y="3380371"/>
                  </a:lnTo>
                  <a:lnTo>
                    <a:pt x="2231287" y="3367371"/>
                  </a:lnTo>
                  <a:lnTo>
                    <a:pt x="2274932" y="3353231"/>
                  </a:lnTo>
                  <a:lnTo>
                    <a:pt x="2318060" y="3337970"/>
                  </a:lnTo>
                  <a:lnTo>
                    <a:pt x="2360653" y="3321605"/>
                  </a:lnTo>
                  <a:lnTo>
                    <a:pt x="2402694" y="3304152"/>
                  </a:lnTo>
                  <a:lnTo>
                    <a:pt x="2444166" y="3285629"/>
                  </a:lnTo>
                  <a:lnTo>
                    <a:pt x="2485051" y="3266054"/>
                  </a:lnTo>
                  <a:lnTo>
                    <a:pt x="2525332" y="3245443"/>
                  </a:lnTo>
                  <a:lnTo>
                    <a:pt x="2564992" y="3223814"/>
                  </a:lnTo>
                  <a:lnTo>
                    <a:pt x="2604014" y="3201184"/>
                  </a:lnTo>
                  <a:lnTo>
                    <a:pt x="2642381" y="3177571"/>
                  </a:lnTo>
                  <a:lnTo>
                    <a:pt x="2680074" y="3152991"/>
                  </a:lnTo>
                  <a:lnTo>
                    <a:pt x="2717077" y="3127462"/>
                  </a:lnTo>
                  <a:lnTo>
                    <a:pt x="2753373" y="3101002"/>
                  </a:lnTo>
                  <a:lnTo>
                    <a:pt x="2788944" y="3073627"/>
                  </a:lnTo>
                  <a:lnTo>
                    <a:pt x="2823774" y="3045354"/>
                  </a:lnTo>
                  <a:lnTo>
                    <a:pt x="2857844" y="3016202"/>
                  </a:lnTo>
                  <a:lnTo>
                    <a:pt x="2891137" y="2986187"/>
                  </a:lnTo>
                  <a:lnTo>
                    <a:pt x="2923637" y="2955326"/>
                  </a:lnTo>
                  <a:lnTo>
                    <a:pt x="2955326" y="2923637"/>
                  </a:lnTo>
                  <a:lnTo>
                    <a:pt x="2986187" y="2891137"/>
                  </a:lnTo>
                  <a:lnTo>
                    <a:pt x="3016202" y="2857844"/>
                  </a:lnTo>
                  <a:lnTo>
                    <a:pt x="3045354" y="2823774"/>
                  </a:lnTo>
                  <a:lnTo>
                    <a:pt x="3073627" y="2788944"/>
                  </a:lnTo>
                  <a:lnTo>
                    <a:pt x="3101002" y="2753373"/>
                  </a:lnTo>
                  <a:lnTo>
                    <a:pt x="3127462" y="2717077"/>
                  </a:lnTo>
                  <a:lnTo>
                    <a:pt x="3152991" y="2680074"/>
                  </a:lnTo>
                  <a:lnTo>
                    <a:pt x="3177571" y="2642381"/>
                  </a:lnTo>
                  <a:lnTo>
                    <a:pt x="3201184" y="2604014"/>
                  </a:lnTo>
                  <a:lnTo>
                    <a:pt x="3223814" y="2564992"/>
                  </a:lnTo>
                  <a:lnTo>
                    <a:pt x="3245443" y="2525332"/>
                  </a:lnTo>
                  <a:lnTo>
                    <a:pt x="3266054" y="2485051"/>
                  </a:lnTo>
                  <a:lnTo>
                    <a:pt x="3285629" y="2444166"/>
                  </a:lnTo>
                  <a:lnTo>
                    <a:pt x="3304152" y="2402694"/>
                  </a:lnTo>
                  <a:lnTo>
                    <a:pt x="3321605" y="2360653"/>
                  </a:lnTo>
                  <a:lnTo>
                    <a:pt x="3337970" y="2318060"/>
                  </a:lnTo>
                  <a:lnTo>
                    <a:pt x="3353231" y="2274932"/>
                  </a:lnTo>
                  <a:lnTo>
                    <a:pt x="3367371" y="2231287"/>
                  </a:lnTo>
                  <a:lnTo>
                    <a:pt x="3380371" y="2187141"/>
                  </a:lnTo>
                  <a:lnTo>
                    <a:pt x="3392216" y="2142512"/>
                  </a:lnTo>
                  <a:lnTo>
                    <a:pt x="3402887" y="2097418"/>
                  </a:lnTo>
                  <a:lnTo>
                    <a:pt x="3412367" y="2051875"/>
                  </a:lnTo>
                  <a:lnTo>
                    <a:pt x="3420639" y="2005901"/>
                  </a:lnTo>
                  <a:lnTo>
                    <a:pt x="3427686" y="1959513"/>
                  </a:lnTo>
                  <a:lnTo>
                    <a:pt x="3433490" y="1912728"/>
                  </a:lnTo>
                  <a:lnTo>
                    <a:pt x="3438034" y="1865564"/>
                  </a:lnTo>
                  <a:lnTo>
                    <a:pt x="3441302" y="1818038"/>
                  </a:lnTo>
                  <a:lnTo>
                    <a:pt x="3443275" y="1770167"/>
                  </a:lnTo>
                  <a:lnTo>
                    <a:pt x="3443937" y="1721968"/>
                  </a:lnTo>
                  <a:lnTo>
                    <a:pt x="3443275" y="1673769"/>
                  </a:lnTo>
                  <a:lnTo>
                    <a:pt x="3441302" y="1625898"/>
                  </a:lnTo>
                  <a:lnTo>
                    <a:pt x="3438034" y="1578372"/>
                  </a:lnTo>
                  <a:lnTo>
                    <a:pt x="3433490" y="1531208"/>
                  </a:lnTo>
                  <a:lnTo>
                    <a:pt x="3427686" y="1484423"/>
                  </a:lnTo>
                  <a:lnTo>
                    <a:pt x="3420639" y="1438035"/>
                  </a:lnTo>
                  <a:lnTo>
                    <a:pt x="3412367" y="1392061"/>
                  </a:lnTo>
                  <a:lnTo>
                    <a:pt x="3402887" y="1346518"/>
                  </a:lnTo>
                  <a:lnTo>
                    <a:pt x="3392216" y="1301424"/>
                  </a:lnTo>
                  <a:lnTo>
                    <a:pt x="3380371" y="1256795"/>
                  </a:lnTo>
                  <a:lnTo>
                    <a:pt x="3367371" y="1212649"/>
                  </a:lnTo>
                  <a:lnTo>
                    <a:pt x="3353231" y="1169004"/>
                  </a:lnTo>
                  <a:lnTo>
                    <a:pt x="3337970" y="1125876"/>
                  </a:lnTo>
                  <a:lnTo>
                    <a:pt x="3321605" y="1083283"/>
                  </a:lnTo>
                  <a:lnTo>
                    <a:pt x="3304152" y="1041242"/>
                  </a:lnTo>
                  <a:lnTo>
                    <a:pt x="3285629" y="999770"/>
                  </a:lnTo>
                  <a:lnTo>
                    <a:pt x="3266054" y="958885"/>
                  </a:lnTo>
                  <a:lnTo>
                    <a:pt x="3245443" y="918604"/>
                  </a:lnTo>
                  <a:lnTo>
                    <a:pt x="3223814" y="878944"/>
                  </a:lnTo>
                  <a:lnTo>
                    <a:pt x="3201184" y="839922"/>
                  </a:lnTo>
                  <a:lnTo>
                    <a:pt x="3177571" y="801555"/>
                  </a:lnTo>
                  <a:lnTo>
                    <a:pt x="3152991" y="763862"/>
                  </a:lnTo>
                  <a:lnTo>
                    <a:pt x="3127462" y="726859"/>
                  </a:lnTo>
                  <a:lnTo>
                    <a:pt x="3101002" y="690563"/>
                  </a:lnTo>
                  <a:lnTo>
                    <a:pt x="3073627" y="654992"/>
                  </a:lnTo>
                  <a:lnTo>
                    <a:pt x="3045354" y="620162"/>
                  </a:lnTo>
                  <a:lnTo>
                    <a:pt x="3016202" y="586092"/>
                  </a:lnTo>
                  <a:lnTo>
                    <a:pt x="2986187" y="552799"/>
                  </a:lnTo>
                  <a:lnTo>
                    <a:pt x="2955326" y="520299"/>
                  </a:lnTo>
                  <a:lnTo>
                    <a:pt x="2923637" y="488610"/>
                  </a:lnTo>
                  <a:lnTo>
                    <a:pt x="2891137" y="457749"/>
                  </a:lnTo>
                  <a:lnTo>
                    <a:pt x="2857844" y="427734"/>
                  </a:lnTo>
                  <a:lnTo>
                    <a:pt x="2823774" y="398582"/>
                  </a:lnTo>
                  <a:lnTo>
                    <a:pt x="2788944" y="370309"/>
                  </a:lnTo>
                  <a:lnTo>
                    <a:pt x="2753373" y="342934"/>
                  </a:lnTo>
                  <a:lnTo>
                    <a:pt x="2717077" y="316474"/>
                  </a:lnTo>
                  <a:lnTo>
                    <a:pt x="2680074" y="290945"/>
                  </a:lnTo>
                  <a:lnTo>
                    <a:pt x="2642381" y="266365"/>
                  </a:lnTo>
                  <a:lnTo>
                    <a:pt x="2604014" y="242752"/>
                  </a:lnTo>
                  <a:lnTo>
                    <a:pt x="2564992" y="220122"/>
                  </a:lnTo>
                  <a:lnTo>
                    <a:pt x="2525332" y="198493"/>
                  </a:lnTo>
                  <a:lnTo>
                    <a:pt x="2485051" y="177882"/>
                  </a:lnTo>
                  <a:lnTo>
                    <a:pt x="2444166" y="158307"/>
                  </a:lnTo>
                  <a:lnTo>
                    <a:pt x="2402694" y="139784"/>
                  </a:lnTo>
                  <a:lnTo>
                    <a:pt x="2360653" y="122332"/>
                  </a:lnTo>
                  <a:lnTo>
                    <a:pt x="2318060" y="105966"/>
                  </a:lnTo>
                  <a:lnTo>
                    <a:pt x="2274932" y="90705"/>
                  </a:lnTo>
                  <a:lnTo>
                    <a:pt x="2231287" y="76565"/>
                  </a:lnTo>
                  <a:lnTo>
                    <a:pt x="2187141" y="63565"/>
                  </a:lnTo>
                  <a:lnTo>
                    <a:pt x="2142512" y="51720"/>
                  </a:lnTo>
                  <a:lnTo>
                    <a:pt x="2097418" y="41049"/>
                  </a:lnTo>
                  <a:lnTo>
                    <a:pt x="2051875" y="31569"/>
                  </a:lnTo>
                  <a:lnTo>
                    <a:pt x="2005901" y="23297"/>
                  </a:lnTo>
                  <a:lnTo>
                    <a:pt x="1959513" y="16250"/>
                  </a:lnTo>
                  <a:lnTo>
                    <a:pt x="1912728" y="10446"/>
                  </a:lnTo>
                  <a:lnTo>
                    <a:pt x="1865564" y="5902"/>
                  </a:lnTo>
                  <a:lnTo>
                    <a:pt x="1818038" y="2634"/>
                  </a:lnTo>
                  <a:lnTo>
                    <a:pt x="1770167" y="661"/>
                  </a:lnTo>
                  <a:lnTo>
                    <a:pt x="1721968" y="0"/>
                  </a:lnTo>
                  <a:close/>
                </a:path>
              </a:pathLst>
            </a:custGeom>
            <a:solidFill>
              <a:srgbClr val="D5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93962" y="2603225"/>
              <a:ext cx="3272154" cy="3272154"/>
            </a:xfrm>
            <a:custGeom>
              <a:avLst/>
              <a:gdLst/>
              <a:ahLst/>
              <a:cxnLst/>
              <a:rect l="l" t="t" r="r" b="b"/>
              <a:pathLst>
                <a:path w="3272155" h="3272154">
                  <a:moveTo>
                    <a:pt x="3271743" y="1635866"/>
                  </a:moveTo>
                  <a:lnTo>
                    <a:pt x="3271045" y="1684099"/>
                  </a:lnTo>
                  <a:lnTo>
                    <a:pt x="3268966" y="1731986"/>
                  </a:lnTo>
                  <a:lnTo>
                    <a:pt x="3265523" y="1779507"/>
                  </a:lnTo>
                  <a:lnTo>
                    <a:pt x="3260737" y="1826644"/>
                  </a:lnTo>
                  <a:lnTo>
                    <a:pt x="3254626" y="1873376"/>
                  </a:lnTo>
                  <a:lnTo>
                    <a:pt x="3247210" y="1919685"/>
                  </a:lnTo>
                  <a:lnTo>
                    <a:pt x="3238508" y="1965552"/>
                  </a:lnTo>
                  <a:lnTo>
                    <a:pt x="3228538" y="2010957"/>
                  </a:lnTo>
                  <a:lnTo>
                    <a:pt x="3217321" y="2055881"/>
                  </a:lnTo>
                  <a:lnTo>
                    <a:pt x="3204875" y="2100306"/>
                  </a:lnTo>
                  <a:lnTo>
                    <a:pt x="3191219" y="2144211"/>
                  </a:lnTo>
                  <a:lnTo>
                    <a:pt x="3176374" y="2187579"/>
                  </a:lnTo>
                  <a:lnTo>
                    <a:pt x="3160357" y="2230388"/>
                  </a:lnTo>
                  <a:lnTo>
                    <a:pt x="3143188" y="2272621"/>
                  </a:lnTo>
                  <a:lnTo>
                    <a:pt x="3124886" y="2314259"/>
                  </a:lnTo>
                  <a:lnTo>
                    <a:pt x="3105471" y="2355281"/>
                  </a:lnTo>
                  <a:lnTo>
                    <a:pt x="3084961" y="2395669"/>
                  </a:lnTo>
                  <a:lnTo>
                    <a:pt x="3063376" y="2435404"/>
                  </a:lnTo>
                  <a:lnTo>
                    <a:pt x="3040735" y="2474466"/>
                  </a:lnTo>
                  <a:lnTo>
                    <a:pt x="3017057" y="2512837"/>
                  </a:lnTo>
                  <a:lnTo>
                    <a:pt x="2992361" y="2550497"/>
                  </a:lnTo>
                  <a:lnTo>
                    <a:pt x="2966667" y="2587427"/>
                  </a:lnTo>
                  <a:lnTo>
                    <a:pt x="2939994" y="2623607"/>
                  </a:lnTo>
                  <a:lnTo>
                    <a:pt x="2912360" y="2659019"/>
                  </a:lnTo>
                  <a:lnTo>
                    <a:pt x="2883785" y="2693644"/>
                  </a:lnTo>
                  <a:lnTo>
                    <a:pt x="2854289" y="2727462"/>
                  </a:lnTo>
                  <a:lnTo>
                    <a:pt x="2823889" y="2760454"/>
                  </a:lnTo>
                  <a:lnTo>
                    <a:pt x="2792607" y="2792600"/>
                  </a:lnTo>
                  <a:lnTo>
                    <a:pt x="2760460" y="2823883"/>
                  </a:lnTo>
                  <a:lnTo>
                    <a:pt x="2727468" y="2854282"/>
                  </a:lnTo>
                  <a:lnTo>
                    <a:pt x="2693650" y="2883778"/>
                  </a:lnTo>
                  <a:lnTo>
                    <a:pt x="2659025" y="2912353"/>
                  </a:lnTo>
                  <a:lnTo>
                    <a:pt x="2623613" y="2939986"/>
                  </a:lnTo>
                  <a:lnTo>
                    <a:pt x="2587433" y="2966660"/>
                  </a:lnTo>
                  <a:lnTo>
                    <a:pt x="2550503" y="2992354"/>
                  </a:lnTo>
                  <a:lnTo>
                    <a:pt x="2512843" y="3017049"/>
                  </a:lnTo>
                  <a:lnTo>
                    <a:pt x="2474472" y="3040727"/>
                  </a:lnTo>
                  <a:lnTo>
                    <a:pt x="2435410" y="3063368"/>
                  </a:lnTo>
                  <a:lnTo>
                    <a:pt x="2395675" y="3084952"/>
                  </a:lnTo>
                  <a:lnTo>
                    <a:pt x="2355287" y="3105462"/>
                  </a:lnTo>
                  <a:lnTo>
                    <a:pt x="2314265" y="3124877"/>
                  </a:lnTo>
                  <a:lnTo>
                    <a:pt x="2272627" y="3143179"/>
                  </a:lnTo>
                  <a:lnTo>
                    <a:pt x="2230394" y="3160347"/>
                  </a:lnTo>
                  <a:lnTo>
                    <a:pt x="2187585" y="3176364"/>
                  </a:lnTo>
                  <a:lnTo>
                    <a:pt x="2144218" y="3191210"/>
                  </a:lnTo>
                  <a:lnTo>
                    <a:pt x="2100313" y="3204865"/>
                  </a:lnTo>
                  <a:lnTo>
                    <a:pt x="2055888" y="3217311"/>
                  </a:lnTo>
                  <a:lnTo>
                    <a:pt x="2010964" y="3228528"/>
                  </a:lnTo>
                  <a:lnTo>
                    <a:pt x="1965559" y="3238498"/>
                  </a:lnTo>
                  <a:lnTo>
                    <a:pt x="1919693" y="3247200"/>
                  </a:lnTo>
                  <a:lnTo>
                    <a:pt x="1873384" y="3254616"/>
                  </a:lnTo>
                  <a:lnTo>
                    <a:pt x="1826652" y="3260727"/>
                  </a:lnTo>
                  <a:lnTo>
                    <a:pt x="1779516" y="3265513"/>
                  </a:lnTo>
                  <a:lnTo>
                    <a:pt x="1731996" y="3268955"/>
                  </a:lnTo>
                  <a:lnTo>
                    <a:pt x="1684109" y="3271035"/>
                  </a:lnTo>
                  <a:lnTo>
                    <a:pt x="1635876" y="3271732"/>
                  </a:lnTo>
                  <a:lnTo>
                    <a:pt x="1587643" y="3271035"/>
                  </a:lnTo>
                  <a:lnTo>
                    <a:pt x="1539756" y="3268955"/>
                  </a:lnTo>
                  <a:lnTo>
                    <a:pt x="1492235" y="3265513"/>
                  </a:lnTo>
                  <a:lnTo>
                    <a:pt x="1445099" y="3260727"/>
                  </a:lnTo>
                  <a:lnTo>
                    <a:pt x="1398366" y="3254616"/>
                  </a:lnTo>
                  <a:lnTo>
                    <a:pt x="1352057" y="3247200"/>
                  </a:lnTo>
                  <a:lnTo>
                    <a:pt x="1306190" y="3238498"/>
                  </a:lnTo>
                  <a:lnTo>
                    <a:pt x="1260785" y="3228528"/>
                  </a:lnTo>
                  <a:lnTo>
                    <a:pt x="1215860" y="3217311"/>
                  </a:lnTo>
                  <a:lnTo>
                    <a:pt x="1171436" y="3204865"/>
                  </a:lnTo>
                  <a:lnTo>
                    <a:pt x="1127530" y="3191210"/>
                  </a:lnTo>
                  <a:lnTo>
                    <a:pt x="1084163" y="3176364"/>
                  </a:lnTo>
                  <a:lnTo>
                    <a:pt x="1041353" y="3160347"/>
                  </a:lnTo>
                  <a:lnTo>
                    <a:pt x="999119" y="3143179"/>
                  </a:lnTo>
                  <a:lnTo>
                    <a:pt x="957482" y="3124877"/>
                  </a:lnTo>
                  <a:lnTo>
                    <a:pt x="916459" y="3105462"/>
                  </a:lnTo>
                  <a:lnTo>
                    <a:pt x="876071" y="3084952"/>
                  </a:lnTo>
                  <a:lnTo>
                    <a:pt x="836336" y="3063368"/>
                  </a:lnTo>
                  <a:lnTo>
                    <a:pt x="797273" y="3040727"/>
                  </a:lnTo>
                  <a:lnTo>
                    <a:pt x="758902" y="3017049"/>
                  </a:lnTo>
                  <a:lnTo>
                    <a:pt x="721242" y="2992354"/>
                  </a:lnTo>
                  <a:lnTo>
                    <a:pt x="684312" y="2966660"/>
                  </a:lnTo>
                  <a:lnTo>
                    <a:pt x="648131" y="2939986"/>
                  </a:lnTo>
                  <a:lnTo>
                    <a:pt x="612719" y="2912353"/>
                  </a:lnTo>
                  <a:lnTo>
                    <a:pt x="578094" y="2883778"/>
                  </a:lnTo>
                  <a:lnTo>
                    <a:pt x="544276" y="2854282"/>
                  </a:lnTo>
                  <a:lnTo>
                    <a:pt x="511284" y="2823883"/>
                  </a:lnTo>
                  <a:lnTo>
                    <a:pt x="479137" y="2792600"/>
                  </a:lnTo>
                  <a:lnTo>
                    <a:pt x="447854" y="2760454"/>
                  </a:lnTo>
                  <a:lnTo>
                    <a:pt x="417455" y="2727462"/>
                  </a:lnTo>
                  <a:lnTo>
                    <a:pt x="387958" y="2693644"/>
                  </a:lnTo>
                  <a:lnTo>
                    <a:pt x="359383" y="2659019"/>
                  </a:lnTo>
                  <a:lnTo>
                    <a:pt x="331749" y="2623607"/>
                  </a:lnTo>
                  <a:lnTo>
                    <a:pt x="305076" y="2587427"/>
                  </a:lnTo>
                  <a:lnTo>
                    <a:pt x="279382" y="2550497"/>
                  </a:lnTo>
                  <a:lnTo>
                    <a:pt x="254686" y="2512837"/>
                  </a:lnTo>
                  <a:lnTo>
                    <a:pt x="231008" y="2474466"/>
                  </a:lnTo>
                  <a:lnTo>
                    <a:pt x="208367" y="2435404"/>
                  </a:lnTo>
                  <a:lnTo>
                    <a:pt x="186782" y="2395669"/>
                  </a:lnTo>
                  <a:lnTo>
                    <a:pt x="166272" y="2355281"/>
                  </a:lnTo>
                  <a:lnTo>
                    <a:pt x="146857" y="2314259"/>
                  </a:lnTo>
                  <a:lnTo>
                    <a:pt x="128555" y="2272621"/>
                  </a:lnTo>
                  <a:lnTo>
                    <a:pt x="111386" y="2230388"/>
                  </a:lnTo>
                  <a:lnTo>
                    <a:pt x="95369" y="2187579"/>
                  </a:lnTo>
                  <a:lnTo>
                    <a:pt x="80523" y="2144211"/>
                  </a:lnTo>
                  <a:lnTo>
                    <a:pt x="66868" y="2100306"/>
                  </a:lnTo>
                  <a:lnTo>
                    <a:pt x="54422" y="2055881"/>
                  </a:lnTo>
                  <a:lnTo>
                    <a:pt x="43204" y="2010957"/>
                  </a:lnTo>
                  <a:lnTo>
                    <a:pt x="33235" y="1965552"/>
                  </a:lnTo>
                  <a:lnTo>
                    <a:pt x="24532" y="1919685"/>
                  </a:lnTo>
                  <a:lnTo>
                    <a:pt x="17116" y="1873376"/>
                  </a:lnTo>
                  <a:lnTo>
                    <a:pt x="11005" y="1826644"/>
                  </a:lnTo>
                  <a:lnTo>
                    <a:pt x="6219" y="1779507"/>
                  </a:lnTo>
                  <a:lnTo>
                    <a:pt x="2777" y="1731986"/>
                  </a:lnTo>
                  <a:lnTo>
                    <a:pt x="697" y="1684099"/>
                  </a:lnTo>
                  <a:lnTo>
                    <a:pt x="0" y="1635866"/>
                  </a:lnTo>
                  <a:lnTo>
                    <a:pt x="697" y="1587633"/>
                  </a:lnTo>
                  <a:lnTo>
                    <a:pt x="2777" y="1539746"/>
                  </a:lnTo>
                  <a:lnTo>
                    <a:pt x="6219" y="1492225"/>
                  </a:lnTo>
                  <a:lnTo>
                    <a:pt x="11005" y="1445088"/>
                  </a:lnTo>
                  <a:lnTo>
                    <a:pt x="17116" y="1398356"/>
                  </a:lnTo>
                  <a:lnTo>
                    <a:pt x="24532" y="1352047"/>
                  </a:lnTo>
                  <a:lnTo>
                    <a:pt x="33235" y="1306180"/>
                  </a:lnTo>
                  <a:lnTo>
                    <a:pt x="43204" y="1260775"/>
                  </a:lnTo>
                  <a:lnTo>
                    <a:pt x="54422" y="1215850"/>
                  </a:lnTo>
                  <a:lnTo>
                    <a:pt x="66868" y="1171426"/>
                  </a:lnTo>
                  <a:lnTo>
                    <a:pt x="80523" y="1127520"/>
                  </a:lnTo>
                  <a:lnTo>
                    <a:pt x="95369" y="1084153"/>
                  </a:lnTo>
                  <a:lnTo>
                    <a:pt x="111386" y="1041344"/>
                  </a:lnTo>
                  <a:lnTo>
                    <a:pt x="128555" y="999110"/>
                  </a:lnTo>
                  <a:lnTo>
                    <a:pt x="146857" y="957473"/>
                  </a:lnTo>
                  <a:lnTo>
                    <a:pt x="166272" y="916451"/>
                  </a:lnTo>
                  <a:lnTo>
                    <a:pt x="186782" y="876063"/>
                  </a:lnTo>
                  <a:lnTo>
                    <a:pt x="208367" y="836328"/>
                  </a:lnTo>
                  <a:lnTo>
                    <a:pt x="231008" y="797265"/>
                  </a:lnTo>
                  <a:lnTo>
                    <a:pt x="254686" y="758895"/>
                  </a:lnTo>
                  <a:lnTo>
                    <a:pt x="279382" y="721235"/>
                  </a:lnTo>
                  <a:lnTo>
                    <a:pt x="305076" y="684305"/>
                  </a:lnTo>
                  <a:lnTo>
                    <a:pt x="331749" y="648125"/>
                  </a:lnTo>
                  <a:lnTo>
                    <a:pt x="359383" y="612712"/>
                  </a:lnTo>
                  <a:lnTo>
                    <a:pt x="387958" y="578088"/>
                  </a:lnTo>
                  <a:lnTo>
                    <a:pt x="417455" y="544270"/>
                  </a:lnTo>
                  <a:lnTo>
                    <a:pt x="447854" y="511278"/>
                  </a:lnTo>
                  <a:lnTo>
                    <a:pt x="479137" y="479132"/>
                  </a:lnTo>
                  <a:lnTo>
                    <a:pt x="511284" y="447849"/>
                  </a:lnTo>
                  <a:lnTo>
                    <a:pt x="544276" y="417450"/>
                  </a:lnTo>
                  <a:lnTo>
                    <a:pt x="578094" y="387954"/>
                  </a:lnTo>
                  <a:lnTo>
                    <a:pt x="612719" y="359379"/>
                  </a:lnTo>
                  <a:lnTo>
                    <a:pt x="648131" y="331746"/>
                  </a:lnTo>
                  <a:lnTo>
                    <a:pt x="684312" y="305072"/>
                  </a:lnTo>
                  <a:lnTo>
                    <a:pt x="721242" y="279378"/>
                  </a:lnTo>
                  <a:lnTo>
                    <a:pt x="758902" y="254683"/>
                  </a:lnTo>
                  <a:lnTo>
                    <a:pt x="797273" y="231005"/>
                  </a:lnTo>
                  <a:lnTo>
                    <a:pt x="836336" y="208364"/>
                  </a:lnTo>
                  <a:lnTo>
                    <a:pt x="876071" y="186779"/>
                  </a:lnTo>
                  <a:lnTo>
                    <a:pt x="916459" y="166270"/>
                  </a:lnTo>
                  <a:lnTo>
                    <a:pt x="957482" y="146855"/>
                  </a:lnTo>
                  <a:lnTo>
                    <a:pt x="999119" y="128553"/>
                  </a:lnTo>
                  <a:lnTo>
                    <a:pt x="1041353" y="111384"/>
                  </a:lnTo>
                  <a:lnTo>
                    <a:pt x="1084163" y="95368"/>
                  </a:lnTo>
                  <a:lnTo>
                    <a:pt x="1127530" y="80522"/>
                  </a:lnTo>
                  <a:lnTo>
                    <a:pt x="1171436" y="66867"/>
                  </a:lnTo>
                  <a:lnTo>
                    <a:pt x="1215860" y="54421"/>
                  </a:lnTo>
                  <a:lnTo>
                    <a:pt x="1260785" y="43204"/>
                  </a:lnTo>
                  <a:lnTo>
                    <a:pt x="1306190" y="33234"/>
                  </a:lnTo>
                  <a:lnTo>
                    <a:pt x="1352057" y="24532"/>
                  </a:lnTo>
                  <a:lnTo>
                    <a:pt x="1398366" y="17116"/>
                  </a:lnTo>
                  <a:lnTo>
                    <a:pt x="1445099" y="11005"/>
                  </a:lnTo>
                  <a:lnTo>
                    <a:pt x="1492235" y="6219"/>
                  </a:lnTo>
                  <a:lnTo>
                    <a:pt x="1539756" y="2776"/>
                  </a:lnTo>
                  <a:lnTo>
                    <a:pt x="1587643" y="697"/>
                  </a:lnTo>
                  <a:lnTo>
                    <a:pt x="1635876" y="0"/>
                  </a:lnTo>
                  <a:lnTo>
                    <a:pt x="1684109" y="697"/>
                  </a:lnTo>
                  <a:lnTo>
                    <a:pt x="1731996" y="2776"/>
                  </a:lnTo>
                  <a:lnTo>
                    <a:pt x="1779516" y="6219"/>
                  </a:lnTo>
                  <a:lnTo>
                    <a:pt x="1826652" y="11005"/>
                  </a:lnTo>
                  <a:lnTo>
                    <a:pt x="1873384" y="17116"/>
                  </a:lnTo>
                  <a:lnTo>
                    <a:pt x="1919693" y="24532"/>
                  </a:lnTo>
                  <a:lnTo>
                    <a:pt x="1965559" y="33234"/>
                  </a:lnTo>
                  <a:lnTo>
                    <a:pt x="2010964" y="43204"/>
                  </a:lnTo>
                  <a:lnTo>
                    <a:pt x="2055888" y="54421"/>
                  </a:lnTo>
                  <a:lnTo>
                    <a:pt x="2100313" y="66867"/>
                  </a:lnTo>
                  <a:lnTo>
                    <a:pt x="2144218" y="80522"/>
                  </a:lnTo>
                  <a:lnTo>
                    <a:pt x="2187585" y="95368"/>
                  </a:lnTo>
                  <a:lnTo>
                    <a:pt x="2230394" y="111384"/>
                  </a:lnTo>
                  <a:lnTo>
                    <a:pt x="2272627" y="128553"/>
                  </a:lnTo>
                  <a:lnTo>
                    <a:pt x="2314265" y="146855"/>
                  </a:lnTo>
                  <a:lnTo>
                    <a:pt x="2355287" y="166270"/>
                  </a:lnTo>
                  <a:lnTo>
                    <a:pt x="2395675" y="186779"/>
                  </a:lnTo>
                  <a:lnTo>
                    <a:pt x="2435410" y="208364"/>
                  </a:lnTo>
                  <a:lnTo>
                    <a:pt x="2474472" y="231005"/>
                  </a:lnTo>
                  <a:lnTo>
                    <a:pt x="2512843" y="254683"/>
                  </a:lnTo>
                  <a:lnTo>
                    <a:pt x="2550503" y="279378"/>
                  </a:lnTo>
                  <a:lnTo>
                    <a:pt x="2587433" y="305072"/>
                  </a:lnTo>
                  <a:lnTo>
                    <a:pt x="2623613" y="331746"/>
                  </a:lnTo>
                  <a:lnTo>
                    <a:pt x="2659025" y="359379"/>
                  </a:lnTo>
                  <a:lnTo>
                    <a:pt x="2693650" y="387954"/>
                  </a:lnTo>
                  <a:lnTo>
                    <a:pt x="2727468" y="417450"/>
                  </a:lnTo>
                  <a:lnTo>
                    <a:pt x="2760460" y="447849"/>
                  </a:lnTo>
                  <a:lnTo>
                    <a:pt x="2792607" y="479132"/>
                  </a:lnTo>
                  <a:lnTo>
                    <a:pt x="2823889" y="511278"/>
                  </a:lnTo>
                  <a:lnTo>
                    <a:pt x="2854289" y="544270"/>
                  </a:lnTo>
                  <a:lnTo>
                    <a:pt x="2883785" y="578088"/>
                  </a:lnTo>
                  <a:lnTo>
                    <a:pt x="2912360" y="612712"/>
                  </a:lnTo>
                  <a:lnTo>
                    <a:pt x="2939994" y="648125"/>
                  </a:lnTo>
                  <a:lnTo>
                    <a:pt x="2966667" y="684305"/>
                  </a:lnTo>
                  <a:lnTo>
                    <a:pt x="2992361" y="721235"/>
                  </a:lnTo>
                  <a:lnTo>
                    <a:pt x="3017057" y="758895"/>
                  </a:lnTo>
                  <a:lnTo>
                    <a:pt x="3040735" y="797265"/>
                  </a:lnTo>
                  <a:lnTo>
                    <a:pt x="3063376" y="836328"/>
                  </a:lnTo>
                  <a:lnTo>
                    <a:pt x="3084961" y="876063"/>
                  </a:lnTo>
                  <a:lnTo>
                    <a:pt x="3105471" y="916451"/>
                  </a:lnTo>
                  <a:lnTo>
                    <a:pt x="3124886" y="957473"/>
                  </a:lnTo>
                  <a:lnTo>
                    <a:pt x="3143188" y="999110"/>
                  </a:lnTo>
                  <a:lnTo>
                    <a:pt x="3160357" y="1041344"/>
                  </a:lnTo>
                  <a:lnTo>
                    <a:pt x="3176374" y="1084153"/>
                  </a:lnTo>
                  <a:lnTo>
                    <a:pt x="3191219" y="1127520"/>
                  </a:lnTo>
                  <a:lnTo>
                    <a:pt x="3204875" y="1171426"/>
                  </a:lnTo>
                  <a:lnTo>
                    <a:pt x="3217321" y="1215850"/>
                  </a:lnTo>
                  <a:lnTo>
                    <a:pt x="3228538" y="1260775"/>
                  </a:lnTo>
                  <a:lnTo>
                    <a:pt x="3238508" y="1306180"/>
                  </a:lnTo>
                  <a:lnTo>
                    <a:pt x="3247210" y="1352047"/>
                  </a:lnTo>
                  <a:lnTo>
                    <a:pt x="3254626" y="1398356"/>
                  </a:lnTo>
                  <a:lnTo>
                    <a:pt x="3260737" y="1445088"/>
                  </a:lnTo>
                  <a:lnTo>
                    <a:pt x="3265523" y="1492225"/>
                  </a:lnTo>
                  <a:lnTo>
                    <a:pt x="3268966" y="1539746"/>
                  </a:lnTo>
                  <a:lnTo>
                    <a:pt x="3271045" y="1587633"/>
                  </a:lnTo>
                  <a:lnTo>
                    <a:pt x="3271743" y="1635866"/>
                  </a:lnTo>
                  <a:close/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924459" y="7439806"/>
            <a:ext cx="2411095" cy="2411095"/>
          </a:xfrm>
          <a:custGeom>
            <a:avLst/>
            <a:gdLst/>
            <a:ahLst/>
            <a:cxnLst/>
            <a:rect l="l" t="t" r="r" b="b"/>
            <a:pathLst>
              <a:path w="2411094" h="2411095">
                <a:moveTo>
                  <a:pt x="1205376" y="0"/>
                </a:moveTo>
                <a:lnTo>
                  <a:pt x="1156897" y="957"/>
                </a:lnTo>
                <a:lnTo>
                  <a:pt x="1108904" y="3804"/>
                </a:lnTo>
                <a:lnTo>
                  <a:pt x="1061432" y="8506"/>
                </a:lnTo>
                <a:lnTo>
                  <a:pt x="1014518" y="15025"/>
                </a:lnTo>
                <a:lnTo>
                  <a:pt x="968198" y="23327"/>
                </a:lnTo>
                <a:lnTo>
                  <a:pt x="922509" y="33376"/>
                </a:lnTo>
                <a:lnTo>
                  <a:pt x="877485" y="45134"/>
                </a:lnTo>
                <a:lnTo>
                  <a:pt x="833163" y="58567"/>
                </a:lnTo>
                <a:lnTo>
                  <a:pt x="789578" y="73637"/>
                </a:lnTo>
                <a:lnTo>
                  <a:pt x="746768" y="90310"/>
                </a:lnTo>
                <a:lnTo>
                  <a:pt x="704768" y="108549"/>
                </a:lnTo>
                <a:lnTo>
                  <a:pt x="663614" y="128318"/>
                </a:lnTo>
                <a:lnTo>
                  <a:pt x="623342" y="149582"/>
                </a:lnTo>
                <a:lnTo>
                  <a:pt x="583987" y="172303"/>
                </a:lnTo>
                <a:lnTo>
                  <a:pt x="545587" y="196447"/>
                </a:lnTo>
                <a:lnTo>
                  <a:pt x="508177" y="221977"/>
                </a:lnTo>
                <a:lnTo>
                  <a:pt x="471793" y="248856"/>
                </a:lnTo>
                <a:lnTo>
                  <a:pt x="436471" y="277050"/>
                </a:lnTo>
                <a:lnTo>
                  <a:pt x="402246" y="306522"/>
                </a:lnTo>
                <a:lnTo>
                  <a:pt x="369156" y="337236"/>
                </a:lnTo>
                <a:lnTo>
                  <a:pt x="337236" y="369156"/>
                </a:lnTo>
                <a:lnTo>
                  <a:pt x="306522" y="402246"/>
                </a:lnTo>
                <a:lnTo>
                  <a:pt x="277050" y="436471"/>
                </a:lnTo>
                <a:lnTo>
                  <a:pt x="248856" y="471793"/>
                </a:lnTo>
                <a:lnTo>
                  <a:pt x="221977" y="508177"/>
                </a:lnTo>
                <a:lnTo>
                  <a:pt x="196447" y="545587"/>
                </a:lnTo>
                <a:lnTo>
                  <a:pt x="172303" y="583987"/>
                </a:lnTo>
                <a:lnTo>
                  <a:pt x="149582" y="623342"/>
                </a:lnTo>
                <a:lnTo>
                  <a:pt x="128318" y="663614"/>
                </a:lnTo>
                <a:lnTo>
                  <a:pt x="108549" y="704768"/>
                </a:lnTo>
                <a:lnTo>
                  <a:pt x="90310" y="746768"/>
                </a:lnTo>
                <a:lnTo>
                  <a:pt x="73637" y="789578"/>
                </a:lnTo>
                <a:lnTo>
                  <a:pt x="58567" y="833163"/>
                </a:lnTo>
                <a:lnTo>
                  <a:pt x="45134" y="877485"/>
                </a:lnTo>
                <a:lnTo>
                  <a:pt x="33376" y="922509"/>
                </a:lnTo>
                <a:lnTo>
                  <a:pt x="23327" y="968198"/>
                </a:lnTo>
                <a:lnTo>
                  <a:pt x="15025" y="1014518"/>
                </a:lnTo>
                <a:lnTo>
                  <a:pt x="8506" y="1061432"/>
                </a:lnTo>
                <a:lnTo>
                  <a:pt x="3804" y="1108904"/>
                </a:lnTo>
                <a:lnTo>
                  <a:pt x="957" y="1156897"/>
                </a:lnTo>
                <a:lnTo>
                  <a:pt x="0" y="1205376"/>
                </a:lnTo>
                <a:lnTo>
                  <a:pt x="957" y="1253856"/>
                </a:lnTo>
                <a:lnTo>
                  <a:pt x="3804" y="1301849"/>
                </a:lnTo>
                <a:lnTo>
                  <a:pt x="8506" y="1349321"/>
                </a:lnTo>
                <a:lnTo>
                  <a:pt x="15025" y="1396235"/>
                </a:lnTo>
                <a:lnTo>
                  <a:pt x="23327" y="1442554"/>
                </a:lnTo>
                <a:lnTo>
                  <a:pt x="33376" y="1488244"/>
                </a:lnTo>
                <a:lnTo>
                  <a:pt x="45134" y="1533268"/>
                </a:lnTo>
                <a:lnTo>
                  <a:pt x="58567" y="1577590"/>
                </a:lnTo>
                <a:lnTo>
                  <a:pt x="73637" y="1621174"/>
                </a:lnTo>
                <a:lnTo>
                  <a:pt x="90310" y="1663985"/>
                </a:lnTo>
                <a:lnTo>
                  <a:pt x="108549" y="1705985"/>
                </a:lnTo>
                <a:lnTo>
                  <a:pt x="128318" y="1747139"/>
                </a:lnTo>
                <a:lnTo>
                  <a:pt x="149582" y="1787411"/>
                </a:lnTo>
                <a:lnTo>
                  <a:pt x="172303" y="1826765"/>
                </a:lnTo>
                <a:lnTo>
                  <a:pt x="196447" y="1865166"/>
                </a:lnTo>
                <a:lnTo>
                  <a:pt x="221977" y="1902576"/>
                </a:lnTo>
                <a:lnTo>
                  <a:pt x="248856" y="1938960"/>
                </a:lnTo>
                <a:lnTo>
                  <a:pt x="277050" y="1974282"/>
                </a:lnTo>
                <a:lnTo>
                  <a:pt x="306522" y="2008506"/>
                </a:lnTo>
                <a:lnTo>
                  <a:pt x="337236" y="2041597"/>
                </a:lnTo>
                <a:lnTo>
                  <a:pt x="369156" y="2073517"/>
                </a:lnTo>
                <a:lnTo>
                  <a:pt x="402246" y="2104231"/>
                </a:lnTo>
                <a:lnTo>
                  <a:pt x="436471" y="2133703"/>
                </a:lnTo>
                <a:lnTo>
                  <a:pt x="471793" y="2161897"/>
                </a:lnTo>
                <a:lnTo>
                  <a:pt x="508177" y="2188776"/>
                </a:lnTo>
                <a:lnTo>
                  <a:pt x="545587" y="2214306"/>
                </a:lnTo>
                <a:lnTo>
                  <a:pt x="583987" y="2238450"/>
                </a:lnTo>
                <a:lnTo>
                  <a:pt x="623342" y="2261171"/>
                </a:lnTo>
                <a:lnTo>
                  <a:pt x="663614" y="2282434"/>
                </a:lnTo>
                <a:lnTo>
                  <a:pt x="704768" y="2302204"/>
                </a:lnTo>
                <a:lnTo>
                  <a:pt x="746768" y="2320443"/>
                </a:lnTo>
                <a:lnTo>
                  <a:pt x="789578" y="2337116"/>
                </a:lnTo>
                <a:lnTo>
                  <a:pt x="833163" y="2352186"/>
                </a:lnTo>
                <a:lnTo>
                  <a:pt x="877485" y="2365619"/>
                </a:lnTo>
                <a:lnTo>
                  <a:pt x="922509" y="2377377"/>
                </a:lnTo>
                <a:lnTo>
                  <a:pt x="968198" y="2387425"/>
                </a:lnTo>
                <a:lnTo>
                  <a:pt x="1014518" y="2395727"/>
                </a:lnTo>
                <a:lnTo>
                  <a:pt x="1061432" y="2402247"/>
                </a:lnTo>
                <a:lnTo>
                  <a:pt x="1108904" y="2406949"/>
                </a:lnTo>
                <a:lnTo>
                  <a:pt x="1156897" y="2409796"/>
                </a:lnTo>
                <a:lnTo>
                  <a:pt x="1205376" y="2410753"/>
                </a:lnTo>
                <a:lnTo>
                  <a:pt x="1253856" y="2409796"/>
                </a:lnTo>
                <a:lnTo>
                  <a:pt x="1301849" y="2406949"/>
                </a:lnTo>
                <a:lnTo>
                  <a:pt x="1349321" y="2402247"/>
                </a:lnTo>
                <a:lnTo>
                  <a:pt x="1396235" y="2395727"/>
                </a:lnTo>
                <a:lnTo>
                  <a:pt x="1442554" y="2387425"/>
                </a:lnTo>
                <a:lnTo>
                  <a:pt x="1488244" y="2377377"/>
                </a:lnTo>
                <a:lnTo>
                  <a:pt x="1533268" y="2365619"/>
                </a:lnTo>
                <a:lnTo>
                  <a:pt x="1577590" y="2352186"/>
                </a:lnTo>
                <a:lnTo>
                  <a:pt x="1621174" y="2337116"/>
                </a:lnTo>
                <a:lnTo>
                  <a:pt x="1663985" y="2320443"/>
                </a:lnTo>
                <a:lnTo>
                  <a:pt x="1705985" y="2302204"/>
                </a:lnTo>
                <a:lnTo>
                  <a:pt x="1747139" y="2282434"/>
                </a:lnTo>
                <a:lnTo>
                  <a:pt x="1787411" y="2261171"/>
                </a:lnTo>
                <a:lnTo>
                  <a:pt x="1826765" y="2238450"/>
                </a:lnTo>
                <a:lnTo>
                  <a:pt x="1865166" y="2214306"/>
                </a:lnTo>
                <a:lnTo>
                  <a:pt x="1902576" y="2188776"/>
                </a:lnTo>
                <a:lnTo>
                  <a:pt x="1938960" y="2161897"/>
                </a:lnTo>
                <a:lnTo>
                  <a:pt x="1974282" y="2133703"/>
                </a:lnTo>
                <a:lnTo>
                  <a:pt x="2008506" y="2104231"/>
                </a:lnTo>
                <a:lnTo>
                  <a:pt x="2041597" y="2073517"/>
                </a:lnTo>
                <a:lnTo>
                  <a:pt x="2073517" y="2041597"/>
                </a:lnTo>
                <a:lnTo>
                  <a:pt x="2104231" y="2008506"/>
                </a:lnTo>
                <a:lnTo>
                  <a:pt x="2133703" y="1974282"/>
                </a:lnTo>
                <a:lnTo>
                  <a:pt x="2161897" y="1938960"/>
                </a:lnTo>
                <a:lnTo>
                  <a:pt x="2188776" y="1902576"/>
                </a:lnTo>
                <a:lnTo>
                  <a:pt x="2214306" y="1865166"/>
                </a:lnTo>
                <a:lnTo>
                  <a:pt x="2238450" y="1826765"/>
                </a:lnTo>
                <a:lnTo>
                  <a:pt x="2261171" y="1787411"/>
                </a:lnTo>
                <a:lnTo>
                  <a:pt x="2282434" y="1747139"/>
                </a:lnTo>
                <a:lnTo>
                  <a:pt x="2302204" y="1705985"/>
                </a:lnTo>
                <a:lnTo>
                  <a:pt x="2320443" y="1663985"/>
                </a:lnTo>
                <a:lnTo>
                  <a:pt x="2337116" y="1621174"/>
                </a:lnTo>
                <a:lnTo>
                  <a:pt x="2352186" y="1577590"/>
                </a:lnTo>
                <a:lnTo>
                  <a:pt x="2365619" y="1533268"/>
                </a:lnTo>
                <a:lnTo>
                  <a:pt x="2377377" y="1488244"/>
                </a:lnTo>
                <a:lnTo>
                  <a:pt x="2387425" y="1442554"/>
                </a:lnTo>
                <a:lnTo>
                  <a:pt x="2395727" y="1396235"/>
                </a:lnTo>
                <a:lnTo>
                  <a:pt x="2402247" y="1349321"/>
                </a:lnTo>
                <a:lnTo>
                  <a:pt x="2406949" y="1301849"/>
                </a:lnTo>
                <a:lnTo>
                  <a:pt x="2409796" y="1253856"/>
                </a:lnTo>
                <a:lnTo>
                  <a:pt x="2410753" y="1205376"/>
                </a:lnTo>
                <a:lnTo>
                  <a:pt x="2409796" y="1156897"/>
                </a:lnTo>
                <a:lnTo>
                  <a:pt x="2406949" y="1108904"/>
                </a:lnTo>
                <a:lnTo>
                  <a:pt x="2402247" y="1061432"/>
                </a:lnTo>
                <a:lnTo>
                  <a:pt x="2395727" y="1014518"/>
                </a:lnTo>
                <a:lnTo>
                  <a:pt x="2387425" y="968198"/>
                </a:lnTo>
                <a:lnTo>
                  <a:pt x="2377377" y="922509"/>
                </a:lnTo>
                <a:lnTo>
                  <a:pt x="2365619" y="877485"/>
                </a:lnTo>
                <a:lnTo>
                  <a:pt x="2352186" y="833163"/>
                </a:lnTo>
                <a:lnTo>
                  <a:pt x="2337116" y="789578"/>
                </a:lnTo>
                <a:lnTo>
                  <a:pt x="2320443" y="746768"/>
                </a:lnTo>
                <a:lnTo>
                  <a:pt x="2302204" y="704768"/>
                </a:lnTo>
                <a:lnTo>
                  <a:pt x="2282434" y="663614"/>
                </a:lnTo>
                <a:lnTo>
                  <a:pt x="2261171" y="623342"/>
                </a:lnTo>
                <a:lnTo>
                  <a:pt x="2238450" y="583987"/>
                </a:lnTo>
                <a:lnTo>
                  <a:pt x="2214306" y="545587"/>
                </a:lnTo>
                <a:lnTo>
                  <a:pt x="2188776" y="508177"/>
                </a:lnTo>
                <a:lnTo>
                  <a:pt x="2161897" y="471793"/>
                </a:lnTo>
                <a:lnTo>
                  <a:pt x="2133703" y="436471"/>
                </a:lnTo>
                <a:lnTo>
                  <a:pt x="2104231" y="402246"/>
                </a:lnTo>
                <a:lnTo>
                  <a:pt x="2073517" y="369156"/>
                </a:lnTo>
                <a:lnTo>
                  <a:pt x="2041597" y="337236"/>
                </a:lnTo>
                <a:lnTo>
                  <a:pt x="2008506" y="306522"/>
                </a:lnTo>
                <a:lnTo>
                  <a:pt x="1974282" y="277050"/>
                </a:lnTo>
                <a:lnTo>
                  <a:pt x="1938960" y="248856"/>
                </a:lnTo>
                <a:lnTo>
                  <a:pt x="1902576" y="221977"/>
                </a:lnTo>
                <a:lnTo>
                  <a:pt x="1865166" y="196447"/>
                </a:lnTo>
                <a:lnTo>
                  <a:pt x="1826765" y="172303"/>
                </a:lnTo>
                <a:lnTo>
                  <a:pt x="1787411" y="149582"/>
                </a:lnTo>
                <a:lnTo>
                  <a:pt x="1747139" y="128318"/>
                </a:lnTo>
                <a:lnTo>
                  <a:pt x="1705985" y="108549"/>
                </a:lnTo>
                <a:lnTo>
                  <a:pt x="1663985" y="90310"/>
                </a:lnTo>
                <a:lnTo>
                  <a:pt x="1621174" y="73637"/>
                </a:lnTo>
                <a:lnTo>
                  <a:pt x="1577590" y="58567"/>
                </a:lnTo>
                <a:lnTo>
                  <a:pt x="1533268" y="45134"/>
                </a:lnTo>
                <a:lnTo>
                  <a:pt x="1488244" y="33376"/>
                </a:lnTo>
                <a:lnTo>
                  <a:pt x="1442554" y="23327"/>
                </a:lnTo>
                <a:lnTo>
                  <a:pt x="1396235" y="15025"/>
                </a:lnTo>
                <a:lnTo>
                  <a:pt x="1349321" y="8506"/>
                </a:lnTo>
                <a:lnTo>
                  <a:pt x="1301849" y="3804"/>
                </a:lnTo>
                <a:lnTo>
                  <a:pt x="1253856" y="957"/>
                </a:lnTo>
                <a:lnTo>
                  <a:pt x="1205376" y="0"/>
                </a:lnTo>
                <a:close/>
              </a:path>
            </a:pathLst>
          </a:custGeom>
          <a:solidFill>
            <a:srgbClr val="D51625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08227" y="3639831"/>
            <a:ext cx="1795145" cy="1102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6839" marR="5080" indent="-104775">
              <a:lnSpc>
                <a:spcPct val="101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Literacy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0264" y="8410451"/>
            <a:ext cx="1930400" cy="402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spc="-10" dirty="0">
                <a:solidFill>
                  <a:srgbClr val="FFFFFF"/>
                </a:solidFill>
                <a:latin typeface="MyriadPro-Semibold"/>
                <a:cs typeface="MyriadPro-Semibold"/>
              </a:rPr>
              <a:t>Employability</a:t>
            </a:r>
            <a:endParaRPr sz="2450">
              <a:latin typeface="MyriadPro-Semibold"/>
              <a:cs typeface="MyriadPro-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95856" y="8410451"/>
            <a:ext cx="1044575" cy="402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spc="-10" dirty="0">
                <a:solidFill>
                  <a:srgbClr val="FFFFFF"/>
                </a:solidFill>
                <a:latin typeface="MyriadPro-Semibold"/>
                <a:cs typeface="MyriadPro-Semibold"/>
              </a:rPr>
              <a:t>Gender</a:t>
            </a:r>
            <a:endParaRPr sz="2450">
              <a:latin typeface="MyriadPro-Semibold"/>
              <a:cs typeface="MyriadPro-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59832" y="8184331"/>
            <a:ext cx="18008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0695" algn="l">
              <a:lnSpc>
                <a:spcPct val="101000"/>
              </a:lnSpc>
              <a:spcBef>
                <a:spcPts val="95"/>
              </a:spcBef>
            </a:pPr>
            <a:r>
              <a:rPr sz="245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Participation</a:t>
            </a: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77678" y="8410451"/>
            <a:ext cx="1932305" cy="402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4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2450" b="1" spc="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80701" y="3680332"/>
            <a:ext cx="3072765" cy="1002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Entrepreneurship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">
              <a:lnSpc>
                <a:spcPct val="100000"/>
              </a:lnSpc>
              <a:spcBef>
                <a:spcPts val="55"/>
              </a:spcBef>
            </a:pPr>
            <a:r>
              <a:rPr sz="32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3250" b="1" spc="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sz="3250" b="1" spc="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15495" y="3639831"/>
            <a:ext cx="2831465" cy="1102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35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35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Competencies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504244" y="3639831"/>
            <a:ext cx="2679700" cy="1102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3755" marR="5080" indent="-821690">
              <a:lnSpc>
                <a:spcPct val="101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Interpersonal Skills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927E0C82-D9FA-952A-4D44-0A5EC9AD8400}"/>
              </a:ext>
            </a:extLst>
          </p:cNvPr>
          <p:cNvSpPr/>
          <p:nvPr/>
        </p:nvSpPr>
        <p:spPr>
          <a:xfrm>
            <a:off x="8266859" y="7439806"/>
            <a:ext cx="2411095" cy="2411095"/>
          </a:xfrm>
          <a:custGeom>
            <a:avLst/>
            <a:gdLst/>
            <a:ahLst/>
            <a:cxnLst/>
            <a:rect l="l" t="t" r="r" b="b"/>
            <a:pathLst>
              <a:path w="2411094" h="2411095">
                <a:moveTo>
                  <a:pt x="1205376" y="0"/>
                </a:moveTo>
                <a:lnTo>
                  <a:pt x="1156897" y="957"/>
                </a:lnTo>
                <a:lnTo>
                  <a:pt x="1108904" y="3804"/>
                </a:lnTo>
                <a:lnTo>
                  <a:pt x="1061432" y="8506"/>
                </a:lnTo>
                <a:lnTo>
                  <a:pt x="1014518" y="15025"/>
                </a:lnTo>
                <a:lnTo>
                  <a:pt x="968198" y="23327"/>
                </a:lnTo>
                <a:lnTo>
                  <a:pt x="922509" y="33376"/>
                </a:lnTo>
                <a:lnTo>
                  <a:pt x="877485" y="45134"/>
                </a:lnTo>
                <a:lnTo>
                  <a:pt x="833163" y="58567"/>
                </a:lnTo>
                <a:lnTo>
                  <a:pt x="789578" y="73637"/>
                </a:lnTo>
                <a:lnTo>
                  <a:pt x="746768" y="90310"/>
                </a:lnTo>
                <a:lnTo>
                  <a:pt x="704768" y="108549"/>
                </a:lnTo>
                <a:lnTo>
                  <a:pt x="663614" y="128318"/>
                </a:lnTo>
                <a:lnTo>
                  <a:pt x="623342" y="149582"/>
                </a:lnTo>
                <a:lnTo>
                  <a:pt x="583987" y="172303"/>
                </a:lnTo>
                <a:lnTo>
                  <a:pt x="545587" y="196447"/>
                </a:lnTo>
                <a:lnTo>
                  <a:pt x="508177" y="221977"/>
                </a:lnTo>
                <a:lnTo>
                  <a:pt x="471793" y="248856"/>
                </a:lnTo>
                <a:lnTo>
                  <a:pt x="436471" y="277050"/>
                </a:lnTo>
                <a:lnTo>
                  <a:pt x="402246" y="306522"/>
                </a:lnTo>
                <a:lnTo>
                  <a:pt x="369156" y="337236"/>
                </a:lnTo>
                <a:lnTo>
                  <a:pt x="337236" y="369156"/>
                </a:lnTo>
                <a:lnTo>
                  <a:pt x="306522" y="402246"/>
                </a:lnTo>
                <a:lnTo>
                  <a:pt x="277050" y="436471"/>
                </a:lnTo>
                <a:lnTo>
                  <a:pt x="248856" y="471793"/>
                </a:lnTo>
                <a:lnTo>
                  <a:pt x="221977" y="508177"/>
                </a:lnTo>
                <a:lnTo>
                  <a:pt x="196447" y="545587"/>
                </a:lnTo>
                <a:lnTo>
                  <a:pt x="172303" y="583987"/>
                </a:lnTo>
                <a:lnTo>
                  <a:pt x="149582" y="623342"/>
                </a:lnTo>
                <a:lnTo>
                  <a:pt x="128318" y="663614"/>
                </a:lnTo>
                <a:lnTo>
                  <a:pt x="108549" y="704768"/>
                </a:lnTo>
                <a:lnTo>
                  <a:pt x="90310" y="746768"/>
                </a:lnTo>
                <a:lnTo>
                  <a:pt x="73637" y="789578"/>
                </a:lnTo>
                <a:lnTo>
                  <a:pt x="58567" y="833163"/>
                </a:lnTo>
                <a:lnTo>
                  <a:pt x="45134" y="877485"/>
                </a:lnTo>
                <a:lnTo>
                  <a:pt x="33376" y="922509"/>
                </a:lnTo>
                <a:lnTo>
                  <a:pt x="23327" y="968198"/>
                </a:lnTo>
                <a:lnTo>
                  <a:pt x="15025" y="1014518"/>
                </a:lnTo>
                <a:lnTo>
                  <a:pt x="8506" y="1061432"/>
                </a:lnTo>
                <a:lnTo>
                  <a:pt x="3804" y="1108904"/>
                </a:lnTo>
                <a:lnTo>
                  <a:pt x="957" y="1156897"/>
                </a:lnTo>
                <a:lnTo>
                  <a:pt x="0" y="1205376"/>
                </a:lnTo>
                <a:lnTo>
                  <a:pt x="957" y="1253856"/>
                </a:lnTo>
                <a:lnTo>
                  <a:pt x="3804" y="1301849"/>
                </a:lnTo>
                <a:lnTo>
                  <a:pt x="8506" y="1349321"/>
                </a:lnTo>
                <a:lnTo>
                  <a:pt x="15025" y="1396235"/>
                </a:lnTo>
                <a:lnTo>
                  <a:pt x="23327" y="1442554"/>
                </a:lnTo>
                <a:lnTo>
                  <a:pt x="33376" y="1488244"/>
                </a:lnTo>
                <a:lnTo>
                  <a:pt x="45134" y="1533268"/>
                </a:lnTo>
                <a:lnTo>
                  <a:pt x="58567" y="1577590"/>
                </a:lnTo>
                <a:lnTo>
                  <a:pt x="73637" y="1621174"/>
                </a:lnTo>
                <a:lnTo>
                  <a:pt x="90310" y="1663985"/>
                </a:lnTo>
                <a:lnTo>
                  <a:pt x="108549" y="1705985"/>
                </a:lnTo>
                <a:lnTo>
                  <a:pt x="128318" y="1747139"/>
                </a:lnTo>
                <a:lnTo>
                  <a:pt x="149582" y="1787411"/>
                </a:lnTo>
                <a:lnTo>
                  <a:pt x="172303" y="1826765"/>
                </a:lnTo>
                <a:lnTo>
                  <a:pt x="196447" y="1865166"/>
                </a:lnTo>
                <a:lnTo>
                  <a:pt x="221977" y="1902576"/>
                </a:lnTo>
                <a:lnTo>
                  <a:pt x="248856" y="1938960"/>
                </a:lnTo>
                <a:lnTo>
                  <a:pt x="277050" y="1974282"/>
                </a:lnTo>
                <a:lnTo>
                  <a:pt x="306522" y="2008506"/>
                </a:lnTo>
                <a:lnTo>
                  <a:pt x="337236" y="2041597"/>
                </a:lnTo>
                <a:lnTo>
                  <a:pt x="369156" y="2073517"/>
                </a:lnTo>
                <a:lnTo>
                  <a:pt x="402246" y="2104231"/>
                </a:lnTo>
                <a:lnTo>
                  <a:pt x="436471" y="2133703"/>
                </a:lnTo>
                <a:lnTo>
                  <a:pt x="471793" y="2161897"/>
                </a:lnTo>
                <a:lnTo>
                  <a:pt x="508177" y="2188776"/>
                </a:lnTo>
                <a:lnTo>
                  <a:pt x="545587" y="2214306"/>
                </a:lnTo>
                <a:lnTo>
                  <a:pt x="583987" y="2238450"/>
                </a:lnTo>
                <a:lnTo>
                  <a:pt x="623342" y="2261171"/>
                </a:lnTo>
                <a:lnTo>
                  <a:pt x="663614" y="2282434"/>
                </a:lnTo>
                <a:lnTo>
                  <a:pt x="704768" y="2302204"/>
                </a:lnTo>
                <a:lnTo>
                  <a:pt x="746768" y="2320443"/>
                </a:lnTo>
                <a:lnTo>
                  <a:pt x="789578" y="2337116"/>
                </a:lnTo>
                <a:lnTo>
                  <a:pt x="833163" y="2352186"/>
                </a:lnTo>
                <a:lnTo>
                  <a:pt x="877485" y="2365619"/>
                </a:lnTo>
                <a:lnTo>
                  <a:pt x="922509" y="2377377"/>
                </a:lnTo>
                <a:lnTo>
                  <a:pt x="968198" y="2387425"/>
                </a:lnTo>
                <a:lnTo>
                  <a:pt x="1014518" y="2395727"/>
                </a:lnTo>
                <a:lnTo>
                  <a:pt x="1061432" y="2402247"/>
                </a:lnTo>
                <a:lnTo>
                  <a:pt x="1108904" y="2406949"/>
                </a:lnTo>
                <a:lnTo>
                  <a:pt x="1156897" y="2409796"/>
                </a:lnTo>
                <a:lnTo>
                  <a:pt x="1205376" y="2410753"/>
                </a:lnTo>
                <a:lnTo>
                  <a:pt x="1253856" y="2409796"/>
                </a:lnTo>
                <a:lnTo>
                  <a:pt x="1301849" y="2406949"/>
                </a:lnTo>
                <a:lnTo>
                  <a:pt x="1349321" y="2402247"/>
                </a:lnTo>
                <a:lnTo>
                  <a:pt x="1396235" y="2395727"/>
                </a:lnTo>
                <a:lnTo>
                  <a:pt x="1442554" y="2387425"/>
                </a:lnTo>
                <a:lnTo>
                  <a:pt x="1488244" y="2377377"/>
                </a:lnTo>
                <a:lnTo>
                  <a:pt x="1533268" y="2365619"/>
                </a:lnTo>
                <a:lnTo>
                  <a:pt x="1577590" y="2352186"/>
                </a:lnTo>
                <a:lnTo>
                  <a:pt x="1621174" y="2337116"/>
                </a:lnTo>
                <a:lnTo>
                  <a:pt x="1663985" y="2320443"/>
                </a:lnTo>
                <a:lnTo>
                  <a:pt x="1705985" y="2302204"/>
                </a:lnTo>
                <a:lnTo>
                  <a:pt x="1747139" y="2282434"/>
                </a:lnTo>
                <a:lnTo>
                  <a:pt x="1787411" y="2261171"/>
                </a:lnTo>
                <a:lnTo>
                  <a:pt x="1826765" y="2238450"/>
                </a:lnTo>
                <a:lnTo>
                  <a:pt x="1865166" y="2214306"/>
                </a:lnTo>
                <a:lnTo>
                  <a:pt x="1902576" y="2188776"/>
                </a:lnTo>
                <a:lnTo>
                  <a:pt x="1938960" y="2161897"/>
                </a:lnTo>
                <a:lnTo>
                  <a:pt x="1974282" y="2133703"/>
                </a:lnTo>
                <a:lnTo>
                  <a:pt x="2008506" y="2104231"/>
                </a:lnTo>
                <a:lnTo>
                  <a:pt x="2041597" y="2073517"/>
                </a:lnTo>
                <a:lnTo>
                  <a:pt x="2073517" y="2041597"/>
                </a:lnTo>
                <a:lnTo>
                  <a:pt x="2104231" y="2008506"/>
                </a:lnTo>
                <a:lnTo>
                  <a:pt x="2133703" y="1974282"/>
                </a:lnTo>
                <a:lnTo>
                  <a:pt x="2161897" y="1938960"/>
                </a:lnTo>
                <a:lnTo>
                  <a:pt x="2188776" y="1902576"/>
                </a:lnTo>
                <a:lnTo>
                  <a:pt x="2214306" y="1865166"/>
                </a:lnTo>
                <a:lnTo>
                  <a:pt x="2238450" y="1826765"/>
                </a:lnTo>
                <a:lnTo>
                  <a:pt x="2261171" y="1787411"/>
                </a:lnTo>
                <a:lnTo>
                  <a:pt x="2282434" y="1747139"/>
                </a:lnTo>
                <a:lnTo>
                  <a:pt x="2302204" y="1705985"/>
                </a:lnTo>
                <a:lnTo>
                  <a:pt x="2320443" y="1663985"/>
                </a:lnTo>
                <a:lnTo>
                  <a:pt x="2337116" y="1621174"/>
                </a:lnTo>
                <a:lnTo>
                  <a:pt x="2352186" y="1577590"/>
                </a:lnTo>
                <a:lnTo>
                  <a:pt x="2365619" y="1533268"/>
                </a:lnTo>
                <a:lnTo>
                  <a:pt x="2377377" y="1488244"/>
                </a:lnTo>
                <a:lnTo>
                  <a:pt x="2387425" y="1442554"/>
                </a:lnTo>
                <a:lnTo>
                  <a:pt x="2395727" y="1396235"/>
                </a:lnTo>
                <a:lnTo>
                  <a:pt x="2402247" y="1349321"/>
                </a:lnTo>
                <a:lnTo>
                  <a:pt x="2406949" y="1301849"/>
                </a:lnTo>
                <a:lnTo>
                  <a:pt x="2409796" y="1253856"/>
                </a:lnTo>
                <a:lnTo>
                  <a:pt x="2410753" y="1205376"/>
                </a:lnTo>
                <a:lnTo>
                  <a:pt x="2409796" y="1156897"/>
                </a:lnTo>
                <a:lnTo>
                  <a:pt x="2406949" y="1108904"/>
                </a:lnTo>
                <a:lnTo>
                  <a:pt x="2402247" y="1061432"/>
                </a:lnTo>
                <a:lnTo>
                  <a:pt x="2395727" y="1014518"/>
                </a:lnTo>
                <a:lnTo>
                  <a:pt x="2387425" y="968198"/>
                </a:lnTo>
                <a:lnTo>
                  <a:pt x="2377377" y="922509"/>
                </a:lnTo>
                <a:lnTo>
                  <a:pt x="2365619" y="877485"/>
                </a:lnTo>
                <a:lnTo>
                  <a:pt x="2352186" y="833163"/>
                </a:lnTo>
                <a:lnTo>
                  <a:pt x="2337116" y="789578"/>
                </a:lnTo>
                <a:lnTo>
                  <a:pt x="2320443" y="746768"/>
                </a:lnTo>
                <a:lnTo>
                  <a:pt x="2302204" y="704768"/>
                </a:lnTo>
                <a:lnTo>
                  <a:pt x="2282434" y="663614"/>
                </a:lnTo>
                <a:lnTo>
                  <a:pt x="2261171" y="623342"/>
                </a:lnTo>
                <a:lnTo>
                  <a:pt x="2238450" y="583987"/>
                </a:lnTo>
                <a:lnTo>
                  <a:pt x="2214306" y="545587"/>
                </a:lnTo>
                <a:lnTo>
                  <a:pt x="2188776" y="508177"/>
                </a:lnTo>
                <a:lnTo>
                  <a:pt x="2161897" y="471793"/>
                </a:lnTo>
                <a:lnTo>
                  <a:pt x="2133703" y="436471"/>
                </a:lnTo>
                <a:lnTo>
                  <a:pt x="2104231" y="402246"/>
                </a:lnTo>
                <a:lnTo>
                  <a:pt x="2073517" y="369156"/>
                </a:lnTo>
                <a:lnTo>
                  <a:pt x="2041597" y="337236"/>
                </a:lnTo>
                <a:lnTo>
                  <a:pt x="2008506" y="306522"/>
                </a:lnTo>
                <a:lnTo>
                  <a:pt x="1974282" y="277050"/>
                </a:lnTo>
                <a:lnTo>
                  <a:pt x="1938960" y="248856"/>
                </a:lnTo>
                <a:lnTo>
                  <a:pt x="1902576" y="221977"/>
                </a:lnTo>
                <a:lnTo>
                  <a:pt x="1865166" y="196447"/>
                </a:lnTo>
                <a:lnTo>
                  <a:pt x="1826765" y="172303"/>
                </a:lnTo>
                <a:lnTo>
                  <a:pt x="1787411" y="149582"/>
                </a:lnTo>
                <a:lnTo>
                  <a:pt x="1747139" y="128318"/>
                </a:lnTo>
                <a:lnTo>
                  <a:pt x="1705985" y="108549"/>
                </a:lnTo>
                <a:lnTo>
                  <a:pt x="1663985" y="90310"/>
                </a:lnTo>
                <a:lnTo>
                  <a:pt x="1621174" y="73637"/>
                </a:lnTo>
                <a:lnTo>
                  <a:pt x="1577590" y="58567"/>
                </a:lnTo>
                <a:lnTo>
                  <a:pt x="1533268" y="45134"/>
                </a:lnTo>
                <a:lnTo>
                  <a:pt x="1488244" y="33376"/>
                </a:lnTo>
                <a:lnTo>
                  <a:pt x="1442554" y="23327"/>
                </a:lnTo>
                <a:lnTo>
                  <a:pt x="1396235" y="15025"/>
                </a:lnTo>
                <a:lnTo>
                  <a:pt x="1349321" y="8506"/>
                </a:lnTo>
                <a:lnTo>
                  <a:pt x="1301849" y="3804"/>
                </a:lnTo>
                <a:lnTo>
                  <a:pt x="1253856" y="957"/>
                </a:lnTo>
                <a:lnTo>
                  <a:pt x="1205376" y="0"/>
                </a:lnTo>
                <a:close/>
              </a:path>
            </a:pathLst>
          </a:custGeom>
          <a:solidFill>
            <a:srgbClr val="0399DC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5243C304-6074-3F9D-BF3B-30200A553E73}"/>
              </a:ext>
            </a:extLst>
          </p:cNvPr>
          <p:cNvSpPr/>
          <p:nvPr/>
        </p:nvSpPr>
        <p:spPr>
          <a:xfrm>
            <a:off x="4543945" y="7439806"/>
            <a:ext cx="2411095" cy="2411095"/>
          </a:xfrm>
          <a:custGeom>
            <a:avLst/>
            <a:gdLst/>
            <a:ahLst/>
            <a:cxnLst/>
            <a:rect l="l" t="t" r="r" b="b"/>
            <a:pathLst>
              <a:path w="2411094" h="2411095">
                <a:moveTo>
                  <a:pt x="1205376" y="0"/>
                </a:moveTo>
                <a:lnTo>
                  <a:pt x="1156897" y="957"/>
                </a:lnTo>
                <a:lnTo>
                  <a:pt x="1108904" y="3804"/>
                </a:lnTo>
                <a:lnTo>
                  <a:pt x="1061432" y="8506"/>
                </a:lnTo>
                <a:lnTo>
                  <a:pt x="1014518" y="15025"/>
                </a:lnTo>
                <a:lnTo>
                  <a:pt x="968198" y="23327"/>
                </a:lnTo>
                <a:lnTo>
                  <a:pt x="922509" y="33376"/>
                </a:lnTo>
                <a:lnTo>
                  <a:pt x="877485" y="45134"/>
                </a:lnTo>
                <a:lnTo>
                  <a:pt x="833163" y="58567"/>
                </a:lnTo>
                <a:lnTo>
                  <a:pt x="789578" y="73637"/>
                </a:lnTo>
                <a:lnTo>
                  <a:pt x="746768" y="90310"/>
                </a:lnTo>
                <a:lnTo>
                  <a:pt x="704768" y="108549"/>
                </a:lnTo>
                <a:lnTo>
                  <a:pt x="663614" y="128318"/>
                </a:lnTo>
                <a:lnTo>
                  <a:pt x="623342" y="149582"/>
                </a:lnTo>
                <a:lnTo>
                  <a:pt x="583987" y="172303"/>
                </a:lnTo>
                <a:lnTo>
                  <a:pt x="545587" y="196447"/>
                </a:lnTo>
                <a:lnTo>
                  <a:pt x="508177" y="221977"/>
                </a:lnTo>
                <a:lnTo>
                  <a:pt x="471793" y="248856"/>
                </a:lnTo>
                <a:lnTo>
                  <a:pt x="436471" y="277050"/>
                </a:lnTo>
                <a:lnTo>
                  <a:pt x="402246" y="306522"/>
                </a:lnTo>
                <a:lnTo>
                  <a:pt x="369156" y="337236"/>
                </a:lnTo>
                <a:lnTo>
                  <a:pt x="337236" y="369156"/>
                </a:lnTo>
                <a:lnTo>
                  <a:pt x="306522" y="402246"/>
                </a:lnTo>
                <a:lnTo>
                  <a:pt x="277050" y="436471"/>
                </a:lnTo>
                <a:lnTo>
                  <a:pt x="248856" y="471793"/>
                </a:lnTo>
                <a:lnTo>
                  <a:pt x="221977" y="508177"/>
                </a:lnTo>
                <a:lnTo>
                  <a:pt x="196447" y="545587"/>
                </a:lnTo>
                <a:lnTo>
                  <a:pt x="172303" y="583987"/>
                </a:lnTo>
                <a:lnTo>
                  <a:pt x="149582" y="623342"/>
                </a:lnTo>
                <a:lnTo>
                  <a:pt x="128318" y="663614"/>
                </a:lnTo>
                <a:lnTo>
                  <a:pt x="108549" y="704768"/>
                </a:lnTo>
                <a:lnTo>
                  <a:pt x="90310" y="746768"/>
                </a:lnTo>
                <a:lnTo>
                  <a:pt x="73637" y="789578"/>
                </a:lnTo>
                <a:lnTo>
                  <a:pt x="58567" y="833163"/>
                </a:lnTo>
                <a:lnTo>
                  <a:pt x="45134" y="877485"/>
                </a:lnTo>
                <a:lnTo>
                  <a:pt x="33376" y="922509"/>
                </a:lnTo>
                <a:lnTo>
                  <a:pt x="23327" y="968198"/>
                </a:lnTo>
                <a:lnTo>
                  <a:pt x="15025" y="1014518"/>
                </a:lnTo>
                <a:lnTo>
                  <a:pt x="8506" y="1061432"/>
                </a:lnTo>
                <a:lnTo>
                  <a:pt x="3804" y="1108904"/>
                </a:lnTo>
                <a:lnTo>
                  <a:pt x="957" y="1156897"/>
                </a:lnTo>
                <a:lnTo>
                  <a:pt x="0" y="1205376"/>
                </a:lnTo>
                <a:lnTo>
                  <a:pt x="957" y="1253856"/>
                </a:lnTo>
                <a:lnTo>
                  <a:pt x="3804" y="1301849"/>
                </a:lnTo>
                <a:lnTo>
                  <a:pt x="8506" y="1349321"/>
                </a:lnTo>
                <a:lnTo>
                  <a:pt x="15025" y="1396235"/>
                </a:lnTo>
                <a:lnTo>
                  <a:pt x="23327" y="1442554"/>
                </a:lnTo>
                <a:lnTo>
                  <a:pt x="33376" y="1488244"/>
                </a:lnTo>
                <a:lnTo>
                  <a:pt x="45134" y="1533268"/>
                </a:lnTo>
                <a:lnTo>
                  <a:pt x="58567" y="1577590"/>
                </a:lnTo>
                <a:lnTo>
                  <a:pt x="73637" y="1621174"/>
                </a:lnTo>
                <a:lnTo>
                  <a:pt x="90310" y="1663985"/>
                </a:lnTo>
                <a:lnTo>
                  <a:pt x="108549" y="1705985"/>
                </a:lnTo>
                <a:lnTo>
                  <a:pt x="128318" y="1747139"/>
                </a:lnTo>
                <a:lnTo>
                  <a:pt x="149582" y="1787411"/>
                </a:lnTo>
                <a:lnTo>
                  <a:pt x="172303" y="1826765"/>
                </a:lnTo>
                <a:lnTo>
                  <a:pt x="196447" y="1865166"/>
                </a:lnTo>
                <a:lnTo>
                  <a:pt x="221977" y="1902576"/>
                </a:lnTo>
                <a:lnTo>
                  <a:pt x="248856" y="1938960"/>
                </a:lnTo>
                <a:lnTo>
                  <a:pt x="277050" y="1974282"/>
                </a:lnTo>
                <a:lnTo>
                  <a:pt x="306522" y="2008506"/>
                </a:lnTo>
                <a:lnTo>
                  <a:pt x="337236" y="2041597"/>
                </a:lnTo>
                <a:lnTo>
                  <a:pt x="369156" y="2073517"/>
                </a:lnTo>
                <a:lnTo>
                  <a:pt x="402246" y="2104231"/>
                </a:lnTo>
                <a:lnTo>
                  <a:pt x="436471" y="2133703"/>
                </a:lnTo>
                <a:lnTo>
                  <a:pt x="471793" y="2161897"/>
                </a:lnTo>
                <a:lnTo>
                  <a:pt x="508177" y="2188776"/>
                </a:lnTo>
                <a:lnTo>
                  <a:pt x="545587" y="2214306"/>
                </a:lnTo>
                <a:lnTo>
                  <a:pt x="583987" y="2238450"/>
                </a:lnTo>
                <a:lnTo>
                  <a:pt x="623342" y="2261171"/>
                </a:lnTo>
                <a:lnTo>
                  <a:pt x="663614" y="2282434"/>
                </a:lnTo>
                <a:lnTo>
                  <a:pt x="704768" y="2302204"/>
                </a:lnTo>
                <a:lnTo>
                  <a:pt x="746768" y="2320443"/>
                </a:lnTo>
                <a:lnTo>
                  <a:pt x="789578" y="2337116"/>
                </a:lnTo>
                <a:lnTo>
                  <a:pt x="833163" y="2352186"/>
                </a:lnTo>
                <a:lnTo>
                  <a:pt x="877485" y="2365619"/>
                </a:lnTo>
                <a:lnTo>
                  <a:pt x="922509" y="2377377"/>
                </a:lnTo>
                <a:lnTo>
                  <a:pt x="968198" y="2387425"/>
                </a:lnTo>
                <a:lnTo>
                  <a:pt x="1014518" y="2395727"/>
                </a:lnTo>
                <a:lnTo>
                  <a:pt x="1061432" y="2402247"/>
                </a:lnTo>
                <a:lnTo>
                  <a:pt x="1108904" y="2406949"/>
                </a:lnTo>
                <a:lnTo>
                  <a:pt x="1156897" y="2409796"/>
                </a:lnTo>
                <a:lnTo>
                  <a:pt x="1205376" y="2410753"/>
                </a:lnTo>
                <a:lnTo>
                  <a:pt x="1253856" y="2409796"/>
                </a:lnTo>
                <a:lnTo>
                  <a:pt x="1301849" y="2406949"/>
                </a:lnTo>
                <a:lnTo>
                  <a:pt x="1349321" y="2402247"/>
                </a:lnTo>
                <a:lnTo>
                  <a:pt x="1396235" y="2395727"/>
                </a:lnTo>
                <a:lnTo>
                  <a:pt x="1442554" y="2387425"/>
                </a:lnTo>
                <a:lnTo>
                  <a:pt x="1488244" y="2377377"/>
                </a:lnTo>
                <a:lnTo>
                  <a:pt x="1533268" y="2365619"/>
                </a:lnTo>
                <a:lnTo>
                  <a:pt x="1577590" y="2352186"/>
                </a:lnTo>
                <a:lnTo>
                  <a:pt x="1621174" y="2337116"/>
                </a:lnTo>
                <a:lnTo>
                  <a:pt x="1663985" y="2320443"/>
                </a:lnTo>
                <a:lnTo>
                  <a:pt x="1705985" y="2302204"/>
                </a:lnTo>
                <a:lnTo>
                  <a:pt x="1747139" y="2282434"/>
                </a:lnTo>
                <a:lnTo>
                  <a:pt x="1787411" y="2261171"/>
                </a:lnTo>
                <a:lnTo>
                  <a:pt x="1826765" y="2238450"/>
                </a:lnTo>
                <a:lnTo>
                  <a:pt x="1865166" y="2214306"/>
                </a:lnTo>
                <a:lnTo>
                  <a:pt x="1902576" y="2188776"/>
                </a:lnTo>
                <a:lnTo>
                  <a:pt x="1938960" y="2161897"/>
                </a:lnTo>
                <a:lnTo>
                  <a:pt x="1974282" y="2133703"/>
                </a:lnTo>
                <a:lnTo>
                  <a:pt x="2008506" y="2104231"/>
                </a:lnTo>
                <a:lnTo>
                  <a:pt x="2041597" y="2073517"/>
                </a:lnTo>
                <a:lnTo>
                  <a:pt x="2073517" y="2041597"/>
                </a:lnTo>
                <a:lnTo>
                  <a:pt x="2104231" y="2008506"/>
                </a:lnTo>
                <a:lnTo>
                  <a:pt x="2133703" y="1974282"/>
                </a:lnTo>
                <a:lnTo>
                  <a:pt x="2161897" y="1938960"/>
                </a:lnTo>
                <a:lnTo>
                  <a:pt x="2188776" y="1902576"/>
                </a:lnTo>
                <a:lnTo>
                  <a:pt x="2214306" y="1865166"/>
                </a:lnTo>
                <a:lnTo>
                  <a:pt x="2238450" y="1826765"/>
                </a:lnTo>
                <a:lnTo>
                  <a:pt x="2261171" y="1787411"/>
                </a:lnTo>
                <a:lnTo>
                  <a:pt x="2282434" y="1747139"/>
                </a:lnTo>
                <a:lnTo>
                  <a:pt x="2302204" y="1705985"/>
                </a:lnTo>
                <a:lnTo>
                  <a:pt x="2320443" y="1663985"/>
                </a:lnTo>
                <a:lnTo>
                  <a:pt x="2337116" y="1621174"/>
                </a:lnTo>
                <a:lnTo>
                  <a:pt x="2352186" y="1577590"/>
                </a:lnTo>
                <a:lnTo>
                  <a:pt x="2365619" y="1533268"/>
                </a:lnTo>
                <a:lnTo>
                  <a:pt x="2377377" y="1488244"/>
                </a:lnTo>
                <a:lnTo>
                  <a:pt x="2387425" y="1442554"/>
                </a:lnTo>
                <a:lnTo>
                  <a:pt x="2395727" y="1396235"/>
                </a:lnTo>
                <a:lnTo>
                  <a:pt x="2402247" y="1349321"/>
                </a:lnTo>
                <a:lnTo>
                  <a:pt x="2406949" y="1301849"/>
                </a:lnTo>
                <a:lnTo>
                  <a:pt x="2409796" y="1253856"/>
                </a:lnTo>
                <a:lnTo>
                  <a:pt x="2410753" y="1205376"/>
                </a:lnTo>
                <a:lnTo>
                  <a:pt x="2409796" y="1156897"/>
                </a:lnTo>
                <a:lnTo>
                  <a:pt x="2406949" y="1108904"/>
                </a:lnTo>
                <a:lnTo>
                  <a:pt x="2402247" y="1061432"/>
                </a:lnTo>
                <a:lnTo>
                  <a:pt x="2395727" y="1014518"/>
                </a:lnTo>
                <a:lnTo>
                  <a:pt x="2387425" y="968198"/>
                </a:lnTo>
                <a:lnTo>
                  <a:pt x="2377377" y="922509"/>
                </a:lnTo>
                <a:lnTo>
                  <a:pt x="2365619" y="877485"/>
                </a:lnTo>
                <a:lnTo>
                  <a:pt x="2352186" y="833163"/>
                </a:lnTo>
                <a:lnTo>
                  <a:pt x="2337116" y="789578"/>
                </a:lnTo>
                <a:lnTo>
                  <a:pt x="2320443" y="746768"/>
                </a:lnTo>
                <a:lnTo>
                  <a:pt x="2302204" y="704768"/>
                </a:lnTo>
                <a:lnTo>
                  <a:pt x="2282434" y="663614"/>
                </a:lnTo>
                <a:lnTo>
                  <a:pt x="2261171" y="623342"/>
                </a:lnTo>
                <a:lnTo>
                  <a:pt x="2238450" y="583987"/>
                </a:lnTo>
                <a:lnTo>
                  <a:pt x="2214306" y="545587"/>
                </a:lnTo>
                <a:lnTo>
                  <a:pt x="2188776" y="508177"/>
                </a:lnTo>
                <a:lnTo>
                  <a:pt x="2161897" y="471793"/>
                </a:lnTo>
                <a:lnTo>
                  <a:pt x="2133703" y="436471"/>
                </a:lnTo>
                <a:lnTo>
                  <a:pt x="2104231" y="402246"/>
                </a:lnTo>
                <a:lnTo>
                  <a:pt x="2073517" y="369156"/>
                </a:lnTo>
                <a:lnTo>
                  <a:pt x="2041597" y="337236"/>
                </a:lnTo>
                <a:lnTo>
                  <a:pt x="2008506" y="306522"/>
                </a:lnTo>
                <a:lnTo>
                  <a:pt x="1974282" y="277050"/>
                </a:lnTo>
                <a:lnTo>
                  <a:pt x="1938960" y="248856"/>
                </a:lnTo>
                <a:lnTo>
                  <a:pt x="1902576" y="221977"/>
                </a:lnTo>
                <a:lnTo>
                  <a:pt x="1865166" y="196447"/>
                </a:lnTo>
                <a:lnTo>
                  <a:pt x="1826765" y="172303"/>
                </a:lnTo>
                <a:lnTo>
                  <a:pt x="1787411" y="149582"/>
                </a:lnTo>
                <a:lnTo>
                  <a:pt x="1747139" y="128318"/>
                </a:lnTo>
                <a:lnTo>
                  <a:pt x="1705985" y="108549"/>
                </a:lnTo>
                <a:lnTo>
                  <a:pt x="1663985" y="90310"/>
                </a:lnTo>
                <a:lnTo>
                  <a:pt x="1621174" y="73637"/>
                </a:lnTo>
                <a:lnTo>
                  <a:pt x="1577590" y="58567"/>
                </a:lnTo>
                <a:lnTo>
                  <a:pt x="1533268" y="45134"/>
                </a:lnTo>
                <a:lnTo>
                  <a:pt x="1488244" y="33376"/>
                </a:lnTo>
                <a:lnTo>
                  <a:pt x="1442554" y="23327"/>
                </a:lnTo>
                <a:lnTo>
                  <a:pt x="1396235" y="15025"/>
                </a:lnTo>
                <a:lnTo>
                  <a:pt x="1349321" y="8506"/>
                </a:lnTo>
                <a:lnTo>
                  <a:pt x="1301849" y="3804"/>
                </a:lnTo>
                <a:lnTo>
                  <a:pt x="1253856" y="957"/>
                </a:lnTo>
                <a:lnTo>
                  <a:pt x="1205376" y="0"/>
                </a:lnTo>
                <a:close/>
              </a:path>
            </a:pathLst>
          </a:custGeom>
          <a:solidFill>
            <a:srgbClr val="10569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2D4191-B3EB-D589-6561-6492AAE89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64" y="7042365"/>
            <a:ext cx="3584864" cy="29557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EAEC9E-6C71-0137-50A2-A65ACB78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48" y="7042365"/>
            <a:ext cx="3584864" cy="29557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3755277-9A72-24F1-2083-34EC672FD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817" y="7042365"/>
            <a:ext cx="3584864" cy="29557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883A5F7-301B-9070-CD82-6F401381E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86" y="7042365"/>
            <a:ext cx="3584864" cy="29557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31368E-1845-E7F4-92F7-8DC560E37C69}"/>
              </a:ext>
            </a:extLst>
          </p:cNvPr>
          <p:cNvSpPr txBox="1"/>
          <p:nvPr/>
        </p:nvSpPr>
        <p:spPr>
          <a:xfrm>
            <a:off x="4646822" y="8332269"/>
            <a:ext cx="216101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>
                <a:solidFill>
                  <a:schemeClr val="bg1"/>
                </a:solidFill>
                <a:latin typeface="+mj-lt"/>
              </a:rPr>
              <a:t>Employability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7C36B3-A8BA-B4C0-6659-4A0FB148814C}"/>
              </a:ext>
            </a:extLst>
          </p:cNvPr>
          <p:cNvSpPr txBox="1"/>
          <p:nvPr/>
        </p:nvSpPr>
        <p:spPr>
          <a:xfrm>
            <a:off x="8391897" y="8336632"/>
            <a:ext cx="216101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>
                <a:solidFill>
                  <a:schemeClr val="bg1"/>
                </a:solidFill>
                <a:latin typeface="+mj-lt"/>
              </a:rPr>
              <a:t>Gender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37487" y="20491"/>
            <a:ext cx="4687570" cy="10399395"/>
            <a:chOff x="15437487" y="20491"/>
            <a:chExt cx="4687570" cy="10399395"/>
          </a:xfrm>
        </p:grpSpPr>
        <p:sp>
          <p:nvSpPr>
            <p:cNvPr id="3" name="object 3"/>
            <p:cNvSpPr/>
            <p:nvPr/>
          </p:nvSpPr>
          <p:spPr>
            <a:xfrm>
              <a:off x="17636264" y="825157"/>
              <a:ext cx="2468245" cy="9573895"/>
            </a:xfrm>
            <a:custGeom>
              <a:avLst/>
              <a:gdLst/>
              <a:ahLst/>
              <a:cxnLst/>
              <a:rect l="l" t="t" r="r" b="b"/>
              <a:pathLst>
                <a:path w="2468244" h="9573895">
                  <a:moveTo>
                    <a:pt x="2467835" y="9573699"/>
                  </a:moveTo>
                  <a:lnTo>
                    <a:pt x="2434711" y="9549917"/>
                  </a:lnTo>
                  <a:lnTo>
                    <a:pt x="2398104" y="9523204"/>
                  </a:lnTo>
                  <a:lnTo>
                    <a:pt x="2361717" y="9496219"/>
                  </a:lnTo>
                  <a:lnTo>
                    <a:pt x="2325549" y="9468963"/>
                  </a:lnTo>
                  <a:lnTo>
                    <a:pt x="2289602" y="9441438"/>
                  </a:lnTo>
                  <a:lnTo>
                    <a:pt x="2253879" y="9413645"/>
                  </a:lnTo>
                  <a:lnTo>
                    <a:pt x="2218380" y="9385586"/>
                  </a:lnTo>
                  <a:lnTo>
                    <a:pt x="2183107" y="9357263"/>
                  </a:lnTo>
                  <a:lnTo>
                    <a:pt x="2148060" y="9328676"/>
                  </a:lnTo>
                  <a:lnTo>
                    <a:pt x="2113243" y="9299829"/>
                  </a:lnTo>
                  <a:lnTo>
                    <a:pt x="2078655" y="9270722"/>
                  </a:lnTo>
                  <a:lnTo>
                    <a:pt x="2044299" y="9241357"/>
                  </a:lnTo>
                  <a:lnTo>
                    <a:pt x="2010176" y="9211736"/>
                  </a:lnTo>
                  <a:lnTo>
                    <a:pt x="1976286" y="9181860"/>
                  </a:lnTo>
                  <a:lnTo>
                    <a:pt x="1942633" y="9151730"/>
                  </a:lnTo>
                  <a:lnTo>
                    <a:pt x="1909216" y="9121349"/>
                  </a:lnTo>
                  <a:lnTo>
                    <a:pt x="1876038" y="9090718"/>
                  </a:lnTo>
                  <a:lnTo>
                    <a:pt x="1843100" y="9059839"/>
                  </a:lnTo>
                  <a:lnTo>
                    <a:pt x="1810403" y="9028713"/>
                  </a:lnTo>
                  <a:lnTo>
                    <a:pt x="1777949" y="8997342"/>
                  </a:lnTo>
                  <a:lnTo>
                    <a:pt x="1745739" y="8965727"/>
                  </a:lnTo>
                  <a:lnTo>
                    <a:pt x="1713775" y="8933870"/>
                  </a:lnTo>
                  <a:lnTo>
                    <a:pt x="1682057" y="8901773"/>
                  </a:lnTo>
                  <a:lnTo>
                    <a:pt x="1650588" y="8869437"/>
                  </a:lnTo>
                  <a:lnTo>
                    <a:pt x="1619368" y="8836864"/>
                  </a:lnTo>
                  <a:lnTo>
                    <a:pt x="1588400" y="8804055"/>
                  </a:lnTo>
                  <a:lnTo>
                    <a:pt x="1557685" y="8771013"/>
                  </a:lnTo>
                  <a:lnTo>
                    <a:pt x="1527223" y="8737738"/>
                  </a:lnTo>
                  <a:lnTo>
                    <a:pt x="1497017" y="8704232"/>
                  </a:lnTo>
                  <a:lnTo>
                    <a:pt x="1467068" y="8670497"/>
                  </a:lnTo>
                  <a:lnTo>
                    <a:pt x="1437377" y="8636535"/>
                  </a:lnTo>
                  <a:lnTo>
                    <a:pt x="1407945" y="8602347"/>
                  </a:lnTo>
                  <a:lnTo>
                    <a:pt x="1378775" y="8567934"/>
                  </a:lnTo>
                  <a:lnTo>
                    <a:pt x="1349867" y="8533299"/>
                  </a:lnTo>
                  <a:lnTo>
                    <a:pt x="1321223" y="8498443"/>
                  </a:lnTo>
                  <a:lnTo>
                    <a:pt x="1292845" y="8463367"/>
                  </a:lnTo>
                  <a:lnTo>
                    <a:pt x="1264733" y="8428073"/>
                  </a:lnTo>
                  <a:lnTo>
                    <a:pt x="1236889" y="8392563"/>
                  </a:lnTo>
                  <a:lnTo>
                    <a:pt x="1209315" y="8356838"/>
                  </a:lnTo>
                  <a:lnTo>
                    <a:pt x="1182012" y="8320901"/>
                  </a:lnTo>
                  <a:lnTo>
                    <a:pt x="1154981" y="8284751"/>
                  </a:lnTo>
                  <a:lnTo>
                    <a:pt x="1128224" y="8248392"/>
                  </a:lnTo>
                  <a:lnTo>
                    <a:pt x="1101742" y="8211825"/>
                  </a:lnTo>
                  <a:lnTo>
                    <a:pt x="1075537" y="8175051"/>
                  </a:lnTo>
                  <a:lnTo>
                    <a:pt x="1049610" y="8138072"/>
                  </a:lnTo>
                  <a:lnTo>
                    <a:pt x="1023963" y="8100889"/>
                  </a:lnTo>
                  <a:lnTo>
                    <a:pt x="998596" y="8063505"/>
                  </a:lnTo>
                  <a:lnTo>
                    <a:pt x="973512" y="8025920"/>
                  </a:lnTo>
                  <a:lnTo>
                    <a:pt x="948711" y="7988137"/>
                  </a:lnTo>
                  <a:lnTo>
                    <a:pt x="924195" y="7950157"/>
                  </a:lnTo>
                  <a:lnTo>
                    <a:pt x="899966" y="7911981"/>
                  </a:lnTo>
                  <a:lnTo>
                    <a:pt x="876025" y="7873611"/>
                  </a:lnTo>
                  <a:lnTo>
                    <a:pt x="852374" y="7835049"/>
                  </a:lnTo>
                  <a:lnTo>
                    <a:pt x="829013" y="7796297"/>
                  </a:lnTo>
                  <a:lnTo>
                    <a:pt x="805944" y="7757356"/>
                  </a:lnTo>
                  <a:lnTo>
                    <a:pt x="783169" y="7718227"/>
                  </a:lnTo>
                  <a:lnTo>
                    <a:pt x="760688" y="7678912"/>
                  </a:lnTo>
                  <a:lnTo>
                    <a:pt x="738505" y="7639413"/>
                  </a:lnTo>
                  <a:lnTo>
                    <a:pt x="716619" y="7599732"/>
                  </a:lnTo>
                  <a:lnTo>
                    <a:pt x="695032" y="7559870"/>
                  </a:lnTo>
                  <a:lnTo>
                    <a:pt x="673746" y="7519828"/>
                  </a:lnTo>
                  <a:lnTo>
                    <a:pt x="652762" y="7479608"/>
                  </a:lnTo>
                  <a:lnTo>
                    <a:pt x="632082" y="7439212"/>
                  </a:lnTo>
                  <a:lnTo>
                    <a:pt x="611706" y="7398642"/>
                  </a:lnTo>
                  <a:lnTo>
                    <a:pt x="591637" y="7357899"/>
                  </a:lnTo>
                  <a:lnTo>
                    <a:pt x="571876" y="7316984"/>
                  </a:lnTo>
                  <a:lnTo>
                    <a:pt x="552423" y="7275900"/>
                  </a:lnTo>
                  <a:lnTo>
                    <a:pt x="533282" y="7234647"/>
                  </a:lnTo>
                  <a:lnTo>
                    <a:pt x="514452" y="7193228"/>
                  </a:lnTo>
                  <a:lnTo>
                    <a:pt x="495935" y="7151644"/>
                  </a:lnTo>
                  <a:lnTo>
                    <a:pt x="477734" y="7109897"/>
                  </a:lnTo>
                  <a:lnTo>
                    <a:pt x="459849" y="7067988"/>
                  </a:lnTo>
                  <a:lnTo>
                    <a:pt x="442281" y="7025918"/>
                  </a:lnTo>
                  <a:lnTo>
                    <a:pt x="425032" y="6983691"/>
                  </a:lnTo>
                  <a:lnTo>
                    <a:pt x="408104" y="6941306"/>
                  </a:lnTo>
                  <a:lnTo>
                    <a:pt x="391498" y="6898766"/>
                  </a:lnTo>
                  <a:lnTo>
                    <a:pt x="375215" y="6856072"/>
                  </a:lnTo>
                  <a:lnTo>
                    <a:pt x="359256" y="6813226"/>
                  </a:lnTo>
                  <a:lnTo>
                    <a:pt x="343624" y="6770230"/>
                  </a:lnTo>
                  <a:lnTo>
                    <a:pt x="328319" y="6727085"/>
                  </a:lnTo>
                  <a:lnTo>
                    <a:pt x="313343" y="6683792"/>
                  </a:lnTo>
                  <a:lnTo>
                    <a:pt x="298698" y="6640354"/>
                  </a:lnTo>
                  <a:lnTo>
                    <a:pt x="284384" y="6596772"/>
                  </a:lnTo>
                  <a:lnTo>
                    <a:pt x="270404" y="6553047"/>
                  </a:lnTo>
                  <a:lnTo>
                    <a:pt x="256758" y="6509182"/>
                  </a:lnTo>
                  <a:lnTo>
                    <a:pt x="243448" y="6465177"/>
                  </a:lnTo>
                  <a:lnTo>
                    <a:pt x="230476" y="6421034"/>
                  </a:lnTo>
                  <a:lnTo>
                    <a:pt x="217842" y="6376755"/>
                  </a:lnTo>
                  <a:lnTo>
                    <a:pt x="205549" y="6332342"/>
                  </a:lnTo>
                  <a:lnTo>
                    <a:pt x="193597" y="6287796"/>
                  </a:lnTo>
                  <a:lnTo>
                    <a:pt x="181988" y="6243119"/>
                  </a:lnTo>
                  <a:lnTo>
                    <a:pt x="170724" y="6198313"/>
                  </a:lnTo>
                  <a:lnTo>
                    <a:pt x="159806" y="6153378"/>
                  </a:lnTo>
                  <a:lnTo>
                    <a:pt x="149235" y="6108316"/>
                  </a:lnTo>
                  <a:lnTo>
                    <a:pt x="139013" y="6063130"/>
                  </a:lnTo>
                  <a:lnTo>
                    <a:pt x="129141" y="6017821"/>
                  </a:lnTo>
                  <a:lnTo>
                    <a:pt x="119620" y="5972390"/>
                  </a:lnTo>
                  <a:lnTo>
                    <a:pt x="110453" y="5926839"/>
                  </a:lnTo>
                  <a:lnTo>
                    <a:pt x="101640" y="5881170"/>
                  </a:lnTo>
                  <a:lnTo>
                    <a:pt x="93182" y="5835384"/>
                  </a:lnTo>
                  <a:lnTo>
                    <a:pt x="85082" y="5789482"/>
                  </a:lnTo>
                  <a:lnTo>
                    <a:pt x="77341" y="5743467"/>
                  </a:lnTo>
                  <a:lnTo>
                    <a:pt x="69959" y="5697340"/>
                  </a:lnTo>
                  <a:lnTo>
                    <a:pt x="62939" y="5651103"/>
                  </a:lnTo>
                  <a:lnTo>
                    <a:pt x="56282" y="5604757"/>
                  </a:lnTo>
                  <a:lnTo>
                    <a:pt x="49989" y="5558304"/>
                  </a:lnTo>
                  <a:lnTo>
                    <a:pt x="44062" y="5511745"/>
                  </a:lnTo>
                  <a:lnTo>
                    <a:pt x="38502" y="5465082"/>
                  </a:lnTo>
                  <a:lnTo>
                    <a:pt x="33311" y="5418317"/>
                  </a:lnTo>
                  <a:lnTo>
                    <a:pt x="28489" y="5371451"/>
                  </a:lnTo>
                  <a:lnTo>
                    <a:pt x="24039" y="5324486"/>
                  </a:lnTo>
                  <a:lnTo>
                    <a:pt x="19961" y="5277423"/>
                  </a:lnTo>
                  <a:lnTo>
                    <a:pt x="16258" y="5230264"/>
                  </a:lnTo>
                  <a:lnTo>
                    <a:pt x="12930" y="5183011"/>
                  </a:lnTo>
                  <a:lnTo>
                    <a:pt x="9980" y="5135666"/>
                  </a:lnTo>
                  <a:lnTo>
                    <a:pt x="7407" y="5088229"/>
                  </a:lnTo>
                  <a:lnTo>
                    <a:pt x="5215" y="5040703"/>
                  </a:lnTo>
                  <a:lnTo>
                    <a:pt x="3404" y="4993088"/>
                  </a:lnTo>
                  <a:lnTo>
                    <a:pt x="1975" y="4945388"/>
                  </a:lnTo>
                  <a:lnTo>
                    <a:pt x="931" y="4897602"/>
                  </a:lnTo>
                  <a:lnTo>
                    <a:pt x="272" y="4849734"/>
                  </a:lnTo>
                  <a:lnTo>
                    <a:pt x="0" y="4801784"/>
                  </a:lnTo>
                  <a:lnTo>
                    <a:pt x="116" y="4753754"/>
                  </a:lnTo>
                  <a:lnTo>
                    <a:pt x="622" y="4705646"/>
                  </a:lnTo>
                  <a:lnTo>
                    <a:pt x="1519" y="4657462"/>
                  </a:lnTo>
                  <a:lnTo>
                    <a:pt x="2808" y="4609202"/>
                  </a:lnTo>
                  <a:lnTo>
                    <a:pt x="4492" y="4560868"/>
                  </a:lnTo>
                  <a:lnTo>
                    <a:pt x="6571" y="4512463"/>
                  </a:lnTo>
                  <a:lnTo>
                    <a:pt x="9047" y="4463988"/>
                  </a:lnTo>
                  <a:lnTo>
                    <a:pt x="11921" y="4415444"/>
                  </a:lnTo>
                  <a:lnTo>
                    <a:pt x="15188" y="4366924"/>
                  </a:lnTo>
                  <a:lnTo>
                    <a:pt x="18842" y="4318523"/>
                  </a:lnTo>
                  <a:lnTo>
                    <a:pt x="22880" y="4270242"/>
                  </a:lnTo>
                  <a:lnTo>
                    <a:pt x="27302" y="4222082"/>
                  </a:lnTo>
                  <a:lnTo>
                    <a:pt x="32105" y="4174044"/>
                  </a:lnTo>
                  <a:lnTo>
                    <a:pt x="37288" y="4126131"/>
                  </a:lnTo>
                  <a:lnTo>
                    <a:pt x="42850" y="4078343"/>
                  </a:lnTo>
                  <a:lnTo>
                    <a:pt x="48788" y="4030681"/>
                  </a:lnTo>
                  <a:lnTo>
                    <a:pt x="55101" y="3983148"/>
                  </a:lnTo>
                  <a:lnTo>
                    <a:pt x="61788" y="3935744"/>
                  </a:lnTo>
                  <a:lnTo>
                    <a:pt x="68847" y="3888472"/>
                  </a:lnTo>
                  <a:lnTo>
                    <a:pt x="76276" y="3841332"/>
                  </a:lnTo>
                  <a:lnTo>
                    <a:pt x="84074" y="3794325"/>
                  </a:lnTo>
                  <a:lnTo>
                    <a:pt x="92239" y="3747454"/>
                  </a:lnTo>
                  <a:lnTo>
                    <a:pt x="100770" y="3700720"/>
                  </a:lnTo>
                  <a:lnTo>
                    <a:pt x="109664" y="3654124"/>
                  </a:lnTo>
                  <a:lnTo>
                    <a:pt x="118921" y="3607667"/>
                  </a:lnTo>
                  <a:lnTo>
                    <a:pt x="128539" y="3561351"/>
                  </a:lnTo>
                  <a:lnTo>
                    <a:pt x="138515" y="3515178"/>
                  </a:lnTo>
                  <a:lnTo>
                    <a:pt x="148849" y="3469148"/>
                  </a:lnTo>
                  <a:lnTo>
                    <a:pt x="159539" y="3423264"/>
                  </a:lnTo>
                  <a:lnTo>
                    <a:pt x="170583" y="3377526"/>
                  </a:lnTo>
                  <a:lnTo>
                    <a:pt x="181980" y="3331936"/>
                  </a:lnTo>
                  <a:lnTo>
                    <a:pt x="193728" y="3286495"/>
                  </a:lnTo>
                  <a:lnTo>
                    <a:pt x="205826" y="3241206"/>
                  </a:lnTo>
                  <a:lnTo>
                    <a:pt x="218271" y="3196068"/>
                  </a:lnTo>
                  <a:lnTo>
                    <a:pt x="231063" y="3151084"/>
                  </a:lnTo>
                  <a:lnTo>
                    <a:pt x="244199" y="3106256"/>
                  </a:lnTo>
                  <a:lnTo>
                    <a:pt x="257679" y="3061583"/>
                  </a:lnTo>
                  <a:lnTo>
                    <a:pt x="271499" y="3017069"/>
                  </a:lnTo>
                  <a:lnTo>
                    <a:pt x="285660" y="2972714"/>
                  </a:lnTo>
                  <a:lnTo>
                    <a:pt x="300159" y="2928520"/>
                  </a:lnTo>
                  <a:lnTo>
                    <a:pt x="314994" y="2884487"/>
                  </a:lnTo>
                  <a:lnTo>
                    <a:pt x="330165" y="2840619"/>
                  </a:lnTo>
                  <a:lnTo>
                    <a:pt x="345669" y="2796915"/>
                  </a:lnTo>
                  <a:lnTo>
                    <a:pt x="361505" y="2753377"/>
                  </a:lnTo>
                  <a:lnTo>
                    <a:pt x="377671" y="2710008"/>
                  </a:lnTo>
                  <a:lnTo>
                    <a:pt x="394165" y="2666807"/>
                  </a:lnTo>
                  <a:lnTo>
                    <a:pt x="410987" y="2623778"/>
                  </a:lnTo>
                  <a:lnTo>
                    <a:pt x="428134" y="2580920"/>
                  </a:lnTo>
                  <a:lnTo>
                    <a:pt x="445605" y="2538236"/>
                  </a:lnTo>
                  <a:lnTo>
                    <a:pt x="463398" y="2495726"/>
                  </a:lnTo>
                  <a:lnTo>
                    <a:pt x="481511" y="2453393"/>
                  </a:lnTo>
                  <a:lnTo>
                    <a:pt x="499944" y="2411238"/>
                  </a:lnTo>
                  <a:lnTo>
                    <a:pt x="518694" y="2369261"/>
                  </a:lnTo>
                  <a:lnTo>
                    <a:pt x="537760" y="2327465"/>
                  </a:lnTo>
                  <a:lnTo>
                    <a:pt x="557140" y="2285851"/>
                  </a:lnTo>
                  <a:lnTo>
                    <a:pt x="576832" y="2244421"/>
                  </a:lnTo>
                  <a:lnTo>
                    <a:pt x="596835" y="2203175"/>
                  </a:lnTo>
                  <a:lnTo>
                    <a:pt x="617148" y="2162115"/>
                  </a:lnTo>
                  <a:lnTo>
                    <a:pt x="637769" y="2121243"/>
                  </a:lnTo>
                  <a:lnTo>
                    <a:pt x="658696" y="2080560"/>
                  </a:lnTo>
                  <a:lnTo>
                    <a:pt x="679927" y="2040067"/>
                  </a:lnTo>
                  <a:lnTo>
                    <a:pt x="701461" y="1999766"/>
                  </a:lnTo>
                  <a:lnTo>
                    <a:pt x="723296" y="1959658"/>
                  </a:lnTo>
                  <a:lnTo>
                    <a:pt x="745432" y="1919745"/>
                  </a:lnTo>
                  <a:lnTo>
                    <a:pt x="767865" y="1880028"/>
                  </a:lnTo>
                  <a:lnTo>
                    <a:pt x="790595" y="1840508"/>
                  </a:lnTo>
                  <a:lnTo>
                    <a:pt x="813620" y="1801188"/>
                  </a:lnTo>
                  <a:lnTo>
                    <a:pt x="836938" y="1762067"/>
                  </a:lnTo>
                  <a:lnTo>
                    <a:pt x="860548" y="1723149"/>
                  </a:lnTo>
                  <a:lnTo>
                    <a:pt x="884448" y="1684433"/>
                  </a:lnTo>
                  <a:lnTo>
                    <a:pt x="908636" y="1645922"/>
                  </a:lnTo>
                  <a:lnTo>
                    <a:pt x="933111" y="1607617"/>
                  </a:lnTo>
                  <a:lnTo>
                    <a:pt x="957872" y="1569520"/>
                  </a:lnTo>
                  <a:lnTo>
                    <a:pt x="982916" y="1531631"/>
                  </a:lnTo>
                  <a:lnTo>
                    <a:pt x="1008243" y="1493952"/>
                  </a:lnTo>
                  <a:lnTo>
                    <a:pt x="1033850" y="1456485"/>
                  </a:lnTo>
                  <a:lnTo>
                    <a:pt x="1059735" y="1419231"/>
                  </a:lnTo>
                  <a:lnTo>
                    <a:pt x="1085898" y="1382191"/>
                  </a:lnTo>
                  <a:lnTo>
                    <a:pt x="1112337" y="1345367"/>
                  </a:lnTo>
                  <a:lnTo>
                    <a:pt x="1139050" y="1308761"/>
                  </a:lnTo>
                  <a:lnTo>
                    <a:pt x="1166035" y="1272373"/>
                  </a:lnTo>
                  <a:lnTo>
                    <a:pt x="1193291" y="1236205"/>
                  </a:lnTo>
                  <a:lnTo>
                    <a:pt x="1220816" y="1200259"/>
                  </a:lnTo>
                  <a:lnTo>
                    <a:pt x="1248609" y="1164536"/>
                  </a:lnTo>
                  <a:lnTo>
                    <a:pt x="1276668" y="1129037"/>
                  </a:lnTo>
                  <a:lnTo>
                    <a:pt x="1304991" y="1093763"/>
                  </a:lnTo>
                  <a:lnTo>
                    <a:pt x="1333577" y="1058717"/>
                  </a:lnTo>
                  <a:lnTo>
                    <a:pt x="1362425" y="1023900"/>
                  </a:lnTo>
                  <a:lnTo>
                    <a:pt x="1391532" y="989312"/>
                  </a:lnTo>
                  <a:lnTo>
                    <a:pt x="1420897" y="954956"/>
                  </a:lnTo>
                  <a:lnTo>
                    <a:pt x="1450518" y="920833"/>
                  </a:lnTo>
                  <a:lnTo>
                    <a:pt x="1480394" y="886944"/>
                  </a:lnTo>
                  <a:lnTo>
                    <a:pt x="1510524" y="853290"/>
                  </a:lnTo>
                  <a:lnTo>
                    <a:pt x="1540905" y="819874"/>
                  </a:lnTo>
                  <a:lnTo>
                    <a:pt x="1571536" y="786696"/>
                  </a:lnTo>
                  <a:lnTo>
                    <a:pt x="1602415" y="753758"/>
                  </a:lnTo>
                  <a:lnTo>
                    <a:pt x="1633541" y="721061"/>
                  </a:lnTo>
                  <a:lnTo>
                    <a:pt x="1664912" y="688607"/>
                  </a:lnTo>
                  <a:lnTo>
                    <a:pt x="1696527" y="656397"/>
                  </a:lnTo>
                  <a:lnTo>
                    <a:pt x="1728384" y="624433"/>
                  </a:lnTo>
                  <a:lnTo>
                    <a:pt x="1760481" y="592715"/>
                  </a:lnTo>
                  <a:lnTo>
                    <a:pt x="1792817" y="561246"/>
                  </a:lnTo>
                  <a:lnTo>
                    <a:pt x="1825390" y="530027"/>
                  </a:lnTo>
                  <a:lnTo>
                    <a:pt x="1858199" y="499059"/>
                  </a:lnTo>
                  <a:lnTo>
                    <a:pt x="1891242" y="468343"/>
                  </a:lnTo>
                  <a:lnTo>
                    <a:pt x="1924517" y="437881"/>
                  </a:lnTo>
                  <a:lnTo>
                    <a:pt x="1958022" y="407675"/>
                  </a:lnTo>
                  <a:lnTo>
                    <a:pt x="1991757" y="377726"/>
                  </a:lnTo>
                  <a:lnTo>
                    <a:pt x="2025719" y="348035"/>
                  </a:lnTo>
                  <a:lnTo>
                    <a:pt x="2059908" y="318604"/>
                  </a:lnTo>
                  <a:lnTo>
                    <a:pt x="2094320" y="289434"/>
                  </a:lnTo>
                  <a:lnTo>
                    <a:pt x="2128955" y="260526"/>
                  </a:lnTo>
                  <a:lnTo>
                    <a:pt x="2163812" y="231882"/>
                  </a:lnTo>
                  <a:lnTo>
                    <a:pt x="2198888" y="203504"/>
                  </a:lnTo>
                  <a:lnTo>
                    <a:pt x="2234181" y="175392"/>
                  </a:lnTo>
                  <a:lnTo>
                    <a:pt x="2269692" y="147548"/>
                  </a:lnTo>
                  <a:lnTo>
                    <a:pt x="2305416" y="119974"/>
                  </a:lnTo>
                  <a:lnTo>
                    <a:pt x="2341354" y="92671"/>
                  </a:lnTo>
                  <a:lnTo>
                    <a:pt x="2377503" y="65641"/>
                  </a:lnTo>
                  <a:lnTo>
                    <a:pt x="2413863" y="38884"/>
                  </a:lnTo>
                  <a:lnTo>
                    <a:pt x="2450430" y="12402"/>
                  </a:lnTo>
                  <a:lnTo>
                    <a:pt x="2467835" y="0"/>
                  </a:lnTo>
                </a:path>
              </a:pathLst>
            </a:custGeom>
            <a:ln w="41883">
              <a:solidFill>
                <a:srgbClr val="C82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95812" y="41433"/>
              <a:ext cx="2508885" cy="7656830"/>
            </a:xfrm>
            <a:custGeom>
              <a:avLst/>
              <a:gdLst/>
              <a:ahLst/>
              <a:cxnLst/>
              <a:rect l="l" t="t" r="r" b="b"/>
              <a:pathLst>
                <a:path w="2508884" h="7656830">
                  <a:moveTo>
                    <a:pt x="2508287" y="7656789"/>
                  </a:moveTo>
                  <a:lnTo>
                    <a:pt x="2451898" y="7599880"/>
                  </a:lnTo>
                  <a:lnTo>
                    <a:pt x="2406026" y="7552745"/>
                  </a:lnTo>
                  <a:lnTo>
                    <a:pt x="2360518" y="7505263"/>
                  </a:lnTo>
                  <a:lnTo>
                    <a:pt x="2315376" y="7457439"/>
                  </a:lnTo>
                  <a:lnTo>
                    <a:pt x="2270603" y="7409274"/>
                  </a:lnTo>
                  <a:lnTo>
                    <a:pt x="2226200" y="7360769"/>
                  </a:lnTo>
                  <a:lnTo>
                    <a:pt x="2182169" y="7311929"/>
                  </a:lnTo>
                  <a:lnTo>
                    <a:pt x="2138512" y="7262755"/>
                  </a:lnTo>
                  <a:lnTo>
                    <a:pt x="2095232" y="7213249"/>
                  </a:lnTo>
                  <a:lnTo>
                    <a:pt x="2052331" y="7163413"/>
                  </a:lnTo>
                  <a:lnTo>
                    <a:pt x="2009810" y="7113251"/>
                  </a:lnTo>
                  <a:lnTo>
                    <a:pt x="1967672" y="7062764"/>
                  </a:lnTo>
                  <a:lnTo>
                    <a:pt x="1925918" y="7011954"/>
                  </a:lnTo>
                  <a:lnTo>
                    <a:pt x="1884551" y="6960825"/>
                  </a:lnTo>
                  <a:lnTo>
                    <a:pt x="1843573" y="6909378"/>
                  </a:lnTo>
                  <a:lnTo>
                    <a:pt x="1802986" y="6857616"/>
                  </a:lnTo>
                  <a:lnTo>
                    <a:pt x="1762792" y="6805541"/>
                  </a:lnTo>
                  <a:lnTo>
                    <a:pt x="1722993" y="6753155"/>
                  </a:lnTo>
                  <a:lnTo>
                    <a:pt x="1683591" y="6700461"/>
                  </a:lnTo>
                  <a:lnTo>
                    <a:pt x="1644588" y="6647461"/>
                  </a:lnTo>
                  <a:lnTo>
                    <a:pt x="1605986" y="6594158"/>
                  </a:lnTo>
                  <a:lnTo>
                    <a:pt x="1567788" y="6540553"/>
                  </a:lnTo>
                  <a:lnTo>
                    <a:pt x="1529994" y="6486650"/>
                  </a:lnTo>
                  <a:lnTo>
                    <a:pt x="1492608" y="6432449"/>
                  </a:lnTo>
                  <a:lnTo>
                    <a:pt x="1455632" y="6377955"/>
                  </a:lnTo>
                  <a:lnTo>
                    <a:pt x="1419067" y="6323169"/>
                  </a:lnTo>
                  <a:lnTo>
                    <a:pt x="1382916" y="6268093"/>
                  </a:lnTo>
                  <a:lnTo>
                    <a:pt x="1347180" y="6212730"/>
                  </a:lnTo>
                  <a:lnTo>
                    <a:pt x="1311862" y="6157082"/>
                  </a:lnTo>
                  <a:lnTo>
                    <a:pt x="1276963" y="6101151"/>
                  </a:lnTo>
                  <a:lnTo>
                    <a:pt x="1242487" y="6044941"/>
                  </a:lnTo>
                  <a:lnTo>
                    <a:pt x="1208434" y="5988452"/>
                  </a:lnTo>
                  <a:lnTo>
                    <a:pt x="1174807" y="5931688"/>
                  </a:lnTo>
                  <a:lnTo>
                    <a:pt x="1141608" y="5874651"/>
                  </a:lnTo>
                  <a:lnTo>
                    <a:pt x="1108839" y="5817343"/>
                  </a:lnTo>
                  <a:lnTo>
                    <a:pt x="1076503" y="5759766"/>
                  </a:lnTo>
                  <a:lnTo>
                    <a:pt x="1044600" y="5701923"/>
                  </a:lnTo>
                  <a:lnTo>
                    <a:pt x="1013134" y="5643817"/>
                  </a:lnTo>
                  <a:lnTo>
                    <a:pt x="982106" y="5585449"/>
                  </a:lnTo>
                  <a:lnTo>
                    <a:pt x="951518" y="5526822"/>
                  </a:lnTo>
                  <a:lnTo>
                    <a:pt x="921372" y="5467938"/>
                  </a:lnTo>
                  <a:lnTo>
                    <a:pt x="891672" y="5408799"/>
                  </a:lnTo>
                  <a:lnTo>
                    <a:pt x="862417" y="5349408"/>
                  </a:lnTo>
                  <a:lnTo>
                    <a:pt x="833611" y="5289768"/>
                  </a:lnTo>
                  <a:lnTo>
                    <a:pt x="805256" y="5229880"/>
                  </a:lnTo>
                  <a:lnTo>
                    <a:pt x="777354" y="5169747"/>
                  </a:lnTo>
                  <a:lnTo>
                    <a:pt x="749906" y="5109372"/>
                  </a:lnTo>
                  <a:lnTo>
                    <a:pt x="722915" y="5048755"/>
                  </a:lnTo>
                  <a:lnTo>
                    <a:pt x="696383" y="4987901"/>
                  </a:lnTo>
                  <a:lnTo>
                    <a:pt x="670312" y="4926811"/>
                  </a:lnTo>
                  <a:lnTo>
                    <a:pt x="644704" y="4865488"/>
                  </a:lnTo>
                  <a:lnTo>
                    <a:pt x="619561" y="4803933"/>
                  </a:lnTo>
                  <a:lnTo>
                    <a:pt x="594885" y="4742150"/>
                  </a:lnTo>
                  <a:lnTo>
                    <a:pt x="570678" y="4680140"/>
                  </a:lnTo>
                  <a:lnTo>
                    <a:pt x="546943" y="4617907"/>
                  </a:lnTo>
                  <a:lnTo>
                    <a:pt x="523681" y="4555451"/>
                  </a:lnTo>
                  <a:lnTo>
                    <a:pt x="500894" y="4492777"/>
                  </a:lnTo>
                  <a:lnTo>
                    <a:pt x="478585" y="4429885"/>
                  </a:lnTo>
                  <a:lnTo>
                    <a:pt x="456755" y="4366778"/>
                  </a:lnTo>
                  <a:lnTo>
                    <a:pt x="435406" y="4303459"/>
                  </a:lnTo>
                  <a:lnTo>
                    <a:pt x="414542" y="4239930"/>
                  </a:lnTo>
                  <a:lnTo>
                    <a:pt x="394163" y="4176194"/>
                  </a:lnTo>
                  <a:lnTo>
                    <a:pt x="374271" y="4112252"/>
                  </a:lnTo>
                  <a:lnTo>
                    <a:pt x="354870" y="4048107"/>
                  </a:lnTo>
                  <a:lnTo>
                    <a:pt x="335960" y="3983761"/>
                  </a:lnTo>
                  <a:lnTo>
                    <a:pt x="317544" y="3919217"/>
                  </a:lnTo>
                  <a:lnTo>
                    <a:pt x="299625" y="3854477"/>
                  </a:lnTo>
                  <a:lnTo>
                    <a:pt x="282203" y="3789544"/>
                  </a:lnTo>
                  <a:lnTo>
                    <a:pt x="265281" y="3724419"/>
                  </a:lnTo>
                  <a:lnTo>
                    <a:pt x="248862" y="3659105"/>
                  </a:lnTo>
                  <a:lnTo>
                    <a:pt x="232946" y="3593604"/>
                  </a:lnTo>
                  <a:lnTo>
                    <a:pt x="217537" y="3527919"/>
                  </a:lnTo>
                  <a:lnTo>
                    <a:pt x="202637" y="3462053"/>
                  </a:lnTo>
                  <a:lnTo>
                    <a:pt x="188246" y="3396006"/>
                  </a:lnTo>
                  <a:lnTo>
                    <a:pt x="174369" y="3329782"/>
                  </a:lnTo>
                  <a:lnTo>
                    <a:pt x="161005" y="3263384"/>
                  </a:lnTo>
                  <a:lnTo>
                    <a:pt x="148159" y="3196813"/>
                  </a:lnTo>
                  <a:lnTo>
                    <a:pt x="135831" y="3130071"/>
                  </a:lnTo>
                  <a:lnTo>
                    <a:pt x="124023" y="3063162"/>
                  </a:lnTo>
                  <a:lnTo>
                    <a:pt x="112739" y="2996087"/>
                  </a:lnTo>
                  <a:lnTo>
                    <a:pt x="101979" y="2928848"/>
                  </a:lnTo>
                  <a:lnTo>
                    <a:pt x="91746" y="2861449"/>
                  </a:lnTo>
                  <a:lnTo>
                    <a:pt x="82042" y="2793892"/>
                  </a:lnTo>
                  <a:lnTo>
                    <a:pt x="72869" y="2726178"/>
                  </a:lnTo>
                  <a:lnTo>
                    <a:pt x="64229" y="2658310"/>
                  </a:lnTo>
                  <a:lnTo>
                    <a:pt x="56124" y="2590290"/>
                  </a:lnTo>
                  <a:lnTo>
                    <a:pt x="48557" y="2522122"/>
                  </a:lnTo>
                  <a:lnTo>
                    <a:pt x="41528" y="2453806"/>
                  </a:lnTo>
                  <a:lnTo>
                    <a:pt x="35041" y="2385346"/>
                  </a:lnTo>
                  <a:lnTo>
                    <a:pt x="29098" y="2316744"/>
                  </a:lnTo>
                  <a:lnTo>
                    <a:pt x="23699" y="2248002"/>
                  </a:lnTo>
                  <a:lnTo>
                    <a:pt x="18849" y="2179122"/>
                  </a:lnTo>
                  <a:lnTo>
                    <a:pt x="14547" y="2110107"/>
                  </a:lnTo>
                  <a:lnTo>
                    <a:pt x="10798" y="2040960"/>
                  </a:lnTo>
                  <a:lnTo>
                    <a:pt x="7602" y="1971682"/>
                  </a:lnTo>
                  <a:lnTo>
                    <a:pt x="4962" y="1902275"/>
                  </a:lnTo>
                  <a:lnTo>
                    <a:pt x="2879" y="1832743"/>
                  </a:lnTo>
                  <a:lnTo>
                    <a:pt x="1357" y="1763088"/>
                  </a:lnTo>
                  <a:lnTo>
                    <a:pt x="396" y="1693311"/>
                  </a:lnTo>
                  <a:lnTo>
                    <a:pt x="0" y="1623416"/>
                  </a:lnTo>
                  <a:lnTo>
                    <a:pt x="169" y="1553404"/>
                  </a:lnTo>
                  <a:lnTo>
                    <a:pt x="906" y="1483277"/>
                  </a:lnTo>
                  <a:lnTo>
                    <a:pt x="2214" y="1413040"/>
                  </a:lnTo>
                  <a:lnTo>
                    <a:pt x="4094" y="1342692"/>
                  </a:lnTo>
                  <a:lnTo>
                    <a:pt x="6548" y="1272238"/>
                  </a:lnTo>
                  <a:lnTo>
                    <a:pt x="9578" y="1201678"/>
                  </a:lnTo>
                  <a:lnTo>
                    <a:pt x="13187" y="1131017"/>
                  </a:lnTo>
                  <a:lnTo>
                    <a:pt x="17377" y="1060255"/>
                  </a:lnTo>
                  <a:lnTo>
                    <a:pt x="22139" y="989529"/>
                  </a:lnTo>
                  <a:lnTo>
                    <a:pt x="27465" y="918976"/>
                  </a:lnTo>
                  <a:lnTo>
                    <a:pt x="33352" y="848598"/>
                  </a:lnTo>
                  <a:lnTo>
                    <a:pt x="39798" y="778396"/>
                  </a:lnTo>
                  <a:lnTo>
                    <a:pt x="46799" y="708373"/>
                  </a:lnTo>
                  <a:lnTo>
                    <a:pt x="54355" y="638530"/>
                  </a:lnTo>
                  <a:lnTo>
                    <a:pt x="62462" y="568870"/>
                  </a:lnTo>
                  <a:lnTo>
                    <a:pt x="71118" y="499395"/>
                  </a:lnTo>
                  <a:lnTo>
                    <a:pt x="80321" y="430107"/>
                  </a:lnTo>
                  <a:lnTo>
                    <a:pt x="90068" y="361008"/>
                  </a:lnTo>
                  <a:lnTo>
                    <a:pt x="100358" y="292099"/>
                  </a:lnTo>
                  <a:lnTo>
                    <a:pt x="111187" y="223384"/>
                  </a:lnTo>
                  <a:lnTo>
                    <a:pt x="122554" y="154864"/>
                  </a:lnTo>
                  <a:lnTo>
                    <a:pt x="134456" y="86541"/>
                  </a:lnTo>
                  <a:lnTo>
                    <a:pt x="146891" y="18418"/>
                  </a:lnTo>
                  <a:lnTo>
                    <a:pt x="150407" y="0"/>
                  </a:lnTo>
                </a:path>
              </a:pathLst>
            </a:custGeom>
            <a:ln w="41883">
              <a:solidFill>
                <a:srgbClr val="2E9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58428" y="41433"/>
              <a:ext cx="4646295" cy="2072005"/>
            </a:xfrm>
            <a:custGeom>
              <a:avLst/>
              <a:gdLst/>
              <a:ahLst/>
              <a:cxnLst/>
              <a:rect l="l" t="t" r="r" b="b"/>
              <a:pathLst>
                <a:path w="4646294" h="2072005">
                  <a:moveTo>
                    <a:pt x="4645671" y="2071814"/>
                  </a:moveTo>
                  <a:lnTo>
                    <a:pt x="4564628" y="2065188"/>
                  </a:lnTo>
                  <a:lnTo>
                    <a:pt x="4502518" y="2059486"/>
                  </a:lnTo>
                  <a:lnTo>
                    <a:pt x="4440565" y="2053291"/>
                  </a:lnTo>
                  <a:lnTo>
                    <a:pt x="4378773" y="2046607"/>
                  </a:lnTo>
                  <a:lnTo>
                    <a:pt x="4317142" y="2039434"/>
                  </a:lnTo>
                  <a:lnTo>
                    <a:pt x="4255674" y="2031776"/>
                  </a:lnTo>
                  <a:lnTo>
                    <a:pt x="4194372" y="2023634"/>
                  </a:lnTo>
                  <a:lnTo>
                    <a:pt x="4133238" y="2015010"/>
                  </a:lnTo>
                  <a:lnTo>
                    <a:pt x="4072272" y="2005906"/>
                  </a:lnTo>
                  <a:lnTo>
                    <a:pt x="4011477" y="1996325"/>
                  </a:lnTo>
                  <a:lnTo>
                    <a:pt x="3950854" y="1986268"/>
                  </a:lnTo>
                  <a:lnTo>
                    <a:pt x="3890406" y="1975738"/>
                  </a:lnTo>
                  <a:lnTo>
                    <a:pt x="3830134" y="1964736"/>
                  </a:lnTo>
                  <a:lnTo>
                    <a:pt x="3770041" y="1953265"/>
                  </a:lnTo>
                  <a:lnTo>
                    <a:pt x="3710127" y="1941327"/>
                  </a:lnTo>
                  <a:lnTo>
                    <a:pt x="3650395" y="1928924"/>
                  </a:lnTo>
                  <a:lnTo>
                    <a:pt x="3590847" y="1916057"/>
                  </a:lnTo>
                  <a:lnTo>
                    <a:pt x="3531484" y="1902729"/>
                  </a:lnTo>
                  <a:lnTo>
                    <a:pt x="3472308" y="1888943"/>
                  </a:lnTo>
                  <a:lnTo>
                    <a:pt x="3413321" y="1874699"/>
                  </a:lnTo>
                  <a:lnTo>
                    <a:pt x="3354526" y="1860001"/>
                  </a:lnTo>
                  <a:lnTo>
                    <a:pt x="3295922" y="1844850"/>
                  </a:lnTo>
                  <a:lnTo>
                    <a:pt x="3237514" y="1829248"/>
                  </a:lnTo>
                  <a:lnTo>
                    <a:pt x="3179301" y="1813198"/>
                  </a:lnTo>
                  <a:lnTo>
                    <a:pt x="3121287" y="1796701"/>
                  </a:lnTo>
                  <a:lnTo>
                    <a:pt x="3063473" y="1779759"/>
                  </a:lnTo>
                  <a:lnTo>
                    <a:pt x="3005861" y="1762376"/>
                  </a:lnTo>
                  <a:lnTo>
                    <a:pt x="2948452" y="1744551"/>
                  </a:lnTo>
                  <a:lnTo>
                    <a:pt x="2891249" y="1726289"/>
                  </a:lnTo>
                  <a:lnTo>
                    <a:pt x="2834253" y="1707590"/>
                  </a:lnTo>
                  <a:lnTo>
                    <a:pt x="2777466" y="1688457"/>
                  </a:lnTo>
                  <a:lnTo>
                    <a:pt x="2720890" y="1668892"/>
                  </a:lnTo>
                  <a:lnTo>
                    <a:pt x="2664526" y="1648897"/>
                  </a:lnTo>
                  <a:lnTo>
                    <a:pt x="2608378" y="1628474"/>
                  </a:lnTo>
                  <a:lnTo>
                    <a:pt x="2552445" y="1607626"/>
                  </a:lnTo>
                  <a:lnTo>
                    <a:pt x="2496731" y="1586353"/>
                  </a:lnTo>
                  <a:lnTo>
                    <a:pt x="2441237" y="1564659"/>
                  </a:lnTo>
                  <a:lnTo>
                    <a:pt x="2385965" y="1542545"/>
                  </a:lnTo>
                  <a:lnTo>
                    <a:pt x="2330916" y="1520013"/>
                  </a:lnTo>
                  <a:lnTo>
                    <a:pt x="2276093" y="1497066"/>
                  </a:lnTo>
                  <a:lnTo>
                    <a:pt x="2221498" y="1473706"/>
                  </a:lnTo>
                  <a:lnTo>
                    <a:pt x="2167131" y="1449934"/>
                  </a:lnTo>
                  <a:lnTo>
                    <a:pt x="2112995" y="1425753"/>
                  </a:lnTo>
                  <a:lnTo>
                    <a:pt x="2059093" y="1401164"/>
                  </a:lnTo>
                  <a:lnTo>
                    <a:pt x="2005424" y="1376171"/>
                  </a:lnTo>
                  <a:lnTo>
                    <a:pt x="1951993" y="1350774"/>
                  </a:lnTo>
                  <a:lnTo>
                    <a:pt x="1898799" y="1324976"/>
                  </a:lnTo>
                  <a:lnTo>
                    <a:pt x="1845846" y="1298779"/>
                  </a:lnTo>
                  <a:lnTo>
                    <a:pt x="1793134" y="1272186"/>
                  </a:lnTo>
                  <a:lnTo>
                    <a:pt x="1740667" y="1245197"/>
                  </a:lnTo>
                  <a:lnTo>
                    <a:pt x="1688444" y="1217816"/>
                  </a:lnTo>
                  <a:lnTo>
                    <a:pt x="1636470" y="1190044"/>
                  </a:lnTo>
                  <a:lnTo>
                    <a:pt x="1584744" y="1161884"/>
                  </a:lnTo>
                  <a:lnTo>
                    <a:pt x="1533269" y="1133337"/>
                  </a:lnTo>
                  <a:lnTo>
                    <a:pt x="1482048" y="1104405"/>
                  </a:lnTo>
                  <a:lnTo>
                    <a:pt x="1431081" y="1075091"/>
                  </a:lnTo>
                  <a:lnTo>
                    <a:pt x="1380370" y="1045397"/>
                  </a:lnTo>
                  <a:lnTo>
                    <a:pt x="1329918" y="1015324"/>
                  </a:lnTo>
                  <a:lnTo>
                    <a:pt x="1279726" y="984875"/>
                  </a:lnTo>
                  <a:lnTo>
                    <a:pt x="1229795" y="954052"/>
                  </a:lnTo>
                  <a:lnTo>
                    <a:pt x="1180129" y="922858"/>
                  </a:lnTo>
                  <a:lnTo>
                    <a:pt x="1130728" y="891293"/>
                  </a:lnTo>
                  <a:lnTo>
                    <a:pt x="1081595" y="859360"/>
                  </a:lnTo>
                  <a:lnTo>
                    <a:pt x="1032731" y="827061"/>
                  </a:lnTo>
                  <a:lnTo>
                    <a:pt x="984138" y="794398"/>
                  </a:lnTo>
                  <a:lnTo>
                    <a:pt x="935818" y="761374"/>
                  </a:lnTo>
                  <a:lnTo>
                    <a:pt x="887773" y="727990"/>
                  </a:lnTo>
                  <a:lnTo>
                    <a:pt x="840004" y="694249"/>
                  </a:lnTo>
                  <a:lnTo>
                    <a:pt x="792514" y="660152"/>
                  </a:lnTo>
                  <a:lnTo>
                    <a:pt x="745303" y="625701"/>
                  </a:lnTo>
                  <a:lnTo>
                    <a:pt x="698375" y="590900"/>
                  </a:lnTo>
                  <a:lnTo>
                    <a:pt x="651731" y="555748"/>
                  </a:lnTo>
                  <a:lnTo>
                    <a:pt x="605372" y="520250"/>
                  </a:lnTo>
                  <a:lnTo>
                    <a:pt x="559301" y="484407"/>
                  </a:lnTo>
                  <a:lnTo>
                    <a:pt x="513519" y="448220"/>
                  </a:lnTo>
                  <a:lnTo>
                    <a:pt x="468028" y="411692"/>
                  </a:lnTo>
                  <a:lnTo>
                    <a:pt x="422830" y="374826"/>
                  </a:lnTo>
                  <a:lnTo>
                    <a:pt x="377927" y="337622"/>
                  </a:lnTo>
                  <a:lnTo>
                    <a:pt x="333321" y="300084"/>
                  </a:lnTo>
                  <a:lnTo>
                    <a:pt x="289013" y="262213"/>
                  </a:lnTo>
                  <a:lnTo>
                    <a:pt x="245005" y="224011"/>
                  </a:lnTo>
                  <a:lnTo>
                    <a:pt x="201300" y="185481"/>
                  </a:lnTo>
                  <a:lnTo>
                    <a:pt x="157898" y="146624"/>
                  </a:lnTo>
                  <a:lnTo>
                    <a:pt x="114802" y="107443"/>
                  </a:lnTo>
                  <a:lnTo>
                    <a:pt x="72013" y="67939"/>
                  </a:lnTo>
                  <a:lnTo>
                    <a:pt x="29534" y="28115"/>
                  </a:lnTo>
                  <a:lnTo>
                    <a:pt x="0" y="0"/>
                  </a:lnTo>
                </a:path>
              </a:pathLst>
            </a:custGeom>
            <a:ln w="41883">
              <a:solidFill>
                <a:srgbClr val="E99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5493" y="10524208"/>
            <a:ext cx="1510311" cy="5475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4315" y="3650302"/>
            <a:ext cx="4015104" cy="27146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3250" b="1" spc="-1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204"/>
              </a:spcBef>
              <a:buChar char="•"/>
              <a:tabLst>
                <a:tab pos="279400" algn="l"/>
              </a:tabLst>
            </a:pP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Curricular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6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Extra-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curricular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</a:tabLst>
            </a:pPr>
            <a:r>
              <a:rPr sz="2800" spc="-9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</a:t>
            </a:r>
            <a:r>
              <a:rPr sz="2800" spc="-7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9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4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sz="2800" spc="-1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800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6803" y="2563032"/>
            <a:ext cx="1203325" cy="1025525"/>
            <a:chOff x="1116803" y="2563032"/>
            <a:chExt cx="1203325" cy="1025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5202" y="3076414"/>
              <a:ext cx="65306" cy="725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16799" y="2563043"/>
              <a:ext cx="1203325" cy="1025525"/>
            </a:xfrm>
            <a:custGeom>
              <a:avLst/>
              <a:gdLst/>
              <a:ahLst/>
              <a:cxnLst/>
              <a:rect l="l" t="t" r="r" b="b"/>
              <a:pathLst>
                <a:path w="1203325" h="1025525">
                  <a:moveTo>
                    <a:pt x="1202715" y="543318"/>
                  </a:moveTo>
                  <a:lnTo>
                    <a:pt x="1109421" y="543318"/>
                  </a:lnTo>
                  <a:lnTo>
                    <a:pt x="1109421" y="619645"/>
                  </a:lnTo>
                  <a:lnTo>
                    <a:pt x="1109421" y="738898"/>
                  </a:lnTo>
                  <a:lnTo>
                    <a:pt x="1109421" y="806284"/>
                  </a:lnTo>
                  <a:lnTo>
                    <a:pt x="1109421" y="925525"/>
                  </a:lnTo>
                  <a:lnTo>
                    <a:pt x="990180" y="925525"/>
                  </a:lnTo>
                  <a:lnTo>
                    <a:pt x="990180" y="806284"/>
                  </a:lnTo>
                  <a:lnTo>
                    <a:pt x="1109421" y="806284"/>
                  </a:lnTo>
                  <a:lnTo>
                    <a:pt x="1109421" y="738898"/>
                  </a:lnTo>
                  <a:lnTo>
                    <a:pt x="990180" y="738898"/>
                  </a:lnTo>
                  <a:lnTo>
                    <a:pt x="990180" y="619645"/>
                  </a:lnTo>
                  <a:lnTo>
                    <a:pt x="1109421" y="619645"/>
                  </a:lnTo>
                  <a:lnTo>
                    <a:pt x="1109421" y="543318"/>
                  </a:lnTo>
                  <a:lnTo>
                    <a:pt x="917587" y="543318"/>
                  </a:lnTo>
                  <a:lnTo>
                    <a:pt x="917587" y="619645"/>
                  </a:lnTo>
                  <a:lnTo>
                    <a:pt x="917587" y="738898"/>
                  </a:lnTo>
                  <a:lnTo>
                    <a:pt x="917587" y="806284"/>
                  </a:lnTo>
                  <a:lnTo>
                    <a:pt x="917587" y="925525"/>
                  </a:lnTo>
                  <a:lnTo>
                    <a:pt x="798347" y="925525"/>
                  </a:lnTo>
                  <a:lnTo>
                    <a:pt x="798347" y="806284"/>
                  </a:lnTo>
                  <a:lnTo>
                    <a:pt x="917587" y="806284"/>
                  </a:lnTo>
                  <a:lnTo>
                    <a:pt x="917587" y="738898"/>
                  </a:lnTo>
                  <a:lnTo>
                    <a:pt x="798347" y="738898"/>
                  </a:lnTo>
                  <a:lnTo>
                    <a:pt x="798347" y="654646"/>
                  </a:lnTo>
                  <a:lnTo>
                    <a:pt x="798347" y="619645"/>
                  </a:lnTo>
                  <a:lnTo>
                    <a:pt x="917587" y="619645"/>
                  </a:lnTo>
                  <a:lnTo>
                    <a:pt x="917587" y="543318"/>
                  </a:lnTo>
                  <a:lnTo>
                    <a:pt x="815886" y="543318"/>
                  </a:lnTo>
                  <a:lnTo>
                    <a:pt x="763917" y="491337"/>
                  </a:lnTo>
                  <a:lnTo>
                    <a:pt x="683006" y="410425"/>
                  </a:lnTo>
                  <a:lnTo>
                    <a:pt x="683006" y="572985"/>
                  </a:lnTo>
                  <a:lnTo>
                    <a:pt x="676592" y="604774"/>
                  </a:lnTo>
                  <a:lnTo>
                    <a:pt x="659091" y="630732"/>
                  </a:lnTo>
                  <a:lnTo>
                    <a:pt x="633133" y="648233"/>
                  </a:lnTo>
                  <a:lnTo>
                    <a:pt x="601345" y="654646"/>
                  </a:lnTo>
                  <a:lnTo>
                    <a:pt x="569569" y="648233"/>
                  </a:lnTo>
                  <a:lnTo>
                    <a:pt x="543610" y="630732"/>
                  </a:lnTo>
                  <a:lnTo>
                    <a:pt x="536143" y="619645"/>
                  </a:lnTo>
                  <a:lnTo>
                    <a:pt x="526122" y="604774"/>
                  </a:lnTo>
                  <a:lnTo>
                    <a:pt x="519696" y="572985"/>
                  </a:lnTo>
                  <a:lnTo>
                    <a:pt x="526122" y="541210"/>
                  </a:lnTo>
                  <a:lnTo>
                    <a:pt x="543610" y="515264"/>
                  </a:lnTo>
                  <a:lnTo>
                    <a:pt x="569569" y="497763"/>
                  </a:lnTo>
                  <a:lnTo>
                    <a:pt x="601345" y="491337"/>
                  </a:lnTo>
                  <a:lnTo>
                    <a:pt x="633133" y="497763"/>
                  </a:lnTo>
                  <a:lnTo>
                    <a:pt x="659091" y="515264"/>
                  </a:lnTo>
                  <a:lnTo>
                    <a:pt x="676592" y="541210"/>
                  </a:lnTo>
                  <a:lnTo>
                    <a:pt x="683006" y="572985"/>
                  </a:lnTo>
                  <a:lnTo>
                    <a:pt x="683006" y="410425"/>
                  </a:lnTo>
                  <a:lnTo>
                    <a:pt x="601345" y="328764"/>
                  </a:lnTo>
                  <a:lnTo>
                    <a:pt x="404355" y="525780"/>
                  </a:lnTo>
                  <a:lnTo>
                    <a:pt x="404355" y="619645"/>
                  </a:lnTo>
                  <a:lnTo>
                    <a:pt x="404355" y="738898"/>
                  </a:lnTo>
                  <a:lnTo>
                    <a:pt x="404355" y="806284"/>
                  </a:lnTo>
                  <a:lnTo>
                    <a:pt x="404355" y="925525"/>
                  </a:lnTo>
                  <a:lnTo>
                    <a:pt x="285115" y="925525"/>
                  </a:lnTo>
                  <a:lnTo>
                    <a:pt x="285115" y="806284"/>
                  </a:lnTo>
                  <a:lnTo>
                    <a:pt x="404355" y="806284"/>
                  </a:lnTo>
                  <a:lnTo>
                    <a:pt x="404355" y="738898"/>
                  </a:lnTo>
                  <a:lnTo>
                    <a:pt x="285115" y="738898"/>
                  </a:lnTo>
                  <a:lnTo>
                    <a:pt x="285115" y="619645"/>
                  </a:lnTo>
                  <a:lnTo>
                    <a:pt x="404355" y="619645"/>
                  </a:lnTo>
                  <a:lnTo>
                    <a:pt x="404355" y="525780"/>
                  </a:lnTo>
                  <a:lnTo>
                    <a:pt x="386816" y="543318"/>
                  </a:lnTo>
                  <a:lnTo>
                    <a:pt x="212534" y="543318"/>
                  </a:lnTo>
                  <a:lnTo>
                    <a:pt x="212534" y="619645"/>
                  </a:lnTo>
                  <a:lnTo>
                    <a:pt x="212534" y="738898"/>
                  </a:lnTo>
                  <a:lnTo>
                    <a:pt x="212534" y="806284"/>
                  </a:lnTo>
                  <a:lnTo>
                    <a:pt x="212534" y="925525"/>
                  </a:lnTo>
                  <a:lnTo>
                    <a:pt x="93294" y="925525"/>
                  </a:lnTo>
                  <a:lnTo>
                    <a:pt x="93294" y="806284"/>
                  </a:lnTo>
                  <a:lnTo>
                    <a:pt x="212534" y="806284"/>
                  </a:lnTo>
                  <a:lnTo>
                    <a:pt x="212534" y="738898"/>
                  </a:lnTo>
                  <a:lnTo>
                    <a:pt x="93294" y="738898"/>
                  </a:lnTo>
                  <a:lnTo>
                    <a:pt x="93294" y="619645"/>
                  </a:lnTo>
                  <a:lnTo>
                    <a:pt x="212534" y="619645"/>
                  </a:lnTo>
                  <a:lnTo>
                    <a:pt x="212534" y="543318"/>
                  </a:lnTo>
                  <a:lnTo>
                    <a:pt x="0" y="543318"/>
                  </a:lnTo>
                  <a:lnTo>
                    <a:pt x="0" y="1025131"/>
                  </a:lnTo>
                  <a:lnTo>
                    <a:pt x="500278" y="1025131"/>
                  </a:lnTo>
                  <a:lnTo>
                    <a:pt x="500278" y="925525"/>
                  </a:lnTo>
                  <a:lnTo>
                    <a:pt x="500278" y="884047"/>
                  </a:lnTo>
                  <a:lnTo>
                    <a:pt x="508215" y="844702"/>
                  </a:lnTo>
                  <a:lnTo>
                    <a:pt x="529882" y="812571"/>
                  </a:lnTo>
                  <a:lnTo>
                    <a:pt x="562013" y="790905"/>
                  </a:lnTo>
                  <a:lnTo>
                    <a:pt x="601357" y="782955"/>
                  </a:lnTo>
                  <a:lnTo>
                    <a:pt x="640702" y="790905"/>
                  </a:lnTo>
                  <a:lnTo>
                    <a:pt x="672833" y="812571"/>
                  </a:lnTo>
                  <a:lnTo>
                    <a:pt x="694512" y="844702"/>
                  </a:lnTo>
                  <a:lnTo>
                    <a:pt x="702462" y="884047"/>
                  </a:lnTo>
                  <a:lnTo>
                    <a:pt x="702462" y="1025131"/>
                  </a:lnTo>
                  <a:lnTo>
                    <a:pt x="1202715" y="1025131"/>
                  </a:lnTo>
                  <a:lnTo>
                    <a:pt x="1202715" y="619645"/>
                  </a:lnTo>
                  <a:lnTo>
                    <a:pt x="1202715" y="543318"/>
                  </a:lnTo>
                  <a:close/>
                </a:path>
                <a:path w="1203325" h="1025525">
                  <a:moveTo>
                    <a:pt x="1202715" y="453809"/>
                  </a:moveTo>
                  <a:lnTo>
                    <a:pt x="1073111" y="317665"/>
                  </a:lnTo>
                  <a:lnTo>
                    <a:pt x="737946" y="317665"/>
                  </a:lnTo>
                  <a:lnTo>
                    <a:pt x="614299" y="194030"/>
                  </a:lnTo>
                  <a:lnTo>
                    <a:pt x="614299" y="5791"/>
                  </a:lnTo>
                  <a:lnTo>
                    <a:pt x="608495" y="0"/>
                  </a:lnTo>
                  <a:lnTo>
                    <a:pt x="594182" y="0"/>
                  </a:lnTo>
                  <a:lnTo>
                    <a:pt x="588378" y="5791"/>
                  </a:lnTo>
                  <a:lnTo>
                    <a:pt x="588378" y="194030"/>
                  </a:lnTo>
                  <a:lnTo>
                    <a:pt x="464731" y="317665"/>
                  </a:lnTo>
                  <a:lnTo>
                    <a:pt x="129590" y="317665"/>
                  </a:lnTo>
                  <a:lnTo>
                    <a:pt x="0" y="453809"/>
                  </a:lnTo>
                  <a:lnTo>
                    <a:pt x="0" y="486156"/>
                  </a:lnTo>
                  <a:lnTo>
                    <a:pt x="372402" y="486156"/>
                  </a:lnTo>
                  <a:lnTo>
                    <a:pt x="601345" y="257200"/>
                  </a:lnTo>
                  <a:lnTo>
                    <a:pt x="830313" y="486156"/>
                  </a:lnTo>
                  <a:lnTo>
                    <a:pt x="1202715" y="486156"/>
                  </a:lnTo>
                  <a:lnTo>
                    <a:pt x="1202715" y="453809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7545" y="2567737"/>
              <a:ext cx="176821" cy="160361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537450" y="2788455"/>
            <a:ext cx="1379220" cy="826135"/>
          </a:xfrm>
          <a:custGeom>
            <a:avLst/>
            <a:gdLst/>
            <a:ahLst/>
            <a:cxnLst/>
            <a:rect l="l" t="t" r="r" b="b"/>
            <a:pathLst>
              <a:path w="1379220" h="826135">
                <a:moveTo>
                  <a:pt x="129108" y="639826"/>
                </a:moveTo>
                <a:lnTo>
                  <a:pt x="93662" y="559498"/>
                </a:lnTo>
                <a:lnTo>
                  <a:pt x="93738" y="325780"/>
                </a:lnTo>
                <a:lnTo>
                  <a:pt x="46951" y="309181"/>
                </a:lnTo>
                <a:lnTo>
                  <a:pt x="46951" y="559498"/>
                </a:lnTo>
                <a:lnTo>
                  <a:pt x="18694" y="611847"/>
                </a:lnTo>
                <a:lnTo>
                  <a:pt x="15621" y="618464"/>
                </a:lnTo>
                <a:lnTo>
                  <a:pt x="13398" y="625386"/>
                </a:lnTo>
                <a:lnTo>
                  <a:pt x="12065" y="632536"/>
                </a:lnTo>
                <a:lnTo>
                  <a:pt x="11607" y="639813"/>
                </a:lnTo>
                <a:lnTo>
                  <a:pt x="11607" y="643140"/>
                </a:lnTo>
                <a:lnTo>
                  <a:pt x="16217" y="666013"/>
                </a:lnTo>
                <a:lnTo>
                  <a:pt x="28816" y="684695"/>
                </a:lnTo>
                <a:lnTo>
                  <a:pt x="47485" y="697280"/>
                </a:lnTo>
                <a:lnTo>
                  <a:pt x="70358" y="701890"/>
                </a:lnTo>
                <a:lnTo>
                  <a:pt x="93230" y="697280"/>
                </a:lnTo>
                <a:lnTo>
                  <a:pt x="111899" y="684695"/>
                </a:lnTo>
                <a:lnTo>
                  <a:pt x="124498" y="666013"/>
                </a:lnTo>
                <a:lnTo>
                  <a:pt x="129108" y="643140"/>
                </a:lnTo>
                <a:lnTo>
                  <a:pt x="129108" y="639826"/>
                </a:lnTo>
                <a:close/>
              </a:path>
              <a:path w="1379220" h="826135">
                <a:moveTo>
                  <a:pt x="1110526" y="401777"/>
                </a:moveTo>
                <a:lnTo>
                  <a:pt x="757059" y="511873"/>
                </a:lnTo>
                <a:lnTo>
                  <a:pt x="723493" y="519595"/>
                </a:lnTo>
                <a:lnTo>
                  <a:pt x="689343" y="522173"/>
                </a:lnTo>
                <a:lnTo>
                  <a:pt x="655180" y="519595"/>
                </a:lnTo>
                <a:lnTo>
                  <a:pt x="621614" y="511873"/>
                </a:lnTo>
                <a:lnTo>
                  <a:pt x="268160" y="401777"/>
                </a:lnTo>
                <a:lnTo>
                  <a:pt x="268160" y="716127"/>
                </a:lnTo>
                <a:lnTo>
                  <a:pt x="322592" y="779411"/>
                </a:lnTo>
                <a:lnTo>
                  <a:pt x="384619" y="811911"/>
                </a:lnTo>
                <a:lnTo>
                  <a:pt x="493699" y="823887"/>
                </a:lnTo>
                <a:lnTo>
                  <a:pt x="689343" y="825601"/>
                </a:lnTo>
                <a:lnTo>
                  <a:pt x="896950" y="808494"/>
                </a:lnTo>
                <a:lnTo>
                  <a:pt x="1025969" y="770864"/>
                </a:lnTo>
                <a:lnTo>
                  <a:pt x="1091984" y="733234"/>
                </a:lnTo>
                <a:lnTo>
                  <a:pt x="1110526" y="716127"/>
                </a:lnTo>
                <a:lnTo>
                  <a:pt x="1110526" y="401777"/>
                </a:lnTo>
                <a:close/>
              </a:path>
              <a:path w="1379220" h="826135">
                <a:moveTo>
                  <a:pt x="1378661" y="209207"/>
                </a:moveTo>
                <a:lnTo>
                  <a:pt x="1345920" y="185102"/>
                </a:lnTo>
                <a:lnTo>
                  <a:pt x="768769" y="9956"/>
                </a:lnTo>
                <a:lnTo>
                  <a:pt x="689343" y="0"/>
                </a:lnTo>
                <a:lnTo>
                  <a:pt x="647026" y="2489"/>
                </a:lnTo>
                <a:lnTo>
                  <a:pt x="609904" y="9956"/>
                </a:lnTo>
                <a:lnTo>
                  <a:pt x="32766" y="185102"/>
                </a:lnTo>
                <a:lnTo>
                  <a:pt x="8191" y="196354"/>
                </a:lnTo>
                <a:lnTo>
                  <a:pt x="0" y="209207"/>
                </a:lnTo>
                <a:lnTo>
                  <a:pt x="8191" y="222046"/>
                </a:lnTo>
                <a:lnTo>
                  <a:pt x="32766" y="233311"/>
                </a:lnTo>
                <a:lnTo>
                  <a:pt x="609904" y="408444"/>
                </a:lnTo>
                <a:lnTo>
                  <a:pt x="647026" y="415912"/>
                </a:lnTo>
                <a:lnTo>
                  <a:pt x="689343" y="418388"/>
                </a:lnTo>
                <a:lnTo>
                  <a:pt x="731672" y="415912"/>
                </a:lnTo>
                <a:lnTo>
                  <a:pt x="768769" y="408444"/>
                </a:lnTo>
                <a:lnTo>
                  <a:pt x="1345920" y="233311"/>
                </a:lnTo>
                <a:lnTo>
                  <a:pt x="1370482" y="222046"/>
                </a:lnTo>
                <a:lnTo>
                  <a:pt x="1378661" y="209207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22683" y="2499658"/>
            <a:ext cx="1358900" cy="1193800"/>
          </a:xfrm>
          <a:custGeom>
            <a:avLst/>
            <a:gdLst/>
            <a:ahLst/>
            <a:cxnLst/>
            <a:rect l="l" t="t" r="r" b="b"/>
            <a:pathLst>
              <a:path w="1358900" h="1193800">
                <a:moveTo>
                  <a:pt x="378091" y="353187"/>
                </a:moveTo>
                <a:lnTo>
                  <a:pt x="372999" y="349110"/>
                </a:lnTo>
                <a:lnTo>
                  <a:pt x="368160" y="344754"/>
                </a:lnTo>
                <a:lnTo>
                  <a:pt x="363588" y="340169"/>
                </a:lnTo>
                <a:lnTo>
                  <a:pt x="359270" y="335330"/>
                </a:lnTo>
                <a:lnTo>
                  <a:pt x="93510" y="1056005"/>
                </a:lnTo>
                <a:lnTo>
                  <a:pt x="101396" y="1056919"/>
                </a:lnTo>
                <a:lnTo>
                  <a:pt x="109385" y="1058265"/>
                </a:lnTo>
                <a:lnTo>
                  <a:pt x="117424" y="1060043"/>
                </a:lnTo>
                <a:lnTo>
                  <a:pt x="378091" y="353187"/>
                </a:lnTo>
                <a:close/>
              </a:path>
              <a:path w="1358900" h="1193800">
                <a:moveTo>
                  <a:pt x="419125" y="372910"/>
                </a:moveTo>
                <a:lnTo>
                  <a:pt x="411378" y="370916"/>
                </a:lnTo>
                <a:lnTo>
                  <a:pt x="403936" y="368173"/>
                </a:lnTo>
                <a:lnTo>
                  <a:pt x="396760" y="364655"/>
                </a:lnTo>
                <a:lnTo>
                  <a:pt x="138252" y="1065618"/>
                </a:lnTo>
                <a:lnTo>
                  <a:pt x="145846" y="1068031"/>
                </a:lnTo>
                <a:lnTo>
                  <a:pt x="153301" y="1070762"/>
                </a:lnTo>
                <a:lnTo>
                  <a:pt x="160629" y="1073873"/>
                </a:lnTo>
                <a:lnTo>
                  <a:pt x="419125" y="372910"/>
                </a:lnTo>
                <a:close/>
              </a:path>
              <a:path w="1358900" h="1193800">
                <a:moveTo>
                  <a:pt x="466674" y="374954"/>
                </a:moveTo>
                <a:lnTo>
                  <a:pt x="460260" y="375818"/>
                </a:lnTo>
                <a:lnTo>
                  <a:pt x="453783" y="376339"/>
                </a:lnTo>
                <a:lnTo>
                  <a:pt x="447294" y="376504"/>
                </a:lnTo>
                <a:lnTo>
                  <a:pt x="440778" y="376288"/>
                </a:lnTo>
                <a:lnTo>
                  <a:pt x="180111" y="1083144"/>
                </a:lnTo>
                <a:lnTo>
                  <a:pt x="187375" y="1087018"/>
                </a:lnTo>
                <a:lnTo>
                  <a:pt x="194322" y="1091171"/>
                </a:lnTo>
                <a:lnTo>
                  <a:pt x="200914" y="1095616"/>
                </a:lnTo>
                <a:lnTo>
                  <a:pt x="466102" y="376504"/>
                </a:lnTo>
                <a:lnTo>
                  <a:pt x="466674" y="374954"/>
                </a:lnTo>
                <a:close/>
              </a:path>
              <a:path w="1358900" h="1193800">
                <a:moveTo>
                  <a:pt x="552767" y="381723"/>
                </a:moveTo>
                <a:lnTo>
                  <a:pt x="504863" y="364058"/>
                </a:lnTo>
                <a:lnTo>
                  <a:pt x="221348" y="1132840"/>
                </a:lnTo>
                <a:lnTo>
                  <a:pt x="56578" y="1072083"/>
                </a:lnTo>
                <a:lnTo>
                  <a:pt x="340093" y="303288"/>
                </a:lnTo>
                <a:lnTo>
                  <a:pt x="292163" y="285623"/>
                </a:lnTo>
                <a:lnTo>
                  <a:pt x="2857" y="1070127"/>
                </a:lnTo>
                <a:lnTo>
                  <a:pt x="0" y="1085596"/>
                </a:lnTo>
                <a:lnTo>
                  <a:pt x="2451" y="1100010"/>
                </a:lnTo>
                <a:lnTo>
                  <a:pt x="9601" y="1111770"/>
                </a:lnTo>
                <a:lnTo>
                  <a:pt x="20878" y="1119289"/>
                </a:lnTo>
                <a:lnTo>
                  <a:pt x="217855" y="1191920"/>
                </a:lnTo>
                <a:lnTo>
                  <a:pt x="231305" y="1193533"/>
                </a:lnTo>
                <a:lnTo>
                  <a:pt x="244386" y="1189228"/>
                </a:lnTo>
                <a:lnTo>
                  <a:pt x="255600" y="1179855"/>
                </a:lnTo>
                <a:lnTo>
                  <a:pt x="263474" y="1166228"/>
                </a:lnTo>
                <a:lnTo>
                  <a:pt x="275780" y="1132840"/>
                </a:lnTo>
                <a:lnTo>
                  <a:pt x="552767" y="381723"/>
                </a:lnTo>
                <a:close/>
              </a:path>
              <a:path w="1358900" h="1193800">
                <a:moveTo>
                  <a:pt x="816940" y="92252"/>
                </a:moveTo>
                <a:lnTo>
                  <a:pt x="804951" y="47117"/>
                </a:lnTo>
                <a:lnTo>
                  <a:pt x="755078" y="11315"/>
                </a:lnTo>
                <a:lnTo>
                  <a:pt x="713486" y="1435"/>
                </a:lnTo>
                <a:lnTo>
                  <a:pt x="687705" y="0"/>
                </a:lnTo>
                <a:lnTo>
                  <a:pt x="681431" y="76"/>
                </a:lnTo>
                <a:lnTo>
                  <a:pt x="667918" y="1295"/>
                </a:lnTo>
                <a:lnTo>
                  <a:pt x="664146" y="2324"/>
                </a:lnTo>
                <a:lnTo>
                  <a:pt x="664375" y="4533"/>
                </a:lnTo>
                <a:lnTo>
                  <a:pt x="666623" y="7899"/>
                </a:lnTo>
                <a:lnTo>
                  <a:pt x="671322" y="13347"/>
                </a:lnTo>
                <a:lnTo>
                  <a:pt x="676122" y="22098"/>
                </a:lnTo>
                <a:lnTo>
                  <a:pt x="678688" y="35394"/>
                </a:lnTo>
                <a:lnTo>
                  <a:pt x="678992" y="47117"/>
                </a:lnTo>
                <a:lnTo>
                  <a:pt x="679310" y="56476"/>
                </a:lnTo>
                <a:lnTo>
                  <a:pt x="697941" y="100672"/>
                </a:lnTo>
                <a:lnTo>
                  <a:pt x="745096" y="112433"/>
                </a:lnTo>
                <a:lnTo>
                  <a:pt x="764743" y="113461"/>
                </a:lnTo>
                <a:lnTo>
                  <a:pt x="783043" y="117830"/>
                </a:lnTo>
                <a:lnTo>
                  <a:pt x="796810" y="128524"/>
                </a:lnTo>
                <a:lnTo>
                  <a:pt x="809091" y="119976"/>
                </a:lnTo>
                <a:lnTo>
                  <a:pt x="815225" y="107289"/>
                </a:lnTo>
                <a:lnTo>
                  <a:pt x="816940" y="92252"/>
                </a:lnTo>
                <a:close/>
              </a:path>
              <a:path w="1358900" h="1193800">
                <a:moveTo>
                  <a:pt x="1065758" y="363042"/>
                </a:moveTo>
                <a:lnTo>
                  <a:pt x="1063777" y="312750"/>
                </a:lnTo>
                <a:lnTo>
                  <a:pt x="1051572" y="267004"/>
                </a:lnTo>
                <a:lnTo>
                  <a:pt x="1030376" y="227355"/>
                </a:lnTo>
                <a:lnTo>
                  <a:pt x="1004646" y="198932"/>
                </a:lnTo>
                <a:lnTo>
                  <a:pt x="1001395" y="195338"/>
                </a:lnTo>
                <a:lnTo>
                  <a:pt x="969822" y="175018"/>
                </a:lnTo>
                <a:lnTo>
                  <a:pt x="965860" y="172466"/>
                </a:lnTo>
                <a:lnTo>
                  <a:pt x="932916" y="160667"/>
                </a:lnTo>
                <a:lnTo>
                  <a:pt x="905827" y="158508"/>
                </a:lnTo>
                <a:lnTo>
                  <a:pt x="880186" y="163969"/>
                </a:lnTo>
                <a:lnTo>
                  <a:pt x="851649" y="175018"/>
                </a:lnTo>
                <a:lnTo>
                  <a:pt x="851649" y="174332"/>
                </a:lnTo>
                <a:lnTo>
                  <a:pt x="851611" y="153733"/>
                </a:lnTo>
                <a:lnTo>
                  <a:pt x="854773" y="128625"/>
                </a:lnTo>
                <a:lnTo>
                  <a:pt x="863028" y="102489"/>
                </a:lnTo>
                <a:lnTo>
                  <a:pt x="878255" y="78130"/>
                </a:lnTo>
                <a:lnTo>
                  <a:pt x="875690" y="68084"/>
                </a:lnTo>
                <a:lnTo>
                  <a:pt x="868730" y="61036"/>
                </a:lnTo>
                <a:lnTo>
                  <a:pt x="860018" y="57721"/>
                </a:lnTo>
                <a:lnTo>
                  <a:pt x="852170" y="58915"/>
                </a:lnTo>
                <a:lnTo>
                  <a:pt x="834618" y="87706"/>
                </a:lnTo>
                <a:lnTo>
                  <a:pt x="826389" y="118402"/>
                </a:lnTo>
                <a:lnTo>
                  <a:pt x="824877" y="148209"/>
                </a:lnTo>
                <a:lnTo>
                  <a:pt x="827468" y="174332"/>
                </a:lnTo>
                <a:lnTo>
                  <a:pt x="799452" y="163626"/>
                </a:lnTo>
                <a:lnTo>
                  <a:pt x="780529" y="159778"/>
                </a:lnTo>
                <a:lnTo>
                  <a:pt x="780529" y="203390"/>
                </a:lnTo>
                <a:lnTo>
                  <a:pt x="774534" y="204736"/>
                </a:lnTo>
                <a:lnTo>
                  <a:pt x="720394" y="240004"/>
                </a:lnTo>
                <a:lnTo>
                  <a:pt x="697890" y="277075"/>
                </a:lnTo>
                <a:lnTo>
                  <a:pt x="685698" y="320382"/>
                </a:lnTo>
                <a:lnTo>
                  <a:pt x="683526" y="365671"/>
                </a:lnTo>
                <a:lnTo>
                  <a:pt x="685342" y="383070"/>
                </a:lnTo>
                <a:lnTo>
                  <a:pt x="688632" y="400469"/>
                </a:lnTo>
                <a:lnTo>
                  <a:pt x="693343" y="417639"/>
                </a:lnTo>
                <a:lnTo>
                  <a:pt x="699414" y="434378"/>
                </a:lnTo>
                <a:lnTo>
                  <a:pt x="683590" y="412610"/>
                </a:lnTo>
                <a:lnTo>
                  <a:pt x="671423" y="388391"/>
                </a:lnTo>
                <a:lnTo>
                  <a:pt x="663194" y="362737"/>
                </a:lnTo>
                <a:lnTo>
                  <a:pt x="659218" y="336626"/>
                </a:lnTo>
                <a:lnTo>
                  <a:pt x="661263" y="298361"/>
                </a:lnTo>
                <a:lnTo>
                  <a:pt x="672719" y="261759"/>
                </a:lnTo>
                <a:lnTo>
                  <a:pt x="724979" y="207937"/>
                </a:lnTo>
                <a:lnTo>
                  <a:pt x="755472" y="198932"/>
                </a:lnTo>
                <a:lnTo>
                  <a:pt x="767943" y="199783"/>
                </a:lnTo>
                <a:lnTo>
                  <a:pt x="780529" y="203390"/>
                </a:lnTo>
                <a:lnTo>
                  <a:pt x="780529" y="159778"/>
                </a:lnTo>
                <a:lnTo>
                  <a:pt x="714565" y="172631"/>
                </a:lnTo>
                <a:lnTo>
                  <a:pt x="679157" y="195541"/>
                </a:lnTo>
                <a:lnTo>
                  <a:pt x="650278" y="227558"/>
                </a:lnTo>
                <a:lnTo>
                  <a:pt x="629145" y="267169"/>
                </a:lnTo>
                <a:lnTo>
                  <a:pt x="616991" y="312839"/>
                </a:lnTo>
                <a:lnTo>
                  <a:pt x="615010" y="363042"/>
                </a:lnTo>
                <a:lnTo>
                  <a:pt x="622833" y="409917"/>
                </a:lnTo>
                <a:lnTo>
                  <a:pt x="639038" y="452932"/>
                </a:lnTo>
                <a:lnTo>
                  <a:pt x="662470" y="490893"/>
                </a:lnTo>
                <a:lnTo>
                  <a:pt x="691984" y="522541"/>
                </a:lnTo>
                <a:lnTo>
                  <a:pt x="726427" y="546671"/>
                </a:lnTo>
                <a:lnTo>
                  <a:pt x="764679" y="562051"/>
                </a:lnTo>
                <a:lnTo>
                  <a:pt x="805586" y="567448"/>
                </a:lnTo>
                <a:lnTo>
                  <a:pt x="814514" y="565886"/>
                </a:lnTo>
                <a:lnTo>
                  <a:pt x="823302" y="562241"/>
                </a:lnTo>
                <a:lnTo>
                  <a:pt x="831926" y="558114"/>
                </a:lnTo>
                <a:lnTo>
                  <a:pt x="840384" y="555066"/>
                </a:lnTo>
                <a:lnTo>
                  <a:pt x="848855" y="558114"/>
                </a:lnTo>
                <a:lnTo>
                  <a:pt x="857478" y="562241"/>
                </a:lnTo>
                <a:lnTo>
                  <a:pt x="866267" y="565886"/>
                </a:lnTo>
                <a:lnTo>
                  <a:pt x="875207" y="567448"/>
                </a:lnTo>
                <a:lnTo>
                  <a:pt x="916114" y="562051"/>
                </a:lnTo>
                <a:lnTo>
                  <a:pt x="933462" y="555066"/>
                </a:lnTo>
                <a:lnTo>
                  <a:pt x="954354" y="546671"/>
                </a:lnTo>
                <a:lnTo>
                  <a:pt x="988809" y="522541"/>
                </a:lnTo>
                <a:lnTo>
                  <a:pt x="1018311" y="490893"/>
                </a:lnTo>
                <a:lnTo>
                  <a:pt x="1041742" y="452932"/>
                </a:lnTo>
                <a:lnTo>
                  <a:pt x="1057935" y="409917"/>
                </a:lnTo>
                <a:lnTo>
                  <a:pt x="1065758" y="363042"/>
                </a:lnTo>
                <a:close/>
              </a:path>
              <a:path w="1358900" h="1193800">
                <a:moveTo>
                  <a:pt x="1169631" y="716673"/>
                </a:moveTo>
                <a:lnTo>
                  <a:pt x="564070" y="716673"/>
                </a:lnTo>
                <a:lnTo>
                  <a:pt x="564438" y="724217"/>
                </a:lnTo>
                <a:lnTo>
                  <a:pt x="564438" y="731735"/>
                </a:lnTo>
                <a:lnTo>
                  <a:pt x="564070" y="739292"/>
                </a:lnTo>
                <a:lnTo>
                  <a:pt x="1169631" y="739292"/>
                </a:lnTo>
                <a:lnTo>
                  <a:pt x="1168857" y="731735"/>
                </a:lnTo>
                <a:lnTo>
                  <a:pt x="1168857" y="724217"/>
                </a:lnTo>
                <a:lnTo>
                  <a:pt x="1169631" y="716673"/>
                </a:lnTo>
                <a:close/>
              </a:path>
              <a:path w="1358900" h="1193800">
                <a:moveTo>
                  <a:pt x="1183436" y="782294"/>
                </a:moveTo>
                <a:lnTo>
                  <a:pt x="1179385" y="775169"/>
                </a:lnTo>
                <a:lnTo>
                  <a:pt x="1176108" y="767588"/>
                </a:lnTo>
                <a:lnTo>
                  <a:pt x="1173721" y="759675"/>
                </a:lnTo>
                <a:lnTo>
                  <a:pt x="562203" y="759675"/>
                </a:lnTo>
                <a:lnTo>
                  <a:pt x="561111" y="767588"/>
                </a:lnTo>
                <a:lnTo>
                  <a:pt x="559676" y="775169"/>
                </a:lnTo>
                <a:lnTo>
                  <a:pt x="557936" y="782294"/>
                </a:lnTo>
                <a:lnTo>
                  <a:pt x="1183436" y="782294"/>
                </a:lnTo>
                <a:close/>
              </a:path>
              <a:path w="1358900" h="1193800">
                <a:moveTo>
                  <a:pt x="1183436" y="673684"/>
                </a:moveTo>
                <a:lnTo>
                  <a:pt x="557936" y="673684"/>
                </a:lnTo>
                <a:lnTo>
                  <a:pt x="559727" y="680999"/>
                </a:lnTo>
                <a:lnTo>
                  <a:pt x="561149" y="688555"/>
                </a:lnTo>
                <a:lnTo>
                  <a:pt x="562203" y="696290"/>
                </a:lnTo>
                <a:lnTo>
                  <a:pt x="1173721" y="696290"/>
                </a:lnTo>
                <a:lnTo>
                  <a:pt x="1176121" y="688365"/>
                </a:lnTo>
                <a:lnTo>
                  <a:pt x="1179385" y="680808"/>
                </a:lnTo>
                <a:lnTo>
                  <a:pt x="1183436" y="673684"/>
                </a:lnTo>
                <a:close/>
              </a:path>
              <a:path w="1358900" h="1193800">
                <a:moveTo>
                  <a:pt x="1205661" y="597636"/>
                </a:moveTo>
                <a:lnTo>
                  <a:pt x="515632" y="597636"/>
                </a:lnTo>
                <a:lnTo>
                  <a:pt x="500913" y="600163"/>
                </a:lnTo>
                <a:lnTo>
                  <a:pt x="488886" y="607072"/>
                </a:lnTo>
                <a:lnTo>
                  <a:pt x="480758" y="617308"/>
                </a:lnTo>
                <a:lnTo>
                  <a:pt x="477774" y="629805"/>
                </a:lnTo>
                <a:lnTo>
                  <a:pt x="477774" y="828979"/>
                </a:lnTo>
                <a:lnTo>
                  <a:pt x="480758" y="841489"/>
                </a:lnTo>
                <a:lnTo>
                  <a:pt x="488886" y="851712"/>
                </a:lnTo>
                <a:lnTo>
                  <a:pt x="500913" y="858621"/>
                </a:lnTo>
                <a:lnTo>
                  <a:pt x="515632" y="861148"/>
                </a:lnTo>
                <a:lnTo>
                  <a:pt x="1205661" y="861148"/>
                </a:lnTo>
                <a:lnTo>
                  <a:pt x="1205661" y="812698"/>
                </a:lnTo>
                <a:lnTo>
                  <a:pt x="531520" y="812698"/>
                </a:lnTo>
                <a:lnTo>
                  <a:pt x="531520" y="646074"/>
                </a:lnTo>
                <a:lnTo>
                  <a:pt x="1205661" y="646074"/>
                </a:lnTo>
                <a:lnTo>
                  <a:pt x="1205661" y="597636"/>
                </a:lnTo>
                <a:close/>
              </a:path>
              <a:path w="1358900" h="1193800">
                <a:moveTo>
                  <a:pt x="1259814" y="1027899"/>
                </a:moveTo>
                <a:lnTo>
                  <a:pt x="472630" y="1027899"/>
                </a:lnTo>
                <a:lnTo>
                  <a:pt x="473125" y="1034389"/>
                </a:lnTo>
                <a:lnTo>
                  <a:pt x="473290" y="1040866"/>
                </a:lnTo>
                <a:lnTo>
                  <a:pt x="473125" y="1047343"/>
                </a:lnTo>
                <a:lnTo>
                  <a:pt x="472630" y="1053833"/>
                </a:lnTo>
                <a:lnTo>
                  <a:pt x="1259814" y="1053833"/>
                </a:lnTo>
                <a:lnTo>
                  <a:pt x="1259598" y="1047343"/>
                </a:lnTo>
                <a:lnTo>
                  <a:pt x="1259598" y="1034389"/>
                </a:lnTo>
                <a:lnTo>
                  <a:pt x="1259814" y="1027899"/>
                </a:lnTo>
                <a:close/>
              </a:path>
              <a:path w="1358900" h="1193800">
                <a:moveTo>
                  <a:pt x="1266850" y="1103134"/>
                </a:moveTo>
                <a:lnTo>
                  <a:pt x="1265402" y="1096784"/>
                </a:lnTo>
                <a:lnTo>
                  <a:pt x="1264094" y="1090345"/>
                </a:lnTo>
                <a:lnTo>
                  <a:pt x="1262951" y="1083818"/>
                </a:lnTo>
                <a:lnTo>
                  <a:pt x="1261960" y="1077214"/>
                </a:lnTo>
                <a:lnTo>
                  <a:pt x="467944" y="1077214"/>
                </a:lnTo>
                <a:lnTo>
                  <a:pt x="465696" y="1083945"/>
                </a:lnTo>
                <a:lnTo>
                  <a:pt x="463080" y="1090510"/>
                </a:lnTo>
                <a:lnTo>
                  <a:pt x="460121" y="1096911"/>
                </a:lnTo>
                <a:lnTo>
                  <a:pt x="456806" y="1103134"/>
                </a:lnTo>
                <a:lnTo>
                  <a:pt x="1266850" y="1103134"/>
                </a:lnTo>
                <a:close/>
              </a:path>
              <a:path w="1358900" h="1193800">
                <a:moveTo>
                  <a:pt x="1266850" y="978623"/>
                </a:moveTo>
                <a:lnTo>
                  <a:pt x="456806" y="978623"/>
                </a:lnTo>
                <a:lnTo>
                  <a:pt x="460171" y="984961"/>
                </a:lnTo>
                <a:lnTo>
                  <a:pt x="463143" y="991400"/>
                </a:lnTo>
                <a:lnTo>
                  <a:pt x="465734" y="997927"/>
                </a:lnTo>
                <a:lnTo>
                  <a:pt x="467944" y="1004531"/>
                </a:lnTo>
                <a:lnTo>
                  <a:pt x="1261960" y="1004531"/>
                </a:lnTo>
                <a:lnTo>
                  <a:pt x="1262964" y="997813"/>
                </a:lnTo>
                <a:lnTo>
                  <a:pt x="1264132" y="991247"/>
                </a:lnTo>
                <a:lnTo>
                  <a:pt x="1265428" y="984846"/>
                </a:lnTo>
                <a:lnTo>
                  <a:pt x="1266850" y="978623"/>
                </a:lnTo>
                <a:close/>
              </a:path>
              <a:path w="1358900" h="1193800">
                <a:moveTo>
                  <a:pt x="1358760" y="928331"/>
                </a:moveTo>
                <a:lnTo>
                  <a:pt x="1355344" y="913993"/>
                </a:lnTo>
                <a:lnTo>
                  <a:pt x="1346022" y="902258"/>
                </a:lnTo>
                <a:lnTo>
                  <a:pt x="1332230" y="894346"/>
                </a:lnTo>
                <a:lnTo>
                  <a:pt x="1315351" y="891438"/>
                </a:lnTo>
                <a:lnTo>
                  <a:pt x="431330" y="891438"/>
                </a:lnTo>
                <a:lnTo>
                  <a:pt x="431330" y="946988"/>
                </a:lnTo>
                <a:lnTo>
                  <a:pt x="1297152" y="946988"/>
                </a:lnTo>
                <a:lnTo>
                  <a:pt x="1297152" y="1137983"/>
                </a:lnTo>
                <a:lnTo>
                  <a:pt x="431330" y="1137983"/>
                </a:lnTo>
                <a:lnTo>
                  <a:pt x="431330" y="1193533"/>
                </a:lnTo>
                <a:lnTo>
                  <a:pt x="1315351" y="1193533"/>
                </a:lnTo>
                <a:lnTo>
                  <a:pt x="1332230" y="1190625"/>
                </a:lnTo>
                <a:lnTo>
                  <a:pt x="1346022" y="1182712"/>
                </a:lnTo>
                <a:lnTo>
                  <a:pt x="1355344" y="1170990"/>
                </a:lnTo>
                <a:lnTo>
                  <a:pt x="1358760" y="1156665"/>
                </a:lnTo>
                <a:lnTo>
                  <a:pt x="1358760" y="928331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82756" y="3741873"/>
            <a:ext cx="5005070" cy="228727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325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Universities,</a:t>
            </a:r>
            <a:r>
              <a:rPr sz="3250" b="1" spc="19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Colleges,</a:t>
            </a:r>
            <a:r>
              <a:rPr sz="3250" b="1" spc="19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spc="-2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TVET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204"/>
              </a:spcBef>
              <a:buChar char="•"/>
              <a:tabLst>
                <a:tab pos="279400" algn="l"/>
              </a:tabLst>
            </a:pPr>
            <a:r>
              <a:rPr sz="2800" spc="-5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Accredited</a:t>
            </a:r>
            <a:r>
              <a:rPr sz="2800" spc="-1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6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Extra-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curricular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</a:tabLst>
            </a:pPr>
            <a:r>
              <a:rPr sz="2800" spc="-9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Tailored</a:t>
            </a:r>
            <a:r>
              <a:rPr sz="2800" spc="-7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4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sz="2800" spc="-1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800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04706" y="3771243"/>
            <a:ext cx="4435475" cy="26612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50" b="1" spc="-1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Incubation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20"/>
              </a:spcBef>
              <a:buChar char="•"/>
              <a:tabLst>
                <a:tab pos="279400" algn="l"/>
              </a:tabLst>
            </a:pPr>
            <a:r>
              <a:rPr sz="2800" spc="-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Ideation</a:t>
            </a:r>
            <a:r>
              <a:rPr sz="2800" spc="-1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800" spc="-1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5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Mentorship</a:t>
            </a:r>
            <a:r>
              <a:rPr sz="2800" spc="-1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800" spc="-1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5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800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800" spc="-1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5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sz="2800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800" spc="-1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</a:tabLst>
            </a:pPr>
            <a:r>
              <a:rPr sz="2800" spc="-8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Sector-</a:t>
            </a: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agnostic</a:t>
            </a:r>
            <a:r>
              <a:rPr sz="2800" spc="-10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800" spc="-10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7230" y="8005639"/>
            <a:ext cx="5415915" cy="23787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50" b="1" spc="-1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35"/>
              </a:spcBef>
              <a:buChar char="•"/>
              <a:tabLst>
                <a:tab pos="279400" algn="l"/>
              </a:tabLst>
            </a:pPr>
            <a:r>
              <a:rPr sz="2800" spc="-7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sz="2800" spc="-1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800" spc="-17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sz="2800" spc="-14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Internship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Fellowship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8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Women's</a:t>
            </a:r>
            <a:r>
              <a:rPr sz="2800" spc="-9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  <a:r>
              <a:rPr sz="2800" spc="-9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59035" y="7064699"/>
            <a:ext cx="1070610" cy="1003300"/>
          </a:xfrm>
          <a:custGeom>
            <a:avLst/>
            <a:gdLst/>
            <a:ahLst/>
            <a:cxnLst/>
            <a:rect l="l" t="t" r="r" b="b"/>
            <a:pathLst>
              <a:path w="1070610" h="1003300">
                <a:moveTo>
                  <a:pt x="232105" y="681951"/>
                </a:moveTo>
                <a:lnTo>
                  <a:pt x="230797" y="680631"/>
                </a:lnTo>
                <a:lnTo>
                  <a:pt x="229527" y="679272"/>
                </a:lnTo>
                <a:lnTo>
                  <a:pt x="228269" y="677875"/>
                </a:lnTo>
                <a:lnTo>
                  <a:pt x="228257" y="680770"/>
                </a:lnTo>
                <a:lnTo>
                  <a:pt x="232105" y="681951"/>
                </a:lnTo>
                <a:close/>
              </a:path>
              <a:path w="1070610" h="1003300">
                <a:moveTo>
                  <a:pt x="380479" y="178904"/>
                </a:moveTo>
                <a:lnTo>
                  <a:pt x="374154" y="147548"/>
                </a:lnTo>
                <a:lnTo>
                  <a:pt x="356882" y="121945"/>
                </a:lnTo>
                <a:lnTo>
                  <a:pt x="331279" y="104686"/>
                </a:lnTo>
                <a:lnTo>
                  <a:pt x="299923" y="98348"/>
                </a:lnTo>
                <a:lnTo>
                  <a:pt x="268566" y="104686"/>
                </a:lnTo>
                <a:lnTo>
                  <a:pt x="242963" y="121945"/>
                </a:lnTo>
                <a:lnTo>
                  <a:pt x="225704" y="147548"/>
                </a:lnTo>
                <a:lnTo>
                  <a:pt x="219379" y="178904"/>
                </a:lnTo>
                <a:lnTo>
                  <a:pt x="225704" y="210261"/>
                </a:lnTo>
                <a:lnTo>
                  <a:pt x="242963" y="235864"/>
                </a:lnTo>
                <a:lnTo>
                  <a:pt x="268566" y="253123"/>
                </a:lnTo>
                <a:lnTo>
                  <a:pt x="299923" y="259461"/>
                </a:lnTo>
                <a:lnTo>
                  <a:pt x="331279" y="253123"/>
                </a:lnTo>
                <a:lnTo>
                  <a:pt x="356882" y="235864"/>
                </a:lnTo>
                <a:lnTo>
                  <a:pt x="374154" y="210261"/>
                </a:lnTo>
                <a:lnTo>
                  <a:pt x="380479" y="178904"/>
                </a:lnTo>
                <a:close/>
              </a:path>
              <a:path w="1070610" h="1003300">
                <a:moveTo>
                  <a:pt x="381177" y="555917"/>
                </a:moveTo>
                <a:lnTo>
                  <a:pt x="371640" y="510578"/>
                </a:lnTo>
                <a:lnTo>
                  <a:pt x="356755" y="291058"/>
                </a:lnTo>
                <a:lnTo>
                  <a:pt x="356857" y="287185"/>
                </a:lnTo>
                <a:lnTo>
                  <a:pt x="298437" y="283070"/>
                </a:lnTo>
                <a:lnTo>
                  <a:pt x="240360" y="287604"/>
                </a:lnTo>
                <a:lnTo>
                  <a:pt x="196227" y="300799"/>
                </a:lnTo>
                <a:lnTo>
                  <a:pt x="179679" y="322643"/>
                </a:lnTo>
                <a:lnTo>
                  <a:pt x="191033" y="489953"/>
                </a:lnTo>
                <a:lnTo>
                  <a:pt x="198234" y="522008"/>
                </a:lnTo>
                <a:lnTo>
                  <a:pt x="210286" y="538518"/>
                </a:lnTo>
                <a:lnTo>
                  <a:pt x="222072" y="557149"/>
                </a:lnTo>
                <a:lnTo>
                  <a:pt x="228523" y="595566"/>
                </a:lnTo>
                <a:lnTo>
                  <a:pt x="271272" y="610857"/>
                </a:lnTo>
                <a:lnTo>
                  <a:pt x="304444" y="623481"/>
                </a:lnTo>
                <a:lnTo>
                  <a:pt x="337985" y="637463"/>
                </a:lnTo>
                <a:lnTo>
                  <a:pt x="371195" y="653034"/>
                </a:lnTo>
                <a:lnTo>
                  <a:pt x="371144" y="606539"/>
                </a:lnTo>
                <a:lnTo>
                  <a:pt x="371906" y="589419"/>
                </a:lnTo>
                <a:lnTo>
                  <a:pt x="374015" y="575729"/>
                </a:lnTo>
                <a:lnTo>
                  <a:pt x="377202" y="564794"/>
                </a:lnTo>
                <a:lnTo>
                  <a:pt x="381177" y="555917"/>
                </a:lnTo>
                <a:close/>
              </a:path>
              <a:path w="1070610" h="1003300">
                <a:moveTo>
                  <a:pt x="523925" y="895870"/>
                </a:moveTo>
                <a:lnTo>
                  <a:pt x="520255" y="851268"/>
                </a:lnTo>
                <a:lnTo>
                  <a:pt x="509104" y="811847"/>
                </a:lnTo>
                <a:lnTo>
                  <a:pt x="491159" y="777100"/>
                </a:lnTo>
                <a:lnTo>
                  <a:pt x="467093" y="746467"/>
                </a:lnTo>
                <a:lnTo>
                  <a:pt x="441198" y="722757"/>
                </a:lnTo>
                <a:lnTo>
                  <a:pt x="437578" y="719442"/>
                </a:lnTo>
                <a:lnTo>
                  <a:pt x="403288" y="695477"/>
                </a:lnTo>
                <a:lnTo>
                  <a:pt x="364909" y="674039"/>
                </a:lnTo>
                <a:lnTo>
                  <a:pt x="323113" y="654596"/>
                </a:lnTo>
                <a:lnTo>
                  <a:pt x="278587" y="636638"/>
                </a:lnTo>
                <a:lnTo>
                  <a:pt x="232003" y="619607"/>
                </a:lnTo>
                <a:lnTo>
                  <a:pt x="236308" y="652576"/>
                </a:lnTo>
                <a:lnTo>
                  <a:pt x="259765" y="677773"/>
                </a:lnTo>
                <a:lnTo>
                  <a:pt x="289356" y="699668"/>
                </a:lnTo>
                <a:lnTo>
                  <a:pt x="312026" y="722757"/>
                </a:lnTo>
                <a:lnTo>
                  <a:pt x="263207" y="712698"/>
                </a:lnTo>
                <a:lnTo>
                  <a:pt x="213156" y="698525"/>
                </a:lnTo>
                <a:lnTo>
                  <a:pt x="163703" y="679742"/>
                </a:lnTo>
                <a:lnTo>
                  <a:pt x="116687" y="655828"/>
                </a:lnTo>
                <a:lnTo>
                  <a:pt x="73964" y="626287"/>
                </a:lnTo>
                <a:lnTo>
                  <a:pt x="37363" y="590626"/>
                </a:lnTo>
                <a:lnTo>
                  <a:pt x="8737" y="548335"/>
                </a:lnTo>
                <a:lnTo>
                  <a:pt x="0" y="592086"/>
                </a:lnTo>
                <a:lnTo>
                  <a:pt x="6400" y="633501"/>
                </a:lnTo>
                <a:lnTo>
                  <a:pt x="25095" y="672058"/>
                </a:lnTo>
                <a:lnTo>
                  <a:pt x="53225" y="707237"/>
                </a:lnTo>
                <a:lnTo>
                  <a:pt x="87909" y="738530"/>
                </a:lnTo>
                <a:lnTo>
                  <a:pt x="126301" y="765403"/>
                </a:lnTo>
                <a:lnTo>
                  <a:pt x="165544" y="787349"/>
                </a:lnTo>
                <a:lnTo>
                  <a:pt x="202768" y="803846"/>
                </a:lnTo>
                <a:lnTo>
                  <a:pt x="284949" y="835482"/>
                </a:lnTo>
                <a:lnTo>
                  <a:pt x="330504" y="854900"/>
                </a:lnTo>
                <a:lnTo>
                  <a:pt x="375793" y="877214"/>
                </a:lnTo>
                <a:lnTo>
                  <a:pt x="418414" y="902792"/>
                </a:lnTo>
                <a:lnTo>
                  <a:pt x="455955" y="931989"/>
                </a:lnTo>
                <a:lnTo>
                  <a:pt x="485990" y="965200"/>
                </a:lnTo>
                <a:lnTo>
                  <a:pt x="506120" y="1002766"/>
                </a:lnTo>
                <a:lnTo>
                  <a:pt x="519430" y="946188"/>
                </a:lnTo>
                <a:lnTo>
                  <a:pt x="523925" y="895870"/>
                </a:lnTo>
                <a:close/>
              </a:path>
              <a:path w="1070610" h="1003300">
                <a:moveTo>
                  <a:pt x="640016" y="104724"/>
                </a:moveTo>
                <a:lnTo>
                  <a:pt x="631786" y="63969"/>
                </a:lnTo>
                <a:lnTo>
                  <a:pt x="609346" y="30683"/>
                </a:lnTo>
                <a:lnTo>
                  <a:pt x="576059" y="8229"/>
                </a:lnTo>
                <a:lnTo>
                  <a:pt x="535292" y="0"/>
                </a:lnTo>
                <a:lnTo>
                  <a:pt x="494538" y="8229"/>
                </a:lnTo>
                <a:lnTo>
                  <a:pt x="461251" y="30683"/>
                </a:lnTo>
                <a:lnTo>
                  <a:pt x="438810" y="63969"/>
                </a:lnTo>
                <a:lnTo>
                  <a:pt x="430580" y="104724"/>
                </a:lnTo>
                <a:lnTo>
                  <a:pt x="438810" y="145478"/>
                </a:lnTo>
                <a:lnTo>
                  <a:pt x="461251" y="178765"/>
                </a:lnTo>
                <a:lnTo>
                  <a:pt x="494538" y="201218"/>
                </a:lnTo>
                <a:lnTo>
                  <a:pt x="535292" y="209448"/>
                </a:lnTo>
                <a:lnTo>
                  <a:pt x="576059" y="201218"/>
                </a:lnTo>
                <a:lnTo>
                  <a:pt x="609346" y="178765"/>
                </a:lnTo>
                <a:lnTo>
                  <a:pt x="631786" y="145478"/>
                </a:lnTo>
                <a:lnTo>
                  <a:pt x="640016" y="104724"/>
                </a:lnTo>
                <a:close/>
              </a:path>
              <a:path w="1070610" h="1003300">
                <a:moveTo>
                  <a:pt x="691616" y="291579"/>
                </a:moveTo>
                <a:lnTo>
                  <a:pt x="681964" y="271259"/>
                </a:lnTo>
                <a:lnTo>
                  <a:pt x="653491" y="256006"/>
                </a:lnTo>
                <a:lnTo>
                  <a:pt x="611568" y="245846"/>
                </a:lnTo>
                <a:lnTo>
                  <a:pt x="561632" y="240766"/>
                </a:lnTo>
                <a:lnTo>
                  <a:pt x="508965" y="240766"/>
                </a:lnTo>
                <a:lnTo>
                  <a:pt x="458990" y="245846"/>
                </a:lnTo>
                <a:lnTo>
                  <a:pt x="417093" y="256019"/>
                </a:lnTo>
                <a:lnTo>
                  <a:pt x="388632" y="271259"/>
                </a:lnTo>
                <a:lnTo>
                  <a:pt x="378980" y="291579"/>
                </a:lnTo>
                <a:lnTo>
                  <a:pt x="393725" y="509079"/>
                </a:lnTo>
                <a:lnTo>
                  <a:pt x="400989" y="545973"/>
                </a:lnTo>
                <a:lnTo>
                  <a:pt x="413410" y="566064"/>
                </a:lnTo>
                <a:lnTo>
                  <a:pt x="427101" y="582866"/>
                </a:lnTo>
                <a:lnTo>
                  <a:pt x="438175" y="609879"/>
                </a:lnTo>
                <a:lnTo>
                  <a:pt x="442722" y="660641"/>
                </a:lnTo>
                <a:lnTo>
                  <a:pt x="442531" y="694664"/>
                </a:lnTo>
                <a:lnTo>
                  <a:pt x="440397" y="694664"/>
                </a:lnTo>
                <a:lnTo>
                  <a:pt x="444652" y="697966"/>
                </a:lnTo>
                <a:lnTo>
                  <a:pt x="477024" y="726008"/>
                </a:lnTo>
                <a:lnTo>
                  <a:pt x="507047" y="762127"/>
                </a:lnTo>
                <a:lnTo>
                  <a:pt x="530085" y="806500"/>
                </a:lnTo>
                <a:lnTo>
                  <a:pt x="535292" y="821804"/>
                </a:lnTo>
                <a:lnTo>
                  <a:pt x="540499" y="806500"/>
                </a:lnTo>
                <a:lnTo>
                  <a:pt x="563549" y="762127"/>
                </a:lnTo>
                <a:lnTo>
                  <a:pt x="592455" y="727062"/>
                </a:lnTo>
                <a:lnTo>
                  <a:pt x="625144" y="698576"/>
                </a:lnTo>
                <a:lnTo>
                  <a:pt x="630212" y="694664"/>
                </a:lnTo>
                <a:lnTo>
                  <a:pt x="627888" y="694664"/>
                </a:lnTo>
                <a:lnTo>
                  <a:pt x="627875" y="660641"/>
                </a:lnTo>
                <a:lnTo>
                  <a:pt x="634771" y="609117"/>
                </a:lnTo>
                <a:lnTo>
                  <a:pt x="650367" y="579780"/>
                </a:lnTo>
                <a:lnTo>
                  <a:pt x="666965" y="552996"/>
                </a:lnTo>
                <a:lnTo>
                  <a:pt x="676859" y="509079"/>
                </a:lnTo>
                <a:lnTo>
                  <a:pt x="691616" y="291579"/>
                </a:lnTo>
                <a:close/>
              </a:path>
              <a:path w="1070610" h="1003300">
                <a:moveTo>
                  <a:pt x="841971" y="680885"/>
                </a:moveTo>
                <a:lnTo>
                  <a:pt x="841959" y="678294"/>
                </a:lnTo>
                <a:lnTo>
                  <a:pt x="840841" y="679538"/>
                </a:lnTo>
                <a:lnTo>
                  <a:pt x="839673" y="680745"/>
                </a:lnTo>
                <a:lnTo>
                  <a:pt x="838492" y="681951"/>
                </a:lnTo>
                <a:lnTo>
                  <a:pt x="841971" y="680885"/>
                </a:lnTo>
                <a:close/>
              </a:path>
              <a:path w="1070610" h="1003300">
                <a:moveTo>
                  <a:pt x="851230" y="178904"/>
                </a:moveTo>
                <a:lnTo>
                  <a:pt x="844892" y="147548"/>
                </a:lnTo>
                <a:lnTo>
                  <a:pt x="827633" y="121945"/>
                </a:lnTo>
                <a:lnTo>
                  <a:pt x="802030" y="104686"/>
                </a:lnTo>
                <a:lnTo>
                  <a:pt x="770674" y="98348"/>
                </a:lnTo>
                <a:lnTo>
                  <a:pt x="739317" y="104686"/>
                </a:lnTo>
                <a:lnTo>
                  <a:pt x="713714" y="121945"/>
                </a:lnTo>
                <a:lnTo>
                  <a:pt x="696455" y="147548"/>
                </a:lnTo>
                <a:lnTo>
                  <a:pt x="690118" y="178904"/>
                </a:lnTo>
                <a:lnTo>
                  <a:pt x="696455" y="210261"/>
                </a:lnTo>
                <a:lnTo>
                  <a:pt x="713714" y="235864"/>
                </a:lnTo>
                <a:lnTo>
                  <a:pt x="739317" y="253123"/>
                </a:lnTo>
                <a:lnTo>
                  <a:pt x="770674" y="259461"/>
                </a:lnTo>
                <a:lnTo>
                  <a:pt x="802030" y="253123"/>
                </a:lnTo>
                <a:lnTo>
                  <a:pt x="827633" y="235864"/>
                </a:lnTo>
                <a:lnTo>
                  <a:pt x="844892" y="210261"/>
                </a:lnTo>
                <a:lnTo>
                  <a:pt x="851230" y="178904"/>
                </a:lnTo>
                <a:close/>
              </a:path>
              <a:path w="1070610" h="1003300">
                <a:moveTo>
                  <a:pt x="890917" y="322643"/>
                </a:moveTo>
                <a:lnTo>
                  <a:pt x="874369" y="300799"/>
                </a:lnTo>
                <a:lnTo>
                  <a:pt x="830237" y="287616"/>
                </a:lnTo>
                <a:lnTo>
                  <a:pt x="772160" y="283083"/>
                </a:lnTo>
                <a:lnTo>
                  <a:pt x="713740" y="287197"/>
                </a:lnTo>
                <a:lnTo>
                  <a:pt x="713854" y="291058"/>
                </a:lnTo>
                <a:lnTo>
                  <a:pt x="698944" y="510578"/>
                </a:lnTo>
                <a:lnTo>
                  <a:pt x="697852" y="522427"/>
                </a:lnTo>
                <a:lnTo>
                  <a:pt x="696188" y="533247"/>
                </a:lnTo>
                <a:lnTo>
                  <a:pt x="693889" y="543255"/>
                </a:lnTo>
                <a:lnTo>
                  <a:pt x="690880" y="552716"/>
                </a:lnTo>
                <a:lnTo>
                  <a:pt x="694321" y="561454"/>
                </a:lnTo>
                <a:lnTo>
                  <a:pt x="697039" y="572846"/>
                </a:lnTo>
                <a:lnTo>
                  <a:pt x="698817" y="587641"/>
                </a:lnTo>
                <a:lnTo>
                  <a:pt x="699465" y="606539"/>
                </a:lnTo>
                <a:lnTo>
                  <a:pt x="699185" y="653135"/>
                </a:lnTo>
                <a:lnTo>
                  <a:pt x="732447" y="637527"/>
                </a:lnTo>
                <a:lnTo>
                  <a:pt x="766038" y="623519"/>
                </a:lnTo>
                <a:lnTo>
                  <a:pt x="799274" y="610870"/>
                </a:lnTo>
                <a:lnTo>
                  <a:pt x="842187" y="595515"/>
                </a:lnTo>
                <a:lnTo>
                  <a:pt x="848893" y="562381"/>
                </a:lnTo>
                <a:lnTo>
                  <a:pt x="860679" y="542239"/>
                </a:lnTo>
                <a:lnTo>
                  <a:pt x="872566" y="522338"/>
                </a:lnTo>
                <a:lnTo>
                  <a:pt x="879576" y="489953"/>
                </a:lnTo>
                <a:lnTo>
                  <a:pt x="890917" y="322643"/>
                </a:lnTo>
                <a:close/>
              </a:path>
              <a:path w="1070610" h="1003300">
                <a:moveTo>
                  <a:pt x="1070610" y="592086"/>
                </a:moveTo>
                <a:lnTo>
                  <a:pt x="1061872" y="548335"/>
                </a:lnTo>
                <a:lnTo>
                  <a:pt x="1033233" y="590626"/>
                </a:lnTo>
                <a:lnTo>
                  <a:pt x="996632" y="626287"/>
                </a:lnTo>
                <a:lnTo>
                  <a:pt x="953909" y="655828"/>
                </a:lnTo>
                <a:lnTo>
                  <a:pt x="906894" y="679742"/>
                </a:lnTo>
                <a:lnTo>
                  <a:pt x="857440" y="698525"/>
                </a:lnTo>
                <a:lnTo>
                  <a:pt x="807389" y="712698"/>
                </a:lnTo>
                <a:lnTo>
                  <a:pt x="758571" y="722757"/>
                </a:lnTo>
                <a:lnTo>
                  <a:pt x="781240" y="699681"/>
                </a:lnTo>
                <a:lnTo>
                  <a:pt x="810831" y="677773"/>
                </a:lnTo>
                <a:lnTo>
                  <a:pt x="834288" y="652576"/>
                </a:lnTo>
                <a:lnTo>
                  <a:pt x="838593" y="619607"/>
                </a:lnTo>
                <a:lnTo>
                  <a:pt x="792010" y="636638"/>
                </a:lnTo>
                <a:lnTo>
                  <a:pt x="747483" y="654596"/>
                </a:lnTo>
                <a:lnTo>
                  <a:pt x="705688" y="674039"/>
                </a:lnTo>
                <a:lnTo>
                  <a:pt x="667308" y="695477"/>
                </a:lnTo>
                <a:lnTo>
                  <a:pt x="633031" y="719442"/>
                </a:lnTo>
                <a:lnTo>
                  <a:pt x="603504" y="746467"/>
                </a:lnTo>
                <a:lnTo>
                  <a:pt x="579437" y="777100"/>
                </a:lnTo>
                <a:lnTo>
                  <a:pt x="561492" y="811847"/>
                </a:lnTo>
                <a:lnTo>
                  <a:pt x="550341" y="851268"/>
                </a:lnTo>
                <a:lnTo>
                  <a:pt x="546671" y="895870"/>
                </a:lnTo>
                <a:lnTo>
                  <a:pt x="551154" y="946188"/>
                </a:lnTo>
                <a:lnTo>
                  <a:pt x="564476" y="1002766"/>
                </a:lnTo>
                <a:lnTo>
                  <a:pt x="584606" y="965200"/>
                </a:lnTo>
                <a:lnTo>
                  <a:pt x="614641" y="931989"/>
                </a:lnTo>
                <a:lnTo>
                  <a:pt x="652183" y="902792"/>
                </a:lnTo>
                <a:lnTo>
                  <a:pt x="694804" y="877214"/>
                </a:lnTo>
                <a:lnTo>
                  <a:pt x="740092" y="854900"/>
                </a:lnTo>
                <a:lnTo>
                  <a:pt x="785647" y="835482"/>
                </a:lnTo>
                <a:lnTo>
                  <a:pt x="867829" y="803846"/>
                </a:lnTo>
                <a:lnTo>
                  <a:pt x="905052" y="787349"/>
                </a:lnTo>
                <a:lnTo>
                  <a:pt x="944295" y="765403"/>
                </a:lnTo>
                <a:lnTo>
                  <a:pt x="982687" y="738530"/>
                </a:lnTo>
                <a:lnTo>
                  <a:pt x="1000163" y="722757"/>
                </a:lnTo>
                <a:lnTo>
                  <a:pt x="1017371" y="707237"/>
                </a:lnTo>
                <a:lnTo>
                  <a:pt x="1045502" y="672058"/>
                </a:lnTo>
                <a:lnTo>
                  <a:pt x="1064196" y="633501"/>
                </a:lnTo>
                <a:lnTo>
                  <a:pt x="1070610" y="592086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84551" y="7995167"/>
            <a:ext cx="5040630" cy="23787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5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sz="3250" b="1" spc="145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sz="3250" b="1" spc="15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50" b="1" spc="-10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</a:t>
            </a:r>
            <a:endParaRPr sz="3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35"/>
              </a:spcBef>
              <a:buChar char="•"/>
              <a:tabLst>
                <a:tab pos="279400" algn="l"/>
              </a:tabLst>
            </a:pP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sz="2800" spc="-1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sz="2800" spc="-1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sz="2800" spc="-1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sz="2800" spc="-1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sz="2800" spc="-1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sz="2800" spc="-1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9400" algn="l"/>
              </a:tabLst>
            </a:pPr>
            <a:r>
              <a:rPr sz="2800" spc="-5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Marginalized</a:t>
            </a:r>
            <a:r>
              <a:rPr sz="2800" spc="-9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19533" y="7073402"/>
            <a:ext cx="968012" cy="967740"/>
          </a:xfrm>
          <a:prstGeom prst="rect">
            <a:avLst/>
          </a:prstGeom>
        </p:spPr>
      </p:pic>
      <p:sp>
        <p:nvSpPr>
          <p:cNvPr id="23" name="object 7">
            <a:extLst>
              <a:ext uri="{FF2B5EF4-FFF2-40B4-BE49-F238E27FC236}">
                <a16:creationId xmlns:a16="http://schemas.microsoft.com/office/drawing/2014/main" id="{A35C4F56-BD3D-07EE-B1B5-AF7FA2934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1135159"/>
          </a:xfrm>
          <a:prstGeom prst="rect">
            <a:avLst/>
          </a:prstGeom>
        </p:spPr>
        <p:txBody>
          <a:bodyPr vert="horz" wrap="square" lIns="0" tIns="438381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3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endParaRPr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4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6892" y="20491"/>
            <a:ext cx="18888710" cy="11051540"/>
            <a:chOff x="1236892" y="20491"/>
            <a:chExt cx="18888710" cy="11051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7485" y="20491"/>
              <a:ext cx="4687555" cy="110512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1313" y="4569054"/>
              <a:ext cx="5795613" cy="10261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51777" y="2029338"/>
              <a:ext cx="6120130" cy="3453765"/>
            </a:xfrm>
            <a:custGeom>
              <a:avLst/>
              <a:gdLst/>
              <a:ahLst/>
              <a:cxnLst/>
              <a:rect l="l" t="t" r="r" b="b"/>
              <a:pathLst>
                <a:path w="6120130" h="3453765">
                  <a:moveTo>
                    <a:pt x="2057628" y="3085528"/>
                  </a:moveTo>
                  <a:lnTo>
                    <a:pt x="2032215" y="3086493"/>
                  </a:lnTo>
                  <a:lnTo>
                    <a:pt x="2031111" y="3106966"/>
                  </a:lnTo>
                  <a:lnTo>
                    <a:pt x="2030488" y="3127489"/>
                  </a:lnTo>
                  <a:lnTo>
                    <a:pt x="2030374" y="3147974"/>
                  </a:lnTo>
                  <a:lnTo>
                    <a:pt x="2030742" y="3168345"/>
                  </a:lnTo>
                  <a:lnTo>
                    <a:pt x="2030895" y="3173755"/>
                  </a:lnTo>
                  <a:lnTo>
                    <a:pt x="2031111" y="3179140"/>
                  </a:lnTo>
                  <a:lnTo>
                    <a:pt x="2031377" y="3184563"/>
                  </a:lnTo>
                  <a:lnTo>
                    <a:pt x="2056803" y="3182366"/>
                  </a:lnTo>
                  <a:lnTo>
                    <a:pt x="2056536" y="3177032"/>
                  </a:lnTo>
                  <a:lnTo>
                    <a:pt x="2056333" y="3171685"/>
                  </a:lnTo>
                  <a:lnTo>
                    <a:pt x="2056168" y="3166364"/>
                  </a:lnTo>
                  <a:lnTo>
                    <a:pt x="2055825" y="3147974"/>
                  </a:lnTo>
                  <a:lnTo>
                    <a:pt x="2055914" y="3126016"/>
                  </a:lnTo>
                  <a:lnTo>
                    <a:pt x="2056523" y="3105759"/>
                  </a:lnTo>
                  <a:lnTo>
                    <a:pt x="2057628" y="3085528"/>
                  </a:lnTo>
                  <a:close/>
                </a:path>
                <a:path w="6120130" h="3453765">
                  <a:moveTo>
                    <a:pt x="2080399" y="3341370"/>
                  </a:moveTo>
                  <a:lnTo>
                    <a:pt x="2074887" y="3317773"/>
                  </a:lnTo>
                  <a:lnTo>
                    <a:pt x="2070061" y="3294024"/>
                  </a:lnTo>
                  <a:lnTo>
                    <a:pt x="2065934" y="3270212"/>
                  </a:lnTo>
                  <a:lnTo>
                    <a:pt x="2062530" y="3246424"/>
                  </a:lnTo>
                  <a:lnTo>
                    <a:pt x="2037181" y="3249422"/>
                  </a:lnTo>
                  <a:lnTo>
                    <a:pt x="2040636" y="3273539"/>
                  </a:lnTo>
                  <a:lnTo>
                    <a:pt x="2044814" y="3297644"/>
                  </a:lnTo>
                  <a:lnTo>
                    <a:pt x="2049703" y="3321685"/>
                  </a:lnTo>
                  <a:lnTo>
                    <a:pt x="2055291" y="3345573"/>
                  </a:lnTo>
                  <a:lnTo>
                    <a:pt x="2080399" y="3341370"/>
                  </a:lnTo>
                  <a:close/>
                </a:path>
                <a:path w="6120130" h="3453765">
                  <a:moveTo>
                    <a:pt x="2084070" y="2923336"/>
                  </a:moveTo>
                  <a:lnTo>
                    <a:pt x="2052980" y="2946806"/>
                  </a:lnTo>
                  <a:lnTo>
                    <a:pt x="2043010" y="2996336"/>
                  </a:lnTo>
                  <a:lnTo>
                    <a:pt x="2039150" y="3020720"/>
                  </a:lnTo>
                  <a:lnTo>
                    <a:pt x="2064461" y="3020606"/>
                  </a:lnTo>
                  <a:lnTo>
                    <a:pt x="2068347" y="2996146"/>
                  </a:lnTo>
                  <a:lnTo>
                    <a:pt x="2072868" y="2971977"/>
                  </a:lnTo>
                  <a:lnTo>
                    <a:pt x="2078126" y="2947619"/>
                  </a:lnTo>
                  <a:lnTo>
                    <a:pt x="2084070" y="2923336"/>
                  </a:lnTo>
                  <a:close/>
                </a:path>
                <a:path w="6120130" h="3453765">
                  <a:moveTo>
                    <a:pt x="2129332" y="3444862"/>
                  </a:moveTo>
                  <a:lnTo>
                    <a:pt x="2123351" y="3433889"/>
                  </a:lnTo>
                  <a:lnTo>
                    <a:pt x="2117547" y="3422891"/>
                  </a:lnTo>
                  <a:lnTo>
                    <a:pt x="2111921" y="3411855"/>
                  </a:lnTo>
                  <a:lnTo>
                    <a:pt x="2106460" y="3400780"/>
                  </a:lnTo>
                  <a:lnTo>
                    <a:pt x="2082431" y="3408997"/>
                  </a:lnTo>
                  <a:lnTo>
                    <a:pt x="2087956" y="3420199"/>
                  </a:lnTo>
                  <a:lnTo>
                    <a:pt x="2093658" y="3431387"/>
                  </a:lnTo>
                  <a:lnTo>
                    <a:pt x="2099551" y="3442525"/>
                  </a:lnTo>
                  <a:lnTo>
                    <a:pt x="2105609" y="3453625"/>
                  </a:lnTo>
                  <a:lnTo>
                    <a:pt x="2129332" y="3444862"/>
                  </a:lnTo>
                  <a:close/>
                </a:path>
                <a:path w="6120130" h="3453765">
                  <a:moveTo>
                    <a:pt x="2141334" y="2762567"/>
                  </a:moveTo>
                  <a:lnTo>
                    <a:pt x="2106358" y="2783598"/>
                  </a:lnTo>
                  <a:lnTo>
                    <a:pt x="2087067" y="2832354"/>
                  </a:lnTo>
                  <a:lnTo>
                    <a:pt x="2078494" y="2856738"/>
                  </a:lnTo>
                  <a:lnTo>
                    <a:pt x="2103323" y="2858681"/>
                  </a:lnTo>
                  <a:lnTo>
                    <a:pt x="2111794" y="2834602"/>
                  </a:lnTo>
                  <a:lnTo>
                    <a:pt x="2120976" y="2810497"/>
                  </a:lnTo>
                  <a:lnTo>
                    <a:pt x="2130831" y="2786456"/>
                  </a:lnTo>
                  <a:lnTo>
                    <a:pt x="2141334" y="2762567"/>
                  </a:lnTo>
                  <a:close/>
                </a:path>
                <a:path w="6120130" h="3453765">
                  <a:moveTo>
                    <a:pt x="2150618" y="3132391"/>
                  </a:moveTo>
                  <a:lnTo>
                    <a:pt x="2122170" y="3165017"/>
                  </a:lnTo>
                  <a:lnTo>
                    <a:pt x="2121128" y="3196018"/>
                  </a:lnTo>
                  <a:lnTo>
                    <a:pt x="2121128" y="3204438"/>
                  </a:lnTo>
                  <a:lnTo>
                    <a:pt x="2121243" y="3209963"/>
                  </a:lnTo>
                  <a:lnTo>
                    <a:pt x="2146719" y="3208642"/>
                  </a:lnTo>
                  <a:lnTo>
                    <a:pt x="2146592" y="3201454"/>
                  </a:lnTo>
                  <a:lnTo>
                    <a:pt x="2146592" y="3196018"/>
                  </a:lnTo>
                  <a:lnTo>
                    <a:pt x="2146858" y="3180169"/>
                  </a:lnTo>
                  <a:lnTo>
                    <a:pt x="2147620" y="3164255"/>
                  </a:lnTo>
                  <a:lnTo>
                    <a:pt x="2148878" y="3148304"/>
                  </a:lnTo>
                  <a:lnTo>
                    <a:pt x="2150618" y="3132391"/>
                  </a:lnTo>
                  <a:close/>
                </a:path>
                <a:path w="6120130" h="3453765">
                  <a:moveTo>
                    <a:pt x="2165261" y="3334207"/>
                  </a:moveTo>
                  <a:lnTo>
                    <a:pt x="2160498" y="3315525"/>
                  </a:lnTo>
                  <a:lnTo>
                    <a:pt x="2156434" y="3296755"/>
                  </a:lnTo>
                  <a:lnTo>
                    <a:pt x="2153069" y="3277946"/>
                  </a:lnTo>
                  <a:lnTo>
                    <a:pt x="2150414" y="3259150"/>
                  </a:lnTo>
                  <a:lnTo>
                    <a:pt x="2124976" y="3261131"/>
                  </a:lnTo>
                  <a:lnTo>
                    <a:pt x="2127656" y="3280168"/>
                  </a:lnTo>
                  <a:lnTo>
                    <a:pt x="2131072" y="3299218"/>
                  </a:lnTo>
                  <a:lnTo>
                    <a:pt x="2135200" y="3318230"/>
                  </a:lnTo>
                  <a:lnTo>
                    <a:pt x="2140026" y="3337128"/>
                  </a:lnTo>
                  <a:lnTo>
                    <a:pt x="2165261" y="3334207"/>
                  </a:lnTo>
                  <a:close/>
                </a:path>
                <a:path w="6120130" h="3453765">
                  <a:moveTo>
                    <a:pt x="2182190" y="3005112"/>
                  </a:moveTo>
                  <a:lnTo>
                    <a:pt x="2144268" y="3042450"/>
                  </a:lnTo>
                  <a:lnTo>
                    <a:pt x="2134209" y="3081096"/>
                  </a:lnTo>
                  <a:lnTo>
                    <a:pt x="2159508" y="3081388"/>
                  </a:lnTo>
                  <a:lnTo>
                    <a:pt x="2164118" y="3062338"/>
                  </a:lnTo>
                  <a:lnTo>
                    <a:pt x="2169452" y="3043224"/>
                  </a:lnTo>
                  <a:lnTo>
                    <a:pt x="2175484" y="3024136"/>
                  </a:lnTo>
                  <a:lnTo>
                    <a:pt x="2182190" y="3005112"/>
                  </a:lnTo>
                  <a:close/>
                </a:path>
                <a:path w="6120130" h="3453765">
                  <a:moveTo>
                    <a:pt x="2196782" y="3420554"/>
                  </a:moveTo>
                  <a:lnTo>
                    <a:pt x="2192655" y="3411309"/>
                  </a:lnTo>
                  <a:lnTo>
                    <a:pt x="2188705" y="3402063"/>
                  </a:lnTo>
                  <a:lnTo>
                    <a:pt x="2184933" y="3392805"/>
                  </a:lnTo>
                  <a:lnTo>
                    <a:pt x="2181339" y="3383546"/>
                  </a:lnTo>
                  <a:lnTo>
                    <a:pt x="2156307" y="3387090"/>
                  </a:lnTo>
                  <a:lnTo>
                    <a:pt x="2159939" y="3396475"/>
                  </a:lnTo>
                  <a:lnTo>
                    <a:pt x="2163762" y="3405848"/>
                  </a:lnTo>
                  <a:lnTo>
                    <a:pt x="2167763" y="3415220"/>
                  </a:lnTo>
                  <a:lnTo>
                    <a:pt x="2171941" y="3424580"/>
                  </a:lnTo>
                  <a:lnTo>
                    <a:pt x="2196782" y="3420554"/>
                  </a:lnTo>
                  <a:close/>
                </a:path>
                <a:path w="6120130" h="3453765">
                  <a:moveTo>
                    <a:pt x="2228392" y="2605697"/>
                  </a:moveTo>
                  <a:lnTo>
                    <a:pt x="2190102" y="2623959"/>
                  </a:lnTo>
                  <a:lnTo>
                    <a:pt x="2161832" y="2671381"/>
                  </a:lnTo>
                  <a:lnTo>
                    <a:pt x="2148725" y="2695206"/>
                  </a:lnTo>
                  <a:lnTo>
                    <a:pt x="2172678" y="2699181"/>
                  </a:lnTo>
                  <a:lnTo>
                    <a:pt x="2185606" y="2675661"/>
                  </a:lnTo>
                  <a:lnTo>
                    <a:pt x="2199246" y="2652179"/>
                  </a:lnTo>
                  <a:lnTo>
                    <a:pt x="2213521" y="2628836"/>
                  </a:lnTo>
                  <a:lnTo>
                    <a:pt x="2228392" y="2605697"/>
                  </a:lnTo>
                  <a:close/>
                </a:path>
                <a:path w="6120130" h="3453765">
                  <a:moveTo>
                    <a:pt x="2244534" y="2879394"/>
                  </a:moveTo>
                  <a:lnTo>
                    <a:pt x="2208911" y="2895384"/>
                  </a:lnTo>
                  <a:lnTo>
                    <a:pt x="2188095" y="2933484"/>
                  </a:lnTo>
                  <a:lnTo>
                    <a:pt x="2178748" y="2952585"/>
                  </a:lnTo>
                  <a:lnTo>
                    <a:pt x="2203500" y="2954490"/>
                  </a:lnTo>
                  <a:lnTo>
                    <a:pt x="2212733" y="2935643"/>
                  </a:lnTo>
                  <a:lnTo>
                    <a:pt x="2222665" y="2916809"/>
                  </a:lnTo>
                  <a:lnTo>
                    <a:pt x="2233282" y="2898025"/>
                  </a:lnTo>
                  <a:lnTo>
                    <a:pt x="2244534" y="2879394"/>
                  </a:lnTo>
                  <a:close/>
                </a:path>
                <a:path w="6120130" h="3453765">
                  <a:moveTo>
                    <a:pt x="2336520" y="2757259"/>
                  </a:moveTo>
                  <a:lnTo>
                    <a:pt x="2297684" y="2771038"/>
                  </a:lnTo>
                  <a:lnTo>
                    <a:pt x="2267915" y="2807932"/>
                  </a:lnTo>
                  <a:lnTo>
                    <a:pt x="2254046" y="2826499"/>
                  </a:lnTo>
                  <a:lnTo>
                    <a:pt x="2277859" y="2829991"/>
                  </a:lnTo>
                  <a:lnTo>
                    <a:pt x="2291550" y="2811665"/>
                  </a:lnTo>
                  <a:lnTo>
                    <a:pt x="2305926" y="2793390"/>
                  </a:lnTo>
                  <a:lnTo>
                    <a:pt x="2320937" y="2775229"/>
                  </a:lnTo>
                  <a:lnTo>
                    <a:pt x="2336520" y="2757259"/>
                  </a:lnTo>
                  <a:close/>
                </a:path>
                <a:path w="6120130" h="3453765">
                  <a:moveTo>
                    <a:pt x="2343696" y="2455151"/>
                  </a:moveTo>
                  <a:lnTo>
                    <a:pt x="2302675" y="2470429"/>
                  </a:lnTo>
                  <a:lnTo>
                    <a:pt x="2265908" y="2515793"/>
                  </a:lnTo>
                  <a:lnTo>
                    <a:pt x="2248522" y="2538641"/>
                  </a:lnTo>
                  <a:lnTo>
                    <a:pt x="2271217" y="2544572"/>
                  </a:lnTo>
                  <a:lnTo>
                    <a:pt x="2288387" y="2522004"/>
                  </a:lnTo>
                  <a:lnTo>
                    <a:pt x="2306231" y="2499525"/>
                  </a:lnTo>
                  <a:lnTo>
                    <a:pt x="2324684" y="2477211"/>
                  </a:lnTo>
                  <a:lnTo>
                    <a:pt x="2343696" y="2455151"/>
                  </a:lnTo>
                  <a:close/>
                </a:path>
                <a:path w="6120130" h="3453765">
                  <a:moveTo>
                    <a:pt x="2456561" y="2640495"/>
                  </a:moveTo>
                  <a:lnTo>
                    <a:pt x="2415070" y="2651887"/>
                  </a:lnTo>
                  <a:lnTo>
                    <a:pt x="2376881" y="2687028"/>
                  </a:lnTo>
                  <a:lnTo>
                    <a:pt x="2358771" y="2704757"/>
                  </a:lnTo>
                  <a:lnTo>
                    <a:pt x="2381275" y="2709786"/>
                  </a:lnTo>
                  <a:lnTo>
                    <a:pt x="2399144" y="2692273"/>
                  </a:lnTo>
                  <a:lnTo>
                    <a:pt x="2417699" y="2674848"/>
                  </a:lnTo>
                  <a:lnTo>
                    <a:pt x="2436863" y="2657576"/>
                  </a:lnTo>
                  <a:lnTo>
                    <a:pt x="2456561" y="2640495"/>
                  </a:lnTo>
                  <a:close/>
                </a:path>
                <a:path w="6120130" h="3453765">
                  <a:moveTo>
                    <a:pt x="2485504" y="2313203"/>
                  </a:moveTo>
                  <a:lnTo>
                    <a:pt x="2442387" y="2325230"/>
                  </a:lnTo>
                  <a:lnTo>
                    <a:pt x="2397683" y="2367838"/>
                  </a:lnTo>
                  <a:lnTo>
                    <a:pt x="2376271" y="2389416"/>
                  </a:lnTo>
                  <a:lnTo>
                    <a:pt x="2397366" y="2397201"/>
                  </a:lnTo>
                  <a:lnTo>
                    <a:pt x="2418511" y="2375903"/>
                  </a:lnTo>
                  <a:lnTo>
                    <a:pt x="2440305" y="2354757"/>
                  </a:lnTo>
                  <a:lnTo>
                    <a:pt x="2462657" y="2333828"/>
                  </a:lnTo>
                  <a:lnTo>
                    <a:pt x="2485504" y="2313203"/>
                  </a:lnTo>
                  <a:close/>
                </a:path>
                <a:path w="6120130" h="3453765">
                  <a:moveTo>
                    <a:pt x="2602788" y="2530932"/>
                  </a:moveTo>
                  <a:lnTo>
                    <a:pt x="2559316" y="2539733"/>
                  </a:lnTo>
                  <a:lnTo>
                    <a:pt x="2513279" y="2572588"/>
                  </a:lnTo>
                  <a:lnTo>
                    <a:pt x="2491194" y="2589225"/>
                  </a:lnTo>
                  <a:lnTo>
                    <a:pt x="2512034" y="2595702"/>
                  </a:lnTo>
                  <a:lnTo>
                    <a:pt x="2533840" y="2579255"/>
                  </a:lnTo>
                  <a:lnTo>
                    <a:pt x="2556294" y="2562936"/>
                  </a:lnTo>
                  <a:lnTo>
                    <a:pt x="2579306" y="2546807"/>
                  </a:lnTo>
                  <a:lnTo>
                    <a:pt x="2602788" y="2530932"/>
                  </a:lnTo>
                  <a:close/>
                </a:path>
                <a:path w="6120130" h="3453765">
                  <a:moveTo>
                    <a:pt x="2651556" y="2182088"/>
                  </a:moveTo>
                  <a:lnTo>
                    <a:pt x="2607043" y="2190661"/>
                  </a:lnTo>
                  <a:lnTo>
                    <a:pt x="2555087" y="2229853"/>
                  </a:lnTo>
                  <a:lnTo>
                    <a:pt x="2529954" y="2249805"/>
                  </a:lnTo>
                  <a:lnTo>
                    <a:pt x="2549131" y="2259355"/>
                  </a:lnTo>
                  <a:lnTo>
                    <a:pt x="2573947" y="2239645"/>
                  </a:lnTo>
                  <a:lnTo>
                    <a:pt x="2599347" y="2220163"/>
                  </a:lnTo>
                  <a:lnTo>
                    <a:pt x="2625255" y="2200948"/>
                  </a:lnTo>
                  <a:lnTo>
                    <a:pt x="2651556" y="2182088"/>
                  </a:lnTo>
                  <a:close/>
                </a:path>
                <a:path w="6120130" h="3453765">
                  <a:moveTo>
                    <a:pt x="2772918" y="2430272"/>
                  </a:moveTo>
                  <a:lnTo>
                    <a:pt x="2728137" y="2436330"/>
                  </a:lnTo>
                  <a:lnTo>
                    <a:pt x="2674963" y="2466378"/>
                  </a:lnTo>
                  <a:lnTo>
                    <a:pt x="2649207" y="2481707"/>
                  </a:lnTo>
                  <a:lnTo>
                    <a:pt x="2668079" y="2489530"/>
                  </a:lnTo>
                  <a:lnTo>
                    <a:pt x="2693505" y="2474391"/>
                  </a:lnTo>
                  <a:lnTo>
                    <a:pt x="2719514" y="2459431"/>
                  </a:lnTo>
                  <a:lnTo>
                    <a:pt x="2746019" y="2444712"/>
                  </a:lnTo>
                  <a:lnTo>
                    <a:pt x="2772918" y="2430272"/>
                  </a:lnTo>
                  <a:close/>
                </a:path>
                <a:path w="6120130" h="3453765">
                  <a:moveTo>
                    <a:pt x="2839402" y="2063889"/>
                  </a:moveTo>
                  <a:lnTo>
                    <a:pt x="2794139" y="2068880"/>
                  </a:lnTo>
                  <a:lnTo>
                    <a:pt x="2735694" y="2104034"/>
                  </a:lnTo>
                  <a:lnTo>
                    <a:pt x="2707259" y="2122030"/>
                  </a:lnTo>
                  <a:lnTo>
                    <a:pt x="2724200" y="2133181"/>
                  </a:lnTo>
                  <a:lnTo>
                    <a:pt x="2752280" y="2115401"/>
                  </a:lnTo>
                  <a:lnTo>
                    <a:pt x="2780919" y="2097900"/>
                  </a:lnTo>
                  <a:lnTo>
                    <a:pt x="2809989" y="2080704"/>
                  </a:lnTo>
                  <a:lnTo>
                    <a:pt x="2839402" y="2063889"/>
                  </a:lnTo>
                  <a:close/>
                </a:path>
                <a:path w="6120130" h="3453765">
                  <a:moveTo>
                    <a:pt x="2964434" y="2340114"/>
                  </a:moveTo>
                  <a:lnTo>
                    <a:pt x="2919018" y="2343340"/>
                  </a:lnTo>
                  <a:lnTo>
                    <a:pt x="2859494" y="2370112"/>
                  </a:lnTo>
                  <a:lnTo>
                    <a:pt x="2830499" y="2383828"/>
                  </a:lnTo>
                  <a:lnTo>
                    <a:pt x="2847073" y="2392883"/>
                  </a:lnTo>
                  <a:lnTo>
                    <a:pt x="2875711" y="2379319"/>
                  </a:lnTo>
                  <a:lnTo>
                    <a:pt x="2904896" y="2365972"/>
                  </a:lnTo>
                  <a:lnTo>
                    <a:pt x="2934500" y="2352891"/>
                  </a:lnTo>
                  <a:lnTo>
                    <a:pt x="2964434" y="2340114"/>
                  </a:lnTo>
                  <a:close/>
                </a:path>
                <a:path w="6120130" h="3453765">
                  <a:moveTo>
                    <a:pt x="3046184" y="1960511"/>
                  </a:moveTo>
                  <a:lnTo>
                    <a:pt x="3000895" y="1961807"/>
                  </a:lnTo>
                  <a:lnTo>
                    <a:pt x="2936862" y="1992337"/>
                  </a:lnTo>
                  <a:lnTo>
                    <a:pt x="2905506" y="2008098"/>
                  </a:lnTo>
                  <a:lnTo>
                    <a:pt x="2919958" y="2020684"/>
                  </a:lnTo>
                  <a:lnTo>
                    <a:pt x="2950921" y="2005126"/>
                  </a:lnTo>
                  <a:lnTo>
                    <a:pt x="2982341" y="1989861"/>
                  </a:lnTo>
                  <a:lnTo>
                    <a:pt x="3014141" y="1974977"/>
                  </a:lnTo>
                  <a:lnTo>
                    <a:pt x="3046184" y="1960511"/>
                  </a:lnTo>
                  <a:close/>
                </a:path>
                <a:path w="6120130" h="3453765">
                  <a:moveTo>
                    <a:pt x="3174377" y="2261933"/>
                  </a:moveTo>
                  <a:lnTo>
                    <a:pt x="3129076" y="2262251"/>
                  </a:lnTo>
                  <a:lnTo>
                    <a:pt x="3064103" y="2285288"/>
                  </a:lnTo>
                  <a:lnTo>
                    <a:pt x="3032264" y="2297214"/>
                  </a:lnTo>
                  <a:lnTo>
                    <a:pt x="3046311" y="2307348"/>
                  </a:lnTo>
                  <a:lnTo>
                    <a:pt x="3077743" y="2295575"/>
                  </a:lnTo>
                  <a:lnTo>
                    <a:pt x="3109645" y="2284057"/>
                  </a:lnTo>
                  <a:lnTo>
                    <a:pt x="3141891" y="2272830"/>
                  </a:lnTo>
                  <a:lnTo>
                    <a:pt x="3174377" y="2261933"/>
                  </a:lnTo>
                  <a:close/>
                </a:path>
                <a:path w="6120130" h="3453765">
                  <a:moveTo>
                    <a:pt x="3268916" y="1873465"/>
                  </a:moveTo>
                  <a:lnTo>
                    <a:pt x="3258934" y="1859000"/>
                  </a:lnTo>
                  <a:lnTo>
                    <a:pt x="3224238" y="1871091"/>
                  </a:lnTo>
                  <a:lnTo>
                    <a:pt x="3189744" y="1883625"/>
                  </a:lnTo>
                  <a:lnTo>
                    <a:pt x="3155581" y="1896554"/>
                  </a:lnTo>
                  <a:lnTo>
                    <a:pt x="3121863" y="1909813"/>
                  </a:lnTo>
                  <a:lnTo>
                    <a:pt x="3133572" y="1923643"/>
                  </a:lnTo>
                  <a:lnTo>
                    <a:pt x="3166872" y="1910549"/>
                  </a:lnTo>
                  <a:lnTo>
                    <a:pt x="3200603" y="1897786"/>
                  </a:lnTo>
                  <a:lnTo>
                    <a:pt x="3234664" y="1885416"/>
                  </a:lnTo>
                  <a:lnTo>
                    <a:pt x="3268916" y="1873465"/>
                  </a:lnTo>
                  <a:close/>
                </a:path>
                <a:path w="6120130" h="3453765">
                  <a:moveTo>
                    <a:pt x="3399739" y="2196846"/>
                  </a:moveTo>
                  <a:lnTo>
                    <a:pt x="3390239" y="2185289"/>
                  </a:lnTo>
                  <a:lnTo>
                    <a:pt x="3355200" y="2194280"/>
                  </a:lnTo>
                  <a:lnTo>
                    <a:pt x="3320338" y="2203602"/>
                  </a:lnTo>
                  <a:lnTo>
                    <a:pt x="3285769" y="2213254"/>
                  </a:lnTo>
                  <a:lnTo>
                    <a:pt x="3251606" y="2223173"/>
                  </a:lnTo>
                  <a:lnTo>
                    <a:pt x="3262884" y="2234260"/>
                  </a:lnTo>
                  <a:lnTo>
                    <a:pt x="3296615" y="2224443"/>
                  </a:lnTo>
                  <a:lnTo>
                    <a:pt x="3330740" y="2214918"/>
                  </a:lnTo>
                  <a:lnTo>
                    <a:pt x="3365157" y="2205710"/>
                  </a:lnTo>
                  <a:lnTo>
                    <a:pt x="3399739" y="2196846"/>
                  </a:lnTo>
                  <a:close/>
                </a:path>
                <a:path w="6120130" h="3453765">
                  <a:moveTo>
                    <a:pt x="3503866" y="1804123"/>
                  </a:moveTo>
                  <a:lnTo>
                    <a:pt x="3496856" y="1788769"/>
                  </a:lnTo>
                  <a:lnTo>
                    <a:pt x="3460496" y="1798142"/>
                  </a:lnTo>
                  <a:lnTo>
                    <a:pt x="3424275" y="1807933"/>
                  </a:lnTo>
                  <a:lnTo>
                    <a:pt x="3388347" y="1818144"/>
                  </a:lnTo>
                  <a:lnTo>
                    <a:pt x="3352825" y="1828698"/>
                  </a:lnTo>
                  <a:lnTo>
                    <a:pt x="3361639" y="1843557"/>
                  </a:lnTo>
                  <a:lnTo>
                    <a:pt x="3396716" y="1833118"/>
                  </a:lnTo>
                  <a:lnTo>
                    <a:pt x="3432200" y="1823046"/>
                  </a:lnTo>
                  <a:lnTo>
                    <a:pt x="3467963" y="1813369"/>
                  </a:lnTo>
                  <a:lnTo>
                    <a:pt x="3503866" y="1804123"/>
                  </a:lnTo>
                  <a:close/>
                </a:path>
                <a:path w="6120130" h="3453765">
                  <a:moveTo>
                    <a:pt x="3636810" y="2145881"/>
                  </a:moveTo>
                  <a:lnTo>
                    <a:pt x="3630282" y="2133689"/>
                  </a:lnTo>
                  <a:lnTo>
                    <a:pt x="3593642" y="2140508"/>
                  </a:lnTo>
                  <a:lnTo>
                    <a:pt x="3557130" y="2147659"/>
                  </a:lnTo>
                  <a:lnTo>
                    <a:pt x="3520897" y="2155126"/>
                  </a:lnTo>
                  <a:lnTo>
                    <a:pt x="3485045" y="2162899"/>
                  </a:lnTo>
                  <a:lnTo>
                    <a:pt x="3493389" y="2174722"/>
                  </a:lnTo>
                  <a:lnTo>
                    <a:pt x="3528784" y="2167064"/>
                  </a:lnTo>
                  <a:lnTo>
                    <a:pt x="3564572" y="2159673"/>
                  </a:lnTo>
                  <a:lnTo>
                    <a:pt x="3600615" y="2152612"/>
                  </a:lnTo>
                  <a:lnTo>
                    <a:pt x="3636810" y="2145881"/>
                  </a:lnTo>
                  <a:close/>
                </a:path>
                <a:path w="6120130" h="3453765">
                  <a:moveTo>
                    <a:pt x="3747401" y="1753285"/>
                  </a:moveTo>
                  <a:lnTo>
                    <a:pt x="3743452" y="1737309"/>
                  </a:lnTo>
                  <a:lnTo>
                    <a:pt x="3706177" y="1743773"/>
                  </a:lnTo>
                  <a:lnTo>
                    <a:pt x="3668865" y="1750707"/>
                  </a:lnTo>
                  <a:lnTo>
                    <a:pt x="3631654" y="1758086"/>
                  </a:lnTo>
                  <a:lnTo>
                    <a:pt x="3594671" y="1765884"/>
                  </a:lnTo>
                  <a:lnTo>
                    <a:pt x="3600475" y="1781517"/>
                  </a:lnTo>
                  <a:lnTo>
                    <a:pt x="3637000" y="1773821"/>
                  </a:lnTo>
                  <a:lnTo>
                    <a:pt x="3673741" y="1766531"/>
                  </a:lnTo>
                  <a:lnTo>
                    <a:pt x="3710597" y="1759673"/>
                  </a:lnTo>
                  <a:lnTo>
                    <a:pt x="3747401" y="1753285"/>
                  </a:lnTo>
                  <a:close/>
                </a:path>
                <a:path w="6120130" h="3453765">
                  <a:moveTo>
                    <a:pt x="3858539" y="115176"/>
                  </a:moveTo>
                  <a:lnTo>
                    <a:pt x="3849446" y="70446"/>
                  </a:lnTo>
                  <a:lnTo>
                    <a:pt x="3824694" y="33832"/>
                  </a:lnTo>
                  <a:lnTo>
                    <a:pt x="3788079" y="9093"/>
                  </a:lnTo>
                  <a:lnTo>
                    <a:pt x="3743350" y="0"/>
                  </a:lnTo>
                  <a:lnTo>
                    <a:pt x="115176" y="0"/>
                  </a:lnTo>
                  <a:lnTo>
                    <a:pt x="70459" y="9093"/>
                  </a:lnTo>
                  <a:lnTo>
                    <a:pt x="33832" y="33832"/>
                  </a:lnTo>
                  <a:lnTo>
                    <a:pt x="9093" y="70446"/>
                  </a:lnTo>
                  <a:lnTo>
                    <a:pt x="0" y="115176"/>
                  </a:lnTo>
                  <a:lnTo>
                    <a:pt x="0" y="1453248"/>
                  </a:lnTo>
                  <a:lnTo>
                    <a:pt x="9093" y="1497965"/>
                  </a:lnTo>
                  <a:lnTo>
                    <a:pt x="33832" y="1534591"/>
                  </a:lnTo>
                  <a:lnTo>
                    <a:pt x="70459" y="1559331"/>
                  </a:lnTo>
                  <a:lnTo>
                    <a:pt x="115176" y="1568424"/>
                  </a:lnTo>
                  <a:lnTo>
                    <a:pt x="3743350" y="1568424"/>
                  </a:lnTo>
                  <a:lnTo>
                    <a:pt x="3788079" y="1559331"/>
                  </a:lnTo>
                  <a:lnTo>
                    <a:pt x="3824694" y="1534591"/>
                  </a:lnTo>
                  <a:lnTo>
                    <a:pt x="3849446" y="1497965"/>
                  </a:lnTo>
                  <a:lnTo>
                    <a:pt x="3858539" y="1453248"/>
                  </a:lnTo>
                  <a:lnTo>
                    <a:pt x="3858539" y="115176"/>
                  </a:lnTo>
                  <a:close/>
                </a:path>
                <a:path w="6120130" h="3453765">
                  <a:moveTo>
                    <a:pt x="3881844" y="2109622"/>
                  </a:moveTo>
                  <a:lnTo>
                    <a:pt x="3878376" y="2096973"/>
                  </a:lnTo>
                  <a:lnTo>
                    <a:pt x="3803408" y="2106371"/>
                  </a:lnTo>
                  <a:lnTo>
                    <a:pt x="3728770" y="2117179"/>
                  </a:lnTo>
                  <a:lnTo>
                    <a:pt x="3734079" y="2129561"/>
                  </a:lnTo>
                  <a:lnTo>
                    <a:pt x="3807790" y="2118906"/>
                  </a:lnTo>
                  <a:lnTo>
                    <a:pt x="3881844" y="2109622"/>
                  </a:lnTo>
                  <a:close/>
                </a:path>
                <a:path w="6120130" h="3453765">
                  <a:moveTo>
                    <a:pt x="3995724" y="1721904"/>
                  </a:moveTo>
                  <a:lnTo>
                    <a:pt x="3994937" y="1705508"/>
                  </a:lnTo>
                  <a:lnTo>
                    <a:pt x="3957104" y="1708988"/>
                  </a:lnTo>
                  <a:lnTo>
                    <a:pt x="3919207" y="1712937"/>
                  </a:lnTo>
                  <a:lnTo>
                    <a:pt x="3881348" y="1717332"/>
                  </a:lnTo>
                  <a:lnTo>
                    <a:pt x="3843680" y="1722158"/>
                  </a:lnTo>
                  <a:lnTo>
                    <a:pt x="3846385" y="1738337"/>
                  </a:lnTo>
                  <a:lnTo>
                    <a:pt x="3883583" y="1733575"/>
                  </a:lnTo>
                  <a:lnTo>
                    <a:pt x="3920947" y="1729232"/>
                  </a:lnTo>
                  <a:lnTo>
                    <a:pt x="3958374" y="1725333"/>
                  </a:lnTo>
                  <a:lnTo>
                    <a:pt x="3995724" y="1721904"/>
                  </a:lnTo>
                  <a:close/>
                </a:path>
                <a:path w="6120130" h="3453765">
                  <a:moveTo>
                    <a:pt x="4131018" y="2088756"/>
                  </a:moveTo>
                  <a:lnTo>
                    <a:pt x="4130751" y="2075840"/>
                  </a:lnTo>
                  <a:lnTo>
                    <a:pt x="4054779" y="2080514"/>
                  </a:lnTo>
                  <a:lnTo>
                    <a:pt x="3979049" y="2086610"/>
                  </a:lnTo>
                  <a:lnTo>
                    <a:pt x="3981234" y="2099386"/>
                  </a:lnTo>
                  <a:lnTo>
                    <a:pt x="4056011" y="2093366"/>
                  </a:lnTo>
                  <a:lnTo>
                    <a:pt x="4131018" y="2088756"/>
                  </a:lnTo>
                  <a:close/>
                </a:path>
                <a:path w="6120130" h="3453765">
                  <a:moveTo>
                    <a:pt x="4247604" y="1694141"/>
                  </a:moveTo>
                  <a:lnTo>
                    <a:pt x="4171962" y="1695399"/>
                  </a:lnTo>
                  <a:lnTo>
                    <a:pt x="4096220" y="1698485"/>
                  </a:lnTo>
                  <a:lnTo>
                    <a:pt x="4095724" y="1714957"/>
                  </a:lnTo>
                  <a:lnTo>
                    <a:pt x="4133062" y="1713204"/>
                  </a:lnTo>
                  <a:lnTo>
                    <a:pt x="4170515" y="1711909"/>
                  </a:lnTo>
                  <a:lnTo>
                    <a:pt x="4207929" y="1711058"/>
                  </a:lnTo>
                  <a:lnTo>
                    <a:pt x="4245191" y="1710677"/>
                  </a:lnTo>
                  <a:lnTo>
                    <a:pt x="4247604" y="1694141"/>
                  </a:lnTo>
                  <a:close/>
                </a:path>
                <a:path w="6120130" h="3453765">
                  <a:moveTo>
                    <a:pt x="4383671" y="2070798"/>
                  </a:moveTo>
                  <a:lnTo>
                    <a:pt x="4345991" y="2070519"/>
                  </a:lnTo>
                  <a:lnTo>
                    <a:pt x="4308106" y="2070608"/>
                  </a:lnTo>
                  <a:lnTo>
                    <a:pt x="4232211" y="2071878"/>
                  </a:lnTo>
                  <a:lnTo>
                    <a:pt x="4231195" y="2084832"/>
                  </a:lnTo>
                  <a:lnTo>
                    <a:pt x="4306138" y="2083587"/>
                  </a:lnTo>
                  <a:lnTo>
                    <a:pt x="4348632" y="2083549"/>
                  </a:lnTo>
                  <a:lnTo>
                    <a:pt x="4380738" y="2083777"/>
                  </a:lnTo>
                  <a:lnTo>
                    <a:pt x="4380801" y="2083498"/>
                  </a:lnTo>
                  <a:lnTo>
                    <a:pt x="4383671" y="2070798"/>
                  </a:lnTo>
                  <a:close/>
                </a:path>
                <a:path w="6120130" h="3453765">
                  <a:moveTo>
                    <a:pt x="4497171" y="1703387"/>
                  </a:moveTo>
                  <a:lnTo>
                    <a:pt x="4460164" y="1700695"/>
                  </a:lnTo>
                  <a:lnTo>
                    <a:pt x="4422889" y="1698459"/>
                  </a:lnTo>
                  <a:lnTo>
                    <a:pt x="4385488" y="1696681"/>
                  </a:lnTo>
                  <a:lnTo>
                    <a:pt x="4348073" y="1695373"/>
                  </a:lnTo>
                  <a:lnTo>
                    <a:pt x="4344403" y="1711896"/>
                  </a:lnTo>
                  <a:lnTo>
                    <a:pt x="4381335" y="1713179"/>
                  </a:lnTo>
                  <a:lnTo>
                    <a:pt x="4418279" y="1714944"/>
                  </a:lnTo>
                  <a:lnTo>
                    <a:pt x="4455071" y="1717154"/>
                  </a:lnTo>
                  <a:lnTo>
                    <a:pt x="4491621" y="1719808"/>
                  </a:lnTo>
                  <a:lnTo>
                    <a:pt x="4497171" y="1703387"/>
                  </a:lnTo>
                  <a:close/>
                </a:path>
                <a:path w="6120130" h="3453765">
                  <a:moveTo>
                    <a:pt x="4632807" y="2081961"/>
                  </a:moveTo>
                  <a:lnTo>
                    <a:pt x="4558728" y="2076919"/>
                  </a:lnTo>
                  <a:lnTo>
                    <a:pt x="4484040" y="2073325"/>
                  </a:lnTo>
                  <a:lnTo>
                    <a:pt x="4479849" y="2086279"/>
                  </a:lnTo>
                  <a:lnTo>
                    <a:pt x="4553597" y="2089823"/>
                  </a:lnTo>
                  <a:lnTo>
                    <a:pt x="4626737" y="2094788"/>
                  </a:lnTo>
                  <a:lnTo>
                    <a:pt x="4632807" y="2081961"/>
                  </a:lnTo>
                  <a:close/>
                </a:path>
                <a:path w="6120130" h="3453765">
                  <a:moveTo>
                    <a:pt x="4739792" y="1733042"/>
                  </a:moveTo>
                  <a:lnTo>
                    <a:pt x="4704042" y="1727327"/>
                  </a:lnTo>
                  <a:lnTo>
                    <a:pt x="4667961" y="1722043"/>
                  </a:lnTo>
                  <a:lnTo>
                    <a:pt x="4631677" y="1717217"/>
                  </a:lnTo>
                  <a:lnTo>
                    <a:pt x="4595304" y="1712849"/>
                  </a:lnTo>
                  <a:lnTo>
                    <a:pt x="4588510" y="1729130"/>
                  </a:lnTo>
                  <a:lnTo>
                    <a:pt x="4624425" y="1733448"/>
                  </a:lnTo>
                  <a:lnTo>
                    <a:pt x="4660265" y="1738223"/>
                  </a:lnTo>
                  <a:lnTo>
                    <a:pt x="4695888" y="1743443"/>
                  </a:lnTo>
                  <a:lnTo>
                    <a:pt x="4731194" y="1749082"/>
                  </a:lnTo>
                  <a:lnTo>
                    <a:pt x="4739792" y="1733042"/>
                  </a:lnTo>
                  <a:close/>
                </a:path>
                <a:path w="6120130" h="3453765">
                  <a:moveTo>
                    <a:pt x="4874387" y="2109051"/>
                  </a:moveTo>
                  <a:lnTo>
                    <a:pt x="4838839" y="2103996"/>
                  </a:lnTo>
                  <a:lnTo>
                    <a:pt x="4802949" y="2099284"/>
                  </a:lnTo>
                  <a:lnTo>
                    <a:pt x="4766830" y="2094915"/>
                  </a:lnTo>
                  <a:lnTo>
                    <a:pt x="4730610" y="2090915"/>
                  </a:lnTo>
                  <a:lnTo>
                    <a:pt x="4723308" y="2103628"/>
                  </a:lnTo>
                  <a:lnTo>
                    <a:pt x="4759071" y="2107590"/>
                  </a:lnTo>
                  <a:lnTo>
                    <a:pt x="4794732" y="2111908"/>
                  </a:lnTo>
                  <a:lnTo>
                    <a:pt x="4830178" y="2116569"/>
                  </a:lnTo>
                  <a:lnTo>
                    <a:pt x="4865281" y="2121560"/>
                  </a:lnTo>
                  <a:lnTo>
                    <a:pt x="4874387" y="2109051"/>
                  </a:lnTo>
                  <a:close/>
                </a:path>
                <a:path w="6120130" h="3453765">
                  <a:moveTo>
                    <a:pt x="4971745" y="1782521"/>
                  </a:moveTo>
                  <a:lnTo>
                    <a:pt x="4937836" y="1773872"/>
                  </a:lnTo>
                  <a:lnTo>
                    <a:pt x="4903495" y="1765642"/>
                  </a:lnTo>
                  <a:lnTo>
                    <a:pt x="4868875" y="1757845"/>
                  </a:lnTo>
                  <a:lnTo>
                    <a:pt x="4834077" y="1750504"/>
                  </a:lnTo>
                  <a:lnTo>
                    <a:pt x="4824298" y="1766316"/>
                  </a:lnTo>
                  <a:lnTo>
                    <a:pt x="4858664" y="1773567"/>
                  </a:lnTo>
                  <a:lnTo>
                    <a:pt x="4892853" y="1781276"/>
                  </a:lnTo>
                  <a:lnTo>
                    <a:pt x="4926749" y="1789404"/>
                  </a:lnTo>
                  <a:lnTo>
                    <a:pt x="4960239" y="1797939"/>
                  </a:lnTo>
                  <a:lnTo>
                    <a:pt x="4971745" y="1782521"/>
                  </a:lnTo>
                  <a:close/>
                </a:path>
                <a:path w="6120130" h="3453765">
                  <a:moveTo>
                    <a:pt x="5104650" y="2151596"/>
                  </a:moveTo>
                  <a:lnTo>
                    <a:pt x="5071021" y="2144268"/>
                  </a:lnTo>
                  <a:lnTo>
                    <a:pt x="5036972" y="2137257"/>
                  </a:lnTo>
                  <a:lnTo>
                    <a:pt x="5002606" y="2130577"/>
                  </a:lnTo>
                  <a:lnTo>
                    <a:pt x="4968062" y="2124265"/>
                  </a:lnTo>
                  <a:lnTo>
                    <a:pt x="4957788" y="2136571"/>
                  </a:lnTo>
                  <a:lnTo>
                    <a:pt x="4991913" y="2142807"/>
                  </a:lnTo>
                  <a:lnTo>
                    <a:pt x="5025834" y="2149398"/>
                  </a:lnTo>
                  <a:lnTo>
                    <a:pt x="5059464" y="2156333"/>
                  </a:lnTo>
                  <a:lnTo>
                    <a:pt x="5092662" y="2163572"/>
                  </a:lnTo>
                  <a:lnTo>
                    <a:pt x="5104650" y="2151596"/>
                  </a:lnTo>
                  <a:close/>
                </a:path>
                <a:path w="6120130" h="3453765">
                  <a:moveTo>
                    <a:pt x="5189499" y="1850961"/>
                  </a:moveTo>
                  <a:lnTo>
                    <a:pt x="5157889" y="1839544"/>
                  </a:lnTo>
                  <a:lnTo>
                    <a:pt x="5125809" y="1828495"/>
                  </a:lnTo>
                  <a:lnTo>
                    <a:pt x="5093398" y="1817852"/>
                  </a:lnTo>
                  <a:lnTo>
                    <a:pt x="5060747" y="1807679"/>
                  </a:lnTo>
                  <a:lnTo>
                    <a:pt x="5048135" y="1822780"/>
                  </a:lnTo>
                  <a:lnTo>
                    <a:pt x="5080381" y="1832825"/>
                  </a:lnTo>
                  <a:lnTo>
                    <a:pt x="5112397" y="1843328"/>
                  </a:lnTo>
                  <a:lnTo>
                    <a:pt x="5144071" y="1854250"/>
                  </a:lnTo>
                  <a:lnTo>
                    <a:pt x="5175288" y="1865541"/>
                  </a:lnTo>
                  <a:lnTo>
                    <a:pt x="5189499" y="1850961"/>
                  </a:lnTo>
                  <a:close/>
                </a:path>
                <a:path w="6120130" h="3453765">
                  <a:moveTo>
                    <a:pt x="5320119" y="2208860"/>
                  </a:moveTo>
                  <a:lnTo>
                    <a:pt x="5288915" y="2199386"/>
                  </a:lnTo>
                  <a:lnTo>
                    <a:pt x="5257216" y="2190191"/>
                  </a:lnTo>
                  <a:lnTo>
                    <a:pt x="5225148" y="2181314"/>
                  </a:lnTo>
                  <a:lnTo>
                    <a:pt x="5192814" y="2172792"/>
                  </a:lnTo>
                  <a:lnTo>
                    <a:pt x="5179720" y="2184501"/>
                  </a:lnTo>
                  <a:lnTo>
                    <a:pt x="5211661" y="2192921"/>
                  </a:lnTo>
                  <a:lnTo>
                    <a:pt x="5243334" y="2201684"/>
                  </a:lnTo>
                  <a:lnTo>
                    <a:pt x="5274640" y="2210752"/>
                  </a:lnTo>
                  <a:lnTo>
                    <a:pt x="5305450" y="2220125"/>
                  </a:lnTo>
                  <a:lnTo>
                    <a:pt x="5320119" y="2208860"/>
                  </a:lnTo>
                  <a:close/>
                </a:path>
                <a:path w="6120130" h="3453765">
                  <a:moveTo>
                    <a:pt x="5389715" y="1937334"/>
                  </a:moveTo>
                  <a:lnTo>
                    <a:pt x="5361013" y="1923326"/>
                  </a:lnTo>
                  <a:lnTo>
                    <a:pt x="5331739" y="1909648"/>
                  </a:lnTo>
                  <a:lnTo>
                    <a:pt x="5301996" y="1896325"/>
                  </a:lnTo>
                  <a:lnTo>
                    <a:pt x="5271871" y="1883435"/>
                  </a:lnTo>
                  <a:lnTo>
                    <a:pt x="5256606" y="1897583"/>
                  </a:lnTo>
                  <a:lnTo>
                    <a:pt x="5286362" y="1910321"/>
                  </a:lnTo>
                  <a:lnTo>
                    <a:pt x="5315737" y="1923478"/>
                  </a:lnTo>
                  <a:lnTo>
                    <a:pt x="5344655" y="1936991"/>
                  </a:lnTo>
                  <a:lnTo>
                    <a:pt x="5373001" y="1950821"/>
                  </a:lnTo>
                  <a:lnTo>
                    <a:pt x="5389715" y="1937334"/>
                  </a:lnTo>
                  <a:close/>
                </a:path>
                <a:path w="6120130" h="3453765">
                  <a:moveTo>
                    <a:pt x="5517515" y="2279980"/>
                  </a:moveTo>
                  <a:lnTo>
                    <a:pt x="5489270" y="2268512"/>
                  </a:lnTo>
                  <a:lnTo>
                    <a:pt x="5460441" y="2257272"/>
                  </a:lnTo>
                  <a:lnTo>
                    <a:pt x="5431129" y="2246338"/>
                  </a:lnTo>
                  <a:lnTo>
                    <a:pt x="5401437" y="2235708"/>
                  </a:lnTo>
                  <a:lnTo>
                    <a:pt x="5385740" y="2246617"/>
                  </a:lnTo>
                  <a:lnTo>
                    <a:pt x="5415064" y="2257107"/>
                  </a:lnTo>
                  <a:lnTo>
                    <a:pt x="5444020" y="2267928"/>
                  </a:lnTo>
                  <a:lnTo>
                    <a:pt x="5472493" y="2279015"/>
                  </a:lnTo>
                  <a:lnTo>
                    <a:pt x="5500382" y="2290343"/>
                  </a:lnTo>
                  <a:lnTo>
                    <a:pt x="5517515" y="2279980"/>
                  </a:lnTo>
                  <a:close/>
                </a:path>
                <a:path w="6120130" h="3453765">
                  <a:moveTo>
                    <a:pt x="5569267" y="2040356"/>
                  </a:moveTo>
                  <a:lnTo>
                    <a:pt x="5543855" y="2023948"/>
                  </a:lnTo>
                  <a:lnTo>
                    <a:pt x="5517807" y="2007819"/>
                  </a:lnTo>
                  <a:lnTo>
                    <a:pt x="5491213" y="1992020"/>
                  </a:lnTo>
                  <a:lnTo>
                    <a:pt x="5464187" y="1976615"/>
                  </a:lnTo>
                  <a:lnTo>
                    <a:pt x="5446534" y="1989607"/>
                  </a:lnTo>
                  <a:lnTo>
                    <a:pt x="5473230" y="2004822"/>
                  </a:lnTo>
                  <a:lnTo>
                    <a:pt x="5499481" y="2020430"/>
                  </a:lnTo>
                  <a:lnTo>
                    <a:pt x="5525198" y="2036356"/>
                  </a:lnTo>
                  <a:lnTo>
                    <a:pt x="5550293" y="2052548"/>
                  </a:lnTo>
                  <a:lnTo>
                    <a:pt x="5569267" y="2040356"/>
                  </a:lnTo>
                  <a:close/>
                </a:path>
                <a:path w="6120130" h="3453765">
                  <a:moveTo>
                    <a:pt x="5693689" y="2363876"/>
                  </a:moveTo>
                  <a:lnTo>
                    <a:pt x="5668797" y="2350566"/>
                  </a:lnTo>
                  <a:lnTo>
                    <a:pt x="5643283" y="2337460"/>
                  </a:lnTo>
                  <a:lnTo>
                    <a:pt x="5617210" y="2324608"/>
                  </a:lnTo>
                  <a:lnTo>
                    <a:pt x="5590667" y="2312060"/>
                  </a:lnTo>
                  <a:lnTo>
                    <a:pt x="5572620" y="2322017"/>
                  </a:lnTo>
                  <a:lnTo>
                    <a:pt x="5598820" y="2334412"/>
                  </a:lnTo>
                  <a:lnTo>
                    <a:pt x="5624563" y="2347099"/>
                  </a:lnTo>
                  <a:lnTo>
                    <a:pt x="5649760" y="2360041"/>
                  </a:lnTo>
                  <a:lnTo>
                    <a:pt x="5674334" y="2373185"/>
                  </a:lnTo>
                  <a:lnTo>
                    <a:pt x="5693689" y="2363876"/>
                  </a:lnTo>
                  <a:close/>
                </a:path>
                <a:path w="6120130" h="3453765">
                  <a:moveTo>
                    <a:pt x="5725211" y="2158479"/>
                  </a:moveTo>
                  <a:lnTo>
                    <a:pt x="5703430" y="2139873"/>
                  </a:lnTo>
                  <a:lnTo>
                    <a:pt x="5681015" y="2121522"/>
                  </a:lnTo>
                  <a:lnTo>
                    <a:pt x="5658040" y="2103501"/>
                  </a:lnTo>
                  <a:lnTo>
                    <a:pt x="5634596" y="2085860"/>
                  </a:lnTo>
                  <a:lnTo>
                    <a:pt x="5614784" y="2097481"/>
                  </a:lnTo>
                  <a:lnTo>
                    <a:pt x="5637936" y="2114905"/>
                  </a:lnTo>
                  <a:lnTo>
                    <a:pt x="5660618" y="2132698"/>
                  </a:lnTo>
                  <a:lnTo>
                    <a:pt x="5682767" y="2150808"/>
                  </a:lnTo>
                  <a:lnTo>
                    <a:pt x="5704281" y="2169185"/>
                  </a:lnTo>
                  <a:lnTo>
                    <a:pt x="5725211" y="2158479"/>
                  </a:lnTo>
                  <a:close/>
                </a:path>
                <a:path w="6120130" h="3453765">
                  <a:moveTo>
                    <a:pt x="5845810" y="2459304"/>
                  </a:moveTo>
                  <a:lnTo>
                    <a:pt x="5824639" y="2444318"/>
                  </a:lnTo>
                  <a:lnTo>
                    <a:pt x="5802808" y="2429522"/>
                  </a:lnTo>
                  <a:lnTo>
                    <a:pt x="5780417" y="2414968"/>
                  </a:lnTo>
                  <a:lnTo>
                    <a:pt x="5757545" y="2400706"/>
                  </a:lnTo>
                  <a:lnTo>
                    <a:pt x="5737377" y="2409558"/>
                  </a:lnTo>
                  <a:lnTo>
                    <a:pt x="5759958" y="2423630"/>
                  </a:lnTo>
                  <a:lnTo>
                    <a:pt x="5782068" y="2437993"/>
                  </a:lnTo>
                  <a:lnTo>
                    <a:pt x="5803633" y="2452598"/>
                  </a:lnTo>
                  <a:lnTo>
                    <a:pt x="5824563" y="2467394"/>
                  </a:lnTo>
                  <a:lnTo>
                    <a:pt x="5845810" y="2459304"/>
                  </a:lnTo>
                  <a:close/>
                </a:path>
                <a:path w="6120130" h="3453765">
                  <a:moveTo>
                    <a:pt x="5855055" y="2289911"/>
                  </a:moveTo>
                  <a:lnTo>
                    <a:pt x="5837326" y="2269439"/>
                  </a:lnTo>
                  <a:lnTo>
                    <a:pt x="5818911" y="2249157"/>
                  </a:lnTo>
                  <a:lnTo>
                    <a:pt x="5799899" y="2229154"/>
                  </a:lnTo>
                  <a:lnTo>
                    <a:pt x="5780354" y="2209508"/>
                  </a:lnTo>
                  <a:lnTo>
                    <a:pt x="5758700" y="2219566"/>
                  </a:lnTo>
                  <a:lnTo>
                    <a:pt x="5778004" y="2238972"/>
                  </a:lnTo>
                  <a:lnTo>
                    <a:pt x="5796788" y="2258707"/>
                  </a:lnTo>
                  <a:lnTo>
                    <a:pt x="5814961" y="2278735"/>
                  </a:lnTo>
                  <a:lnTo>
                    <a:pt x="5832475" y="2298954"/>
                  </a:lnTo>
                  <a:lnTo>
                    <a:pt x="5855055" y="2289911"/>
                  </a:lnTo>
                  <a:close/>
                </a:path>
                <a:path w="6120130" h="3453765">
                  <a:moveTo>
                    <a:pt x="5956859" y="2432659"/>
                  </a:moveTo>
                  <a:lnTo>
                    <a:pt x="5943460" y="2410650"/>
                  </a:lnTo>
                  <a:lnTo>
                    <a:pt x="5929350" y="2388781"/>
                  </a:lnTo>
                  <a:lnTo>
                    <a:pt x="5914593" y="2367127"/>
                  </a:lnTo>
                  <a:lnTo>
                    <a:pt x="5899213" y="2345779"/>
                  </a:lnTo>
                  <a:lnTo>
                    <a:pt x="5876074" y="2354110"/>
                  </a:lnTo>
                  <a:lnTo>
                    <a:pt x="5891250" y="2375204"/>
                  </a:lnTo>
                  <a:lnTo>
                    <a:pt x="5905817" y="2396579"/>
                  </a:lnTo>
                  <a:lnTo>
                    <a:pt x="5919749" y="2418169"/>
                  </a:lnTo>
                  <a:lnTo>
                    <a:pt x="5932983" y="2439898"/>
                  </a:lnTo>
                  <a:lnTo>
                    <a:pt x="5956859" y="2432659"/>
                  </a:lnTo>
                  <a:close/>
                </a:path>
                <a:path w="6120130" h="3453765">
                  <a:moveTo>
                    <a:pt x="5971438" y="2564815"/>
                  </a:moveTo>
                  <a:lnTo>
                    <a:pt x="5954357" y="2548407"/>
                  </a:lnTo>
                  <a:lnTo>
                    <a:pt x="5936602" y="2532164"/>
                  </a:lnTo>
                  <a:lnTo>
                    <a:pt x="5918238" y="2516124"/>
                  </a:lnTo>
                  <a:lnTo>
                    <a:pt x="5899328" y="2500338"/>
                  </a:lnTo>
                  <a:lnTo>
                    <a:pt x="5877369" y="2507919"/>
                  </a:lnTo>
                  <a:lnTo>
                    <a:pt x="5896051" y="2523502"/>
                  </a:lnTo>
                  <a:lnTo>
                    <a:pt x="5914174" y="2539339"/>
                  </a:lnTo>
                  <a:lnTo>
                    <a:pt x="5931713" y="2555379"/>
                  </a:lnTo>
                  <a:lnTo>
                    <a:pt x="5948578" y="2571572"/>
                  </a:lnTo>
                  <a:lnTo>
                    <a:pt x="5971438" y="2564815"/>
                  </a:lnTo>
                  <a:close/>
                </a:path>
                <a:path w="6120130" h="3453765">
                  <a:moveTo>
                    <a:pt x="6068669" y="2678773"/>
                  </a:moveTo>
                  <a:lnTo>
                    <a:pt x="6055969" y="2661234"/>
                  </a:lnTo>
                  <a:lnTo>
                    <a:pt x="6042571" y="2643809"/>
                  </a:lnTo>
                  <a:lnTo>
                    <a:pt x="6028499" y="2626525"/>
                  </a:lnTo>
                  <a:lnTo>
                    <a:pt x="6013818" y="2609469"/>
                  </a:lnTo>
                  <a:lnTo>
                    <a:pt x="5990425" y="2615679"/>
                  </a:lnTo>
                  <a:lnTo>
                    <a:pt x="6004915" y="2632519"/>
                  </a:lnTo>
                  <a:lnTo>
                    <a:pt x="6018809" y="2649563"/>
                  </a:lnTo>
                  <a:lnTo>
                    <a:pt x="6032043" y="2666784"/>
                  </a:lnTo>
                  <a:lnTo>
                    <a:pt x="6044577" y="2684094"/>
                  </a:lnTo>
                  <a:lnTo>
                    <a:pt x="6068669" y="2678773"/>
                  </a:lnTo>
                  <a:close/>
                </a:path>
                <a:path w="6120130" h="3453765">
                  <a:moveTo>
                    <a:pt x="6119736" y="2763723"/>
                  </a:moveTo>
                  <a:lnTo>
                    <a:pt x="6114974" y="2754452"/>
                  </a:lnTo>
                  <a:lnTo>
                    <a:pt x="6110046" y="2745232"/>
                  </a:lnTo>
                  <a:lnTo>
                    <a:pt x="6104953" y="2736075"/>
                  </a:lnTo>
                  <a:lnTo>
                    <a:pt x="6099708" y="2726969"/>
                  </a:lnTo>
                  <a:lnTo>
                    <a:pt x="6075235" y="2731693"/>
                  </a:lnTo>
                  <a:lnTo>
                    <a:pt x="6080417" y="2740698"/>
                  </a:lnTo>
                  <a:lnTo>
                    <a:pt x="6085446" y="2749740"/>
                  </a:lnTo>
                  <a:lnTo>
                    <a:pt x="6090310" y="2758833"/>
                  </a:lnTo>
                  <a:lnTo>
                    <a:pt x="6095022" y="2767990"/>
                  </a:lnTo>
                  <a:lnTo>
                    <a:pt x="6119736" y="2763723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6852" y="5638382"/>
              <a:ext cx="4737960" cy="10258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89385" y="4667662"/>
              <a:ext cx="3465829" cy="2063114"/>
            </a:xfrm>
            <a:custGeom>
              <a:avLst/>
              <a:gdLst/>
              <a:ahLst/>
              <a:cxnLst/>
              <a:rect l="l" t="t" r="r" b="b"/>
              <a:pathLst>
                <a:path w="3465829" h="2063115">
                  <a:moveTo>
                    <a:pt x="29235" y="1992604"/>
                  </a:moveTo>
                  <a:lnTo>
                    <a:pt x="723" y="1992185"/>
                  </a:lnTo>
                  <a:lnTo>
                    <a:pt x="177" y="2027288"/>
                  </a:lnTo>
                  <a:lnTo>
                    <a:pt x="0" y="2062607"/>
                  </a:lnTo>
                  <a:lnTo>
                    <a:pt x="28524" y="2062607"/>
                  </a:lnTo>
                  <a:lnTo>
                    <a:pt x="28689" y="2036305"/>
                  </a:lnTo>
                  <a:lnTo>
                    <a:pt x="29235" y="2010168"/>
                  </a:lnTo>
                  <a:lnTo>
                    <a:pt x="28956" y="2010168"/>
                  </a:lnTo>
                  <a:lnTo>
                    <a:pt x="29235" y="1992604"/>
                  </a:lnTo>
                  <a:close/>
                </a:path>
                <a:path w="3465829" h="2063115">
                  <a:moveTo>
                    <a:pt x="74930" y="1517840"/>
                  </a:moveTo>
                  <a:lnTo>
                    <a:pt x="40665" y="1549717"/>
                  </a:lnTo>
                  <a:lnTo>
                    <a:pt x="29781" y="1621231"/>
                  </a:lnTo>
                  <a:lnTo>
                    <a:pt x="24980" y="1657261"/>
                  </a:lnTo>
                  <a:lnTo>
                    <a:pt x="45123" y="1658975"/>
                  </a:lnTo>
                  <a:lnTo>
                    <a:pt x="40665" y="1678470"/>
                  </a:lnTo>
                  <a:lnTo>
                    <a:pt x="35026" y="1705165"/>
                  </a:lnTo>
                  <a:lnTo>
                    <a:pt x="29781" y="1732038"/>
                  </a:lnTo>
                  <a:lnTo>
                    <a:pt x="25958" y="1753501"/>
                  </a:lnTo>
                  <a:lnTo>
                    <a:pt x="14401" y="1752752"/>
                  </a:lnTo>
                  <a:lnTo>
                    <a:pt x="11226" y="1788248"/>
                  </a:lnTo>
                  <a:lnTo>
                    <a:pt x="8445" y="1824101"/>
                  </a:lnTo>
                  <a:lnTo>
                    <a:pt x="6057" y="1860169"/>
                  </a:lnTo>
                  <a:lnTo>
                    <a:pt x="4064" y="1896351"/>
                  </a:lnTo>
                  <a:lnTo>
                    <a:pt x="7340" y="1896465"/>
                  </a:lnTo>
                  <a:lnTo>
                    <a:pt x="6057" y="1910994"/>
                  </a:lnTo>
                  <a:lnTo>
                    <a:pt x="4064" y="1938083"/>
                  </a:lnTo>
                  <a:lnTo>
                    <a:pt x="32562" y="1938807"/>
                  </a:lnTo>
                  <a:lnTo>
                    <a:pt x="34620" y="1910994"/>
                  </a:lnTo>
                  <a:lnTo>
                    <a:pt x="36918" y="1885022"/>
                  </a:lnTo>
                  <a:lnTo>
                    <a:pt x="39687" y="1858327"/>
                  </a:lnTo>
                  <a:lnTo>
                    <a:pt x="42824" y="1831911"/>
                  </a:lnTo>
                  <a:lnTo>
                    <a:pt x="36512" y="1831619"/>
                  </a:lnTo>
                  <a:lnTo>
                    <a:pt x="36918" y="1825485"/>
                  </a:lnTo>
                  <a:lnTo>
                    <a:pt x="39687" y="1789861"/>
                  </a:lnTo>
                  <a:lnTo>
                    <a:pt x="42329" y="1760131"/>
                  </a:lnTo>
                  <a:lnTo>
                    <a:pt x="53340" y="1760829"/>
                  </a:lnTo>
                  <a:lnTo>
                    <a:pt x="58115" y="1734045"/>
                  </a:lnTo>
                  <a:lnTo>
                    <a:pt x="63322" y="1707349"/>
                  </a:lnTo>
                  <a:lnTo>
                    <a:pt x="68922" y="1680832"/>
                  </a:lnTo>
                  <a:lnTo>
                    <a:pt x="74930" y="1654606"/>
                  </a:lnTo>
                  <a:lnTo>
                    <a:pt x="54254" y="1652752"/>
                  </a:lnTo>
                  <a:lnTo>
                    <a:pt x="58115" y="1623898"/>
                  </a:lnTo>
                  <a:lnTo>
                    <a:pt x="63322" y="1588249"/>
                  </a:lnTo>
                  <a:lnTo>
                    <a:pt x="68922" y="1552854"/>
                  </a:lnTo>
                  <a:lnTo>
                    <a:pt x="74930" y="1517840"/>
                  </a:lnTo>
                  <a:close/>
                </a:path>
                <a:path w="3465829" h="2063115">
                  <a:moveTo>
                    <a:pt x="127393" y="1479245"/>
                  </a:moveTo>
                  <a:lnTo>
                    <a:pt x="90322" y="1501521"/>
                  </a:lnTo>
                  <a:lnTo>
                    <a:pt x="73126" y="1554467"/>
                  </a:lnTo>
                  <a:lnTo>
                    <a:pt x="65252" y="1581111"/>
                  </a:lnTo>
                  <a:lnTo>
                    <a:pt x="93345" y="1584159"/>
                  </a:lnTo>
                  <a:lnTo>
                    <a:pt x="101155" y="1557705"/>
                  </a:lnTo>
                  <a:lnTo>
                    <a:pt x="109461" y="1531340"/>
                  </a:lnTo>
                  <a:lnTo>
                    <a:pt x="118211" y="1505153"/>
                  </a:lnTo>
                  <a:lnTo>
                    <a:pt x="127393" y="1479245"/>
                  </a:lnTo>
                  <a:close/>
                </a:path>
                <a:path w="3465829" h="2063115">
                  <a:moveTo>
                    <a:pt x="127393" y="1283690"/>
                  </a:moveTo>
                  <a:lnTo>
                    <a:pt x="90322" y="1313446"/>
                  </a:lnTo>
                  <a:lnTo>
                    <a:pt x="73126" y="1384147"/>
                  </a:lnTo>
                  <a:lnTo>
                    <a:pt x="65252" y="1419720"/>
                  </a:lnTo>
                  <a:lnTo>
                    <a:pt x="93345" y="1423784"/>
                  </a:lnTo>
                  <a:lnTo>
                    <a:pt x="101155" y="1388465"/>
                  </a:lnTo>
                  <a:lnTo>
                    <a:pt x="109461" y="1353273"/>
                  </a:lnTo>
                  <a:lnTo>
                    <a:pt x="118211" y="1318298"/>
                  </a:lnTo>
                  <a:lnTo>
                    <a:pt x="127393" y="1283690"/>
                  </a:lnTo>
                  <a:close/>
                </a:path>
                <a:path w="3465829" h="2063115">
                  <a:moveTo>
                    <a:pt x="202692" y="1307134"/>
                  </a:moveTo>
                  <a:lnTo>
                    <a:pt x="162687" y="1327302"/>
                  </a:lnTo>
                  <a:lnTo>
                    <a:pt x="138404" y="1379220"/>
                  </a:lnTo>
                  <a:lnTo>
                    <a:pt x="127025" y="1405470"/>
                  </a:lnTo>
                  <a:lnTo>
                    <a:pt x="154622" y="1409915"/>
                  </a:lnTo>
                  <a:lnTo>
                    <a:pt x="165912" y="1383855"/>
                  </a:lnTo>
                  <a:lnTo>
                    <a:pt x="177711" y="1357985"/>
                  </a:lnTo>
                  <a:lnTo>
                    <a:pt x="189979" y="1332382"/>
                  </a:lnTo>
                  <a:lnTo>
                    <a:pt x="202692" y="1307134"/>
                  </a:lnTo>
                  <a:close/>
                </a:path>
                <a:path w="3465829" h="2063115">
                  <a:moveTo>
                    <a:pt x="202692" y="1053909"/>
                  </a:moveTo>
                  <a:lnTo>
                    <a:pt x="162687" y="1080833"/>
                  </a:lnTo>
                  <a:lnTo>
                    <a:pt x="138404" y="1150150"/>
                  </a:lnTo>
                  <a:lnTo>
                    <a:pt x="127025" y="1185214"/>
                  </a:lnTo>
                  <a:lnTo>
                    <a:pt x="154622" y="1191120"/>
                  </a:lnTo>
                  <a:lnTo>
                    <a:pt x="165912" y="1156347"/>
                  </a:lnTo>
                  <a:lnTo>
                    <a:pt x="177711" y="1121803"/>
                  </a:lnTo>
                  <a:lnTo>
                    <a:pt x="189979" y="1087615"/>
                  </a:lnTo>
                  <a:lnTo>
                    <a:pt x="202692" y="1053909"/>
                  </a:lnTo>
                  <a:close/>
                </a:path>
                <a:path w="3465829" h="2063115">
                  <a:moveTo>
                    <a:pt x="303771" y="1140333"/>
                  </a:moveTo>
                  <a:lnTo>
                    <a:pt x="260731" y="1157833"/>
                  </a:lnTo>
                  <a:lnTo>
                    <a:pt x="228384" y="1208100"/>
                  </a:lnTo>
                  <a:lnTo>
                    <a:pt x="213029" y="1233703"/>
                  </a:lnTo>
                  <a:lnTo>
                    <a:pt x="239839" y="1239647"/>
                  </a:lnTo>
                  <a:lnTo>
                    <a:pt x="255054" y="1214297"/>
                  </a:lnTo>
                  <a:lnTo>
                    <a:pt x="270814" y="1189240"/>
                  </a:lnTo>
                  <a:lnTo>
                    <a:pt x="287070" y="1164551"/>
                  </a:lnTo>
                  <a:lnTo>
                    <a:pt x="303771" y="1140333"/>
                  </a:lnTo>
                  <a:close/>
                </a:path>
                <a:path w="3465829" h="2063115">
                  <a:moveTo>
                    <a:pt x="303771" y="831189"/>
                  </a:moveTo>
                  <a:lnTo>
                    <a:pt x="260731" y="854570"/>
                  </a:lnTo>
                  <a:lnTo>
                    <a:pt x="228384" y="921677"/>
                  </a:lnTo>
                  <a:lnTo>
                    <a:pt x="213029" y="955852"/>
                  </a:lnTo>
                  <a:lnTo>
                    <a:pt x="239839" y="963803"/>
                  </a:lnTo>
                  <a:lnTo>
                    <a:pt x="255054" y="929957"/>
                  </a:lnTo>
                  <a:lnTo>
                    <a:pt x="270814" y="896493"/>
                  </a:lnTo>
                  <a:lnTo>
                    <a:pt x="287070" y="863536"/>
                  </a:lnTo>
                  <a:lnTo>
                    <a:pt x="303771" y="831189"/>
                  </a:lnTo>
                  <a:close/>
                </a:path>
                <a:path w="3465829" h="2063115">
                  <a:moveTo>
                    <a:pt x="434301" y="981633"/>
                  </a:moveTo>
                  <a:lnTo>
                    <a:pt x="388175" y="995768"/>
                  </a:lnTo>
                  <a:lnTo>
                    <a:pt x="346544" y="1043457"/>
                  </a:lnTo>
                  <a:lnTo>
                    <a:pt x="326605" y="1067943"/>
                  </a:lnTo>
                  <a:lnTo>
                    <a:pt x="352221" y="1075639"/>
                  </a:lnTo>
                  <a:lnTo>
                    <a:pt x="371919" y="1051458"/>
                  </a:lnTo>
                  <a:lnTo>
                    <a:pt x="392214" y="1027671"/>
                  </a:lnTo>
                  <a:lnTo>
                    <a:pt x="413042" y="1004379"/>
                  </a:lnTo>
                  <a:lnTo>
                    <a:pt x="434301" y="981633"/>
                  </a:lnTo>
                  <a:close/>
                </a:path>
                <a:path w="3465829" h="2063115">
                  <a:moveTo>
                    <a:pt x="434301" y="619290"/>
                  </a:moveTo>
                  <a:lnTo>
                    <a:pt x="388175" y="638175"/>
                  </a:lnTo>
                  <a:lnTo>
                    <a:pt x="346544" y="701827"/>
                  </a:lnTo>
                  <a:lnTo>
                    <a:pt x="326605" y="734517"/>
                  </a:lnTo>
                  <a:lnTo>
                    <a:pt x="352221" y="744804"/>
                  </a:lnTo>
                  <a:lnTo>
                    <a:pt x="371919" y="712508"/>
                  </a:lnTo>
                  <a:lnTo>
                    <a:pt x="392214" y="680758"/>
                  </a:lnTo>
                  <a:lnTo>
                    <a:pt x="413042" y="649643"/>
                  </a:lnTo>
                  <a:lnTo>
                    <a:pt x="434301" y="619290"/>
                  </a:lnTo>
                  <a:close/>
                </a:path>
                <a:path w="3465829" h="2063115">
                  <a:moveTo>
                    <a:pt x="598487" y="835672"/>
                  </a:moveTo>
                  <a:lnTo>
                    <a:pt x="549529" y="845362"/>
                  </a:lnTo>
                  <a:lnTo>
                    <a:pt x="497230" y="888974"/>
                  </a:lnTo>
                  <a:lnTo>
                    <a:pt x="471982" y="911669"/>
                  </a:lnTo>
                  <a:lnTo>
                    <a:pt x="495706" y="921397"/>
                  </a:lnTo>
                  <a:lnTo>
                    <a:pt x="520573" y="899058"/>
                  </a:lnTo>
                  <a:lnTo>
                    <a:pt x="546049" y="877277"/>
                  </a:lnTo>
                  <a:lnTo>
                    <a:pt x="572046" y="856119"/>
                  </a:lnTo>
                  <a:lnTo>
                    <a:pt x="598487" y="835672"/>
                  </a:lnTo>
                  <a:close/>
                </a:path>
                <a:path w="3465829" h="2063115">
                  <a:moveTo>
                    <a:pt x="598487" y="424395"/>
                  </a:moveTo>
                  <a:lnTo>
                    <a:pt x="549529" y="437337"/>
                  </a:lnTo>
                  <a:lnTo>
                    <a:pt x="523113" y="466039"/>
                  </a:lnTo>
                  <a:lnTo>
                    <a:pt x="497230" y="495579"/>
                  </a:lnTo>
                  <a:lnTo>
                    <a:pt x="471982" y="525881"/>
                  </a:lnTo>
                  <a:lnTo>
                    <a:pt x="495706" y="538861"/>
                  </a:lnTo>
                  <a:lnTo>
                    <a:pt x="520573" y="509028"/>
                  </a:lnTo>
                  <a:lnTo>
                    <a:pt x="546049" y="479945"/>
                  </a:lnTo>
                  <a:lnTo>
                    <a:pt x="572046" y="451700"/>
                  </a:lnTo>
                  <a:lnTo>
                    <a:pt x="598487" y="424395"/>
                  </a:lnTo>
                  <a:close/>
                </a:path>
                <a:path w="3465829" h="2063115">
                  <a:moveTo>
                    <a:pt x="800163" y="709358"/>
                  </a:moveTo>
                  <a:lnTo>
                    <a:pt x="749109" y="713244"/>
                  </a:lnTo>
                  <a:lnTo>
                    <a:pt x="684911" y="750506"/>
                  </a:lnTo>
                  <a:lnTo>
                    <a:pt x="653745" y="770267"/>
                  </a:lnTo>
                  <a:lnTo>
                    <a:pt x="674484" y="782281"/>
                  </a:lnTo>
                  <a:lnTo>
                    <a:pt x="705078" y="762901"/>
                  </a:lnTo>
                  <a:lnTo>
                    <a:pt x="736282" y="744232"/>
                  </a:lnTo>
                  <a:lnTo>
                    <a:pt x="768019" y="726363"/>
                  </a:lnTo>
                  <a:lnTo>
                    <a:pt x="800163" y="709358"/>
                  </a:lnTo>
                  <a:close/>
                </a:path>
                <a:path w="3465829" h="2063115">
                  <a:moveTo>
                    <a:pt x="800163" y="255739"/>
                  </a:moveTo>
                  <a:lnTo>
                    <a:pt x="749109" y="260946"/>
                  </a:lnTo>
                  <a:lnTo>
                    <a:pt x="716737" y="285280"/>
                  </a:lnTo>
                  <a:lnTo>
                    <a:pt x="684911" y="310680"/>
                  </a:lnTo>
                  <a:lnTo>
                    <a:pt x="653745" y="337070"/>
                  </a:lnTo>
                  <a:lnTo>
                    <a:pt x="674484" y="353110"/>
                  </a:lnTo>
                  <a:lnTo>
                    <a:pt x="705078" y="327228"/>
                  </a:lnTo>
                  <a:lnTo>
                    <a:pt x="736282" y="302323"/>
                  </a:lnTo>
                  <a:lnTo>
                    <a:pt x="768019" y="278460"/>
                  </a:lnTo>
                  <a:lnTo>
                    <a:pt x="800163" y="255739"/>
                  </a:lnTo>
                  <a:close/>
                </a:path>
                <a:path w="3465829" h="2063115">
                  <a:moveTo>
                    <a:pt x="1040155" y="612686"/>
                  </a:moveTo>
                  <a:lnTo>
                    <a:pt x="1027557" y="596938"/>
                  </a:lnTo>
                  <a:lnTo>
                    <a:pt x="988872" y="609219"/>
                  </a:lnTo>
                  <a:lnTo>
                    <a:pt x="950544" y="622541"/>
                  </a:lnTo>
                  <a:lnTo>
                    <a:pt x="912698" y="636841"/>
                  </a:lnTo>
                  <a:lnTo>
                    <a:pt x="875487" y="652068"/>
                  </a:lnTo>
                  <a:lnTo>
                    <a:pt x="891717" y="666496"/>
                  </a:lnTo>
                  <a:lnTo>
                    <a:pt x="928052" y="651611"/>
                  </a:lnTo>
                  <a:lnTo>
                    <a:pt x="964996" y="637654"/>
                  </a:lnTo>
                  <a:lnTo>
                    <a:pt x="1002411" y="624662"/>
                  </a:lnTo>
                  <a:lnTo>
                    <a:pt x="1040155" y="612686"/>
                  </a:lnTo>
                  <a:close/>
                </a:path>
                <a:path w="3465829" h="2063115">
                  <a:moveTo>
                    <a:pt x="1040155" y="126657"/>
                  </a:moveTo>
                  <a:lnTo>
                    <a:pt x="1027557" y="105651"/>
                  </a:lnTo>
                  <a:lnTo>
                    <a:pt x="988872" y="122047"/>
                  </a:lnTo>
                  <a:lnTo>
                    <a:pt x="950544" y="139827"/>
                  </a:lnTo>
                  <a:lnTo>
                    <a:pt x="912698" y="158915"/>
                  </a:lnTo>
                  <a:lnTo>
                    <a:pt x="875487" y="179273"/>
                  </a:lnTo>
                  <a:lnTo>
                    <a:pt x="891717" y="198513"/>
                  </a:lnTo>
                  <a:lnTo>
                    <a:pt x="928052" y="178638"/>
                  </a:lnTo>
                  <a:lnTo>
                    <a:pt x="964996" y="160007"/>
                  </a:lnTo>
                  <a:lnTo>
                    <a:pt x="1002411" y="142659"/>
                  </a:lnTo>
                  <a:lnTo>
                    <a:pt x="1040155" y="126657"/>
                  </a:lnTo>
                  <a:close/>
                </a:path>
                <a:path w="3465829" h="2063115">
                  <a:moveTo>
                    <a:pt x="1311465" y="556742"/>
                  </a:moveTo>
                  <a:lnTo>
                    <a:pt x="1306207" y="539521"/>
                  </a:lnTo>
                  <a:lnTo>
                    <a:pt x="1263091" y="545084"/>
                  </a:lnTo>
                  <a:lnTo>
                    <a:pt x="1220228" y="551764"/>
                  </a:lnTo>
                  <a:lnTo>
                    <a:pt x="1177759" y="559549"/>
                  </a:lnTo>
                  <a:lnTo>
                    <a:pt x="1135849" y="568401"/>
                  </a:lnTo>
                  <a:lnTo>
                    <a:pt x="1145641" y="584860"/>
                  </a:lnTo>
                  <a:lnTo>
                    <a:pt x="1186459" y="576249"/>
                  </a:lnTo>
                  <a:lnTo>
                    <a:pt x="1227797" y="568667"/>
                  </a:lnTo>
                  <a:lnTo>
                    <a:pt x="1269504" y="562165"/>
                  </a:lnTo>
                  <a:lnTo>
                    <a:pt x="1311465" y="556742"/>
                  </a:lnTo>
                  <a:close/>
                </a:path>
                <a:path w="3465829" h="2063115">
                  <a:moveTo>
                    <a:pt x="1311465" y="51981"/>
                  </a:moveTo>
                  <a:lnTo>
                    <a:pt x="1306207" y="28994"/>
                  </a:lnTo>
                  <a:lnTo>
                    <a:pt x="1263091" y="36423"/>
                  </a:lnTo>
                  <a:lnTo>
                    <a:pt x="1220228" y="45339"/>
                  </a:lnTo>
                  <a:lnTo>
                    <a:pt x="1177759" y="55727"/>
                  </a:lnTo>
                  <a:lnTo>
                    <a:pt x="1135849" y="67551"/>
                  </a:lnTo>
                  <a:lnTo>
                    <a:pt x="1145641" y="89509"/>
                  </a:lnTo>
                  <a:lnTo>
                    <a:pt x="1186459" y="78016"/>
                  </a:lnTo>
                  <a:lnTo>
                    <a:pt x="1227797" y="67906"/>
                  </a:lnTo>
                  <a:lnTo>
                    <a:pt x="1269504" y="59220"/>
                  </a:lnTo>
                  <a:lnTo>
                    <a:pt x="1311465" y="51981"/>
                  </a:lnTo>
                  <a:close/>
                </a:path>
                <a:path w="3465829" h="2063115">
                  <a:moveTo>
                    <a:pt x="1598637" y="536803"/>
                  </a:moveTo>
                  <a:lnTo>
                    <a:pt x="1597291" y="519290"/>
                  </a:lnTo>
                  <a:lnTo>
                    <a:pt x="1553641" y="520827"/>
                  </a:lnTo>
                  <a:lnTo>
                    <a:pt x="1509801" y="522909"/>
                  </a:lnTo>
                  <a:lnTo>
                    <a:pt x="1465922" y="525500"/>
                  </a:lnTo>
                  <a:lnTo>
                    <a:pt x="1422158" y="528624"/>
                  </a:lnTo>
                  <a:lnTo>
                    <a:pt x="1425727" y="546023"/>
                  </a:lnTo>
                  <a:lnTo>
                    <a:pt x="1468945" y="542937"/>
                  </a:lnTo>
                  <a:lnTo>
                    <a:pt x="1512265" y="540372"/>
                  </a:lnTo>
                  <a:lnTo>
                    <a:pt x="1555546" y="538327"/>
                  </a:lnTo>
                  <a:lnTo>
                    <a:pt x="1598637" y="536803"/>
                  </a:lnTo>
                  <a:close/>
                </a:path>
                <a:path w="3465829" h="2063115">
                  <a:moveTo>
                    <a:pt x="1598637" y="25361"/>
                  </a:moveTo>
                  <a:lnTo>
                    <a:pt x="1597291" y="1981"/>
                  </a:lnTo>
                  <a:lnTo>
                    <a:pt x="1553641" y="4038"/>
                  </a:lnTo>
                  <a:lnTo>
                    <a:pt x="1509801" y="6794"/>
                  </a:lnTo>
                  <a:lnTo>
                    <a:pt x="1465922" y="10261"/>
                  </a:lnTo>
                  <a:lnTo>
                    <a:pt x="1422158" y="14439"/>
                  </a:lnTo>
                  <a:lnTo>
                    <a:pt x="1425727" y="37655"/>
                  </a:lnTo>
                  <a:lnTo>
                    <a:pt x="1468945" y="33540"/>
                  </a:lnTo>
                  <a:lnTo>
                    <a:pt x="1512265" y="30124"/>
                  </a:lnTo>
                  <a:lnTo>
                    <a:pt x="1555546" y="27393"/>
                  </a:lnTo>
                  <a:lnTo>
                    <a:pt x="1598637" y="25361"/>
                  </a:lnTo>
                  <a:close/>
                </a:path>
                <a:path w="3465829" h="2063115">
                  <a:moveTo>
                    <a:pt x="1890141" y="522897"/>
                  </a:moveTo>
                  <a:lnTo>
                    <a:pt x="1846630" y="520801"/>
                  </a:lnTo>
                  <a:lnTo>
                    <a:pt x="1802739" y="519252"/>
                  </a:lnTo>
                  <a:lnTo>
                    <a:pt x="1758645" y="518248"/>
                  </a:lnTo>
                  <a:lnTo>
                    <a:pt x="1714500" y="517804"/>
                  </a:lnTo>
                  <a:lnTo>
                    <a:pt x="1714334" y="535343"/>
                  </a:lnTo>
                  <a:lnTo>
                    <a:pt x="1757883" y="535774"/>
                  </a:lnTo>
                  <a:lnTo>
                    <a:pt x="1801393" y="536765"/>
                  </a:lnTo>
                  <a:lnTo>
                    <a:pt x="1844687" y="538302"/>
                  </a:lnTo>
                  <a:lnTo>
                    <a:pt x="1887613" y="540372"/>
                  </a:lnTo>
                  <a:lnTo>
                    <a:pt x="1890141" y="522897"/>
                  </a:lnTo>
                  <a:close/>
                </a:path>
                <a:path w="3465829" h="2063115">
                  <a:moveTo>
                    <a:pt x="1890141" y="6807"/>
                  </a:moveTo>
                  <a:lnTo>
                    <a:pt x="1846630" y="4000"/>
                  </a:lnTo>
                  <a:lnTo>
                    <a:pt x="1802739" y="1917"/>
                  </a:lnTo>
                  <a:lnTo>
                    <a:pt x="1758645" y="584"/>
                  </a:lnTo>
                  <a:lnTo>
                    <a:pt x="1714500" y="0"/>
                  </a:lnTo>
                  <a:lnTo>
                    <a:pt x="1714334" y="23393"/>
                  </a:lnTo>
                  <a:lnTo>
                    <a:pt x="1757883" y="23977"/>
                  </a:lnTo>
                  <a:lnTo>
                    <a:pt x="1801393" y="25298"/>
                  </a:lnTo>
                  <a:lnTo>
                    <a:pt x="1844687" y="27343"/>
                  </a:lnTo>
                  <a:lnTo>
                    <a:pt x="1887613" y="30124"/>
                  </a:lnTo>
                  <a:lnTo>
                    <a:pt x="1890141" y="6807"/>
                  </a:lnTo>
                  <a:close/>
                </a:path>
                <a:path w="3465829" h="2063115">
                  <a:moveTo>
                    <a:pt x="2179320" y="551967"/>
                  </a:moveTo>
                  <a:lnTo>
                    <a:pt x="2136787" y="545973"/>
                  </a:lnTo>
                  <a:lnTo>
                    <a:pt x="2093734" y="540524"/>
                  </a:lnTo>
                  <a:lnTo>
                    <a:pt x="2050288" y="535647"/>
                  </a:lnTo>
                  <a:lnTo>
                    <a:pt x="2006625" y="531368"/>
                  </a:lnTo>
                  <a:lnTo>
                    <a:pt x="2002447" y="548716"/>
                  </a:lnTo>
                  <a:lnTo>
                    <a:pt x="2045487" y="552932"/>
                  </a:lnTo>
                  <a:lnTo>
                    <a:pt x="2088286" y="557720"/>
                  </a:lnTo>
                  <a:lnTo>
                    <a:pt x="2130717" y="563092"/>
                  </a:lnTo>
                  <a:lnTo>
                    <a:pt x="2172614" y="569010"/>
                  </a:lnTo>
                  <a:lnTo>
                    <a:pt x="2179320" y="551967"/>
                  </a:lnTo>
                  <a:close/>
                </a:path>
                <a:path w="3465829" h="2063115">
                  <a:moveTo>
                    <a:pt x="2179320" y="45605"/>
                  </a:moveTo>
                  <a:lnTo>
                    <a:pt x="2136787" y="37592"/>
                  </a:lnTo>
                  <a:lnTo>
                    <a:pt x="2093734" y="30314"/>
                  </a:lnTo>
                  <a:lnTo>
                    <a:pt x="2050288" y="23812"/>
                  </a:lnTo>
                  <a:lnTo>
                    <a:pt x="2006625" y="18110"/>
                  </a:lnTo>
                  <a:lnTo>
                    <a:pt x="2002447" y="41262"/>
                  </a:lnTo>
                  <a:lnTo>
                    <a:pt x="2045487" y="46888"/>
                  </a:lnTo>
                  <a:lnTo>
                    <a:pt x="2088286" y="53289"/>
                  </a:lnTo>
                  <a:lnTo>
                    <a:pt x="2130717" y="60452"/>
                  </a:lnTo>
                  <a:lnTo>
                    <a:pt x="2172614" y="68351"/>
                  </a:lnTo>
                  <a:lnTo>
                    <a:pt x="2179320" y="45605"/>
                  </a:lnTo>
                  <a:close/>
                </a:path>
                <a:path w="3465829" h="2063115">
                  <a:moveTo>
                    <a:pt x="2457691" y="608241"/>
                  </a:moveTo>
                  <a:lnTo>
                    <a:pt x="2417280" y="598093"/>
                  </a:lnTo>
                  <a:lnTo>
                    <a:pt x="2376170" y="588505"/>
                  </a:lnTo>
                  <a:lnTo>
                    <a:pt x="2334501" y="579501"/>
                  </a:lnTo>
                  <a:lnTo>
                    <a:pt x="2292413" y="571119"/>
                  </a:lnTo>
                  <a:lnTo>
                    <a:pt x="2283993" y="587870"/>
                  </a:lnTo>
                  <a:lnTo>
                    <a:pt x="2325395" y="596112"/>
                  </a:lnTo>
                  <a:lnTo>
                    <a:pt x="2366378" y="604977"/>
                  </a:lnTo>
                  <a:lnTo>
                    <a:pt x="2406827" y="614400"/>
                  </a:lnTo>
                  <a:lnTo>
                    <a:pt x="2446578" y="624382"/>
                  </a:lnTo>
                  <a:lnTo>
                    <a:pt x="2457691" y="608241"/>
                  </a:lnTo>
                  <a:close/>
                </a:path>
                <a:path w="3465829" h="2063115">
                  <a:moveTo>
                    <a:pt x="2457691" y="120751"/>
                  </a:moveTo>
                  <a:lnTo>
                    <a:pt x="2417280" y="107200"/>
                  </a:lnTo>
                  <a:lnTo>
                    <a:pt x="2376170" y="94386"/>
                  </a:lnTo>
                  <a:lnTo>
                    <a:pt x="2334501" y="82372"/>
                  </a:lnTo>
                  <a:lnTo>
                    <a:pt x="2292413" y="71183"/>
                  </a:lnTo>
                  <a:lnTo>
                    <a:pt x="2283993" y="93548"/>
                  </a:lnTo>
                  <a:lnTo>
                    <a:pt x="2325395" y="104546"/>
                  </a:lnTo>
                  <a:lnTo>
                    <a:pt x="2366378" y="116370"/>
                  </a:lnTo>
                  <a:lnTo>
                    <a:pt x="2406827" y="128981"/>
                  </a:lnTo>
                  <a:lnTo>
                    <a:pt x="2446578" y="142303"/>
                  </a:lnTo>
                  <a:lnTo>
                    <a:pt x="2457691" y="120751"/>
                  </a:lnTo>
                  <a:close/>
                </a:path>
                <a:path w="3465829" h="2063115">
                  <a:moveTo>
                    <a:pt x="2716619" y="692823"/>
                  </a:moveTo>
                  <a:lnTo>
                    <a:pt x="2679611" y="678421"/>
                  </a:lnTo>
                  <a:lnTo>
                    <a:pt x="2641765" y="664578"/>
                  </a:lnTo>
                  <a:lnTo>
                    <a:pt x="2603220" y="651306"/>
                  </a:lnTo>
                  <a:lnTo>
                    <a:pt x="2564104" y="638683"/>
                  </a:lnTo>
                  <a:lnTo>
                    <a:pt x="2551188" y="654316"/>
                  </a:lnTo>
                  <a:lnTo>
                    <a:pt x="2589631" y="666724"/>
                  </a:lnTo>
                  <a:lnTo>
                    <a:pt x="2627503" y="679754"/>
                  </a:lnTo>
                  <a:lnTo>
                    <a:pt x="2664688" y="693369"/>
                  </a:lnTo>
                  <a:lnTo>
                    <a:pt x="2701048" y="707504"/>
                  </a:lnTo>
                  <a:lnTo>
                    <a:pt x="2716619" y="692823"/>
                  </a:lnTo>
                  <a:close/>
                </a:path>
                <a:path w="3465829" h="2063115">
                  <a:moveTo>
                    <a:pt x="2716619" y="233667"/>
                  </a:moveTo>
                  <a:lnTo>
                    <a:pt x="2679611" y="214452"/>
                  </a:lnTo>
                  <a:lnTo>
                    <a:pt x="2641765" y="195961"/>
                  </a:lnTo>
                  <a:lnTo>
                    <a:pt x="2603220" y="178244"/>
                  </a:lnTo>
                  <a:lnTo>
                    <a:pt x="2564104" y="161378"/>
                  </a:lnTo>
                  <a:lnTo>
                    <a:pt x="2551188" y="182257"/>
                  </a:lnTo>
                  <a:lnTo>
                    <a:pt x="2589631" y="198818"/>
                  </a:lnTo>
                  <a:lnTo>
                    <a:pt x="2627503" y="216217"/>
                  </a:lnTo>
                  <a:lnTo>
                    <a:pt x="2664688" y="234391"/>
                  </a:lnTo>
                  <a:lnTo>
                    <a:pt x="2701048" y="253276"/>
                  </a:lnTo>
                  <a:lnTo>
                    <a:pt x="2716619" y="233667"/>
                  </a:lnTo>
                  <a:close/>
                </a:path>
                <a:path w="3465829" h="2063115">
                  <a:moveTo>
                    <a:pt x="2946679" y="804646"/>
                  </a:moveTo>
                  <a:lnTo>
                    <a:pt x="2914370" y="786257"/>
                  </a:lnTo>
                  <a:lnTo>
                    <a:pt x="2881185" y="768375"/>
                  </a:lnTo>
                  <a:lnTo>
                    <a:pt x="2847225" y="751078"/>
                  </a:lnTo>
                  <a:lnTo>
                    <a:pt x="2812618" y="734402"/>
                  </a:lnTo>
                  <a:lnTo>
                    <a:pt x="2795359" y="748372"/>
                  </a:lnTo>
                  <a:lnTo>
                    <a:pt x="2829344" y="764743"/>
                  </a:lnTo>
                  <a:lnTo>
                    <a:pt x="2862694" y="781735"/>
                  </a:lnTo>
                  <a:lnTo>
                    <a:pt x="2895282" y="799287"/>
                  </a:lnTo>
                  <a:lnTo>
                    <a:pt x="2927019" y="817359"/>
                  </a:lnTo>
                  <a:lnTo>
                    <a:pt x="2946679" y="804646"/>
                  </a:lnTo>
                  <a:close/>
                </a:path>
                <a:path w="3465829" h="2063115">
                  <a:moveTo>
                    <a:pt x="2946679" y="382981"/>
                  </a:moveTo>
                  <a:lnTo>
                    <a:pt x="2914370" y="358432"/>
                  </a:lnTo>
                  <a:lnTo>
                    <a:pt x="2881185" y="334568"/>
                  </a:lnTo>
                  <a:lnTo>
                    <a:pt x="2847225" y="311467"/>
                  </a:lnTo>
                  <a:lnTo>
                    <a:pt x="2812618" y="289217"/>
                  </a:lnTo>
                  <a:lnTo>
                    <a:pt x="2795359" y="307835"/>
                  </a:lnTo>
                  <a:lnTo>
                    <a:pt x="2829344" y="329692"/>
                  </a:lnTo>
                  <a:lnTo>
                    <a:pt x="2862694" y="352386"/>
                  </a:lnTo>
                  <a:lnTo>
                    <a:pt x="2895282" y="375831"/>
                  </a:lnTo>
                  <a:lnTo>
                    <a:pt x="2927019" y="399948"/>
                  </a:lnTo>
                  <a:lnTo>
                    <a:pt x="2946679" y="382981"/>
                  </a:lnTo>
                  <a:close/>
                </a:path>
                <a:path w="3465829" h="2063115">
                  <a:moveTo>
                    <a:pt x="3140087" y="940130"/>
                  </a:moveTo>
                  <a:lnTo>
                    <a:pt x="3113468" y="918387"/>
                  </a:lnTo>
                  <a:lnTo>
                    <a:pt x="3085973" y="897128"/>
                  </a:lnTo>
                  <a:lnTo>
                    <a:pt x="3057702" y="876388"/>
                  </a:lnTo>
                  <a:lnTo>
                    <a:pt x="3028746" y="856272"/>
                  </a:lnTo>
                  <a:lnTo>
                    <a:pt x="3007639" y="868070"/>
                  </a:lnTo>
                  <a:lnTo>
                    <a:pt x="3036100" y="887844"/>
                  </a:lnTo>
                  <a:lnTo>
                    <a:pt x="3063887" y="908215"/>
                  </a:lnTo>
                  <a:lnTo>
                    <a:pt x="3090913" y="929119"/>
                  </a:lnTo>
                  <a:lnTo>
                    <a:pt x="3117088" y="950480"/>
                  </a:lnTo>
                  <a:lnTo>
                    <a:pt x="3140087" y="940130"/>
                  </a:lnTo>
                  <a:close/>
                </a:path>
                <a:path w="3465829" h="2063115">
                  <a:moveTo>
                    <a:pt x="3140087" y="563854"/>
                  </a:moveTo>
                  <a:lnTo>
                    <a:pt x="3113468" y="534835"/>
                  </a:lnTo>
                  <a:lnTo>
                    <a:pt x="3085973" y="506437"/>
                  </a:lnTo>
                  <a:lnTo>
                    <a:pt x="3057702" y="478764"/>
                  </a:lnTo>
                  <a:lnTo>
                    <a:pt x="3028746" y="451904"/>
                  </a:lnTo>
                  <a:lnTo>
                    <a:pt x="3007639" y="467652"/>
                  </a:lnTo>
                  <a:lnTo>
                    <a:pt x="3036100" y="494055"/>
                  </a:lnTo>
                  <a:lnTo>
                    <a:pt x="3063887" y="521258"/>
                  </a:lnTo>
                  <a:lnTo>
                    <a:pt x="3090913" y="549160"/>
                  </a:lnTo>
                  <a:lnTo>
                    <a:pt x="3117088" y="577684"/>
                  </a:lnTo>
                  <a:lnTo>
                    <a:pt x="3140087" y="563854"/>
                  </a:lnTo>
                  <a:close/>
                </a:path>
                <a:path w="3465829" h="2063115">
                  <a:moveTo>
                    <a:pt x="3293262" y="1093685"/>
                  </a:moveTo>
                  <a:lnTo>
                    <a:pt x="3272663" y="1069505"/>
                  </a:lnTo>
                  <a:lnTo>
                    <a:pt x="3251238" y="1045730"/>
                  </a:lnTo>
                  <a:lnTo>
                    <a:pt x="3229064" y="1022426"/>
                  </a:lnTo>
                  <a:lnTo>
                    <a:pt x="3206216" y="999680"/>
                  </a:lnTo>
                  <a:lnTo>
                    <a:pt x="3182124" y="1009091"/>
                  </a:lnTo>
                  <a:lnTo>
                    <a:pt x="3204629" y="1031468"/>
                  </a:lnTo>
                  <a:lnTo>
                    <a:pt x="3226460" y="1054404"/>
                  </a:lnTo>
                  <a:lnTo>
                    <a:pt x="3247555" y="1077823"/>
                  </a:lnTo>
                  <a:lnTo>
                    <a:pt x="3267837" y="1101623"/>
                  </a:lnTo>
                  <a:lnTo>
                    <a:pt x="3293262" y="1093685"/>
                  </a:lnTo>
                  <a:close/>
                </a:path>
                <a:path w="3465829" h="2063115">
                  <a:moveTo>
                    <a:pt x="3293262" y="768896"/>
                  </a:moveTo>
                  <a:lnTo>
                    <a:pt x="3272663" y="736612"/>
                  </a:lnTo>
                  <a:lnTo>
                    <a:pt x="3251238" y="704875"/>
                  </a:lnTo>
                  <a:lnTo>
                    <a:pt x="3229064" y="673773"/>
                  </a:lnTo>
                  <a:lnTo>
                    <a:pt x="3206216" y="643407"/>
                  </a:lnTo>
                  <a:lnTo>
                    <a:pt x="3182124" y="655955"/>
                  </a:lnTo>
                  <a:lnTo>
                    <a:pt x="3204629" y="685838"/>
                  </a:lnTo>
                  <a:lnTo>
                    <a:pt x="3226460" y="716457"/>
                  </a:lnTo>
                  <a:lnTo>
                    <a:pt x="3247555" y="747712"/>
                  </a:lnTo>
                  <a:lnTo>
                    <a:pt x="3267837" y="779500"/>
                  </a:lnTo>
                  <a:lnTo>
                    <a:pt x="3293262" y="768896"/>
                  </a:lnTo>
                  <a:close/>
                </a:path>
                <a:path w="3465829" h="2063115">
                  <a:moveTo>
                    <a:pt x="3407003" y="1259535"/>
                  </a:moveTo>
                  <a:lnTo>
                    <a:pt x="3392132" y="1233754"/>
                  </a:lnTo>
                  <a:lnTo>
                    <a:pt x="3376536" y="1208328"/>
                  </a:lnTo>
                  <a:lnTo>
                    <a:pt x="3360242" y="1183322"/>
                  </a:lnTo>
                  <a:lnTo>
                    <a:pt x="3343313" y="1158836"/>
                  </a:lnTo>
                  <a:lnTo>
                    <a:pt x="3317189" y="1165872"/>
                  </a:lnTo>
                  <a:lnTo>
                    <a:pt x="3333889" y="1190028"/>
                  </a:lnTo>
                  <a:lnTo>
                    <a:pt x="3349968" y="1214691"/>
                  </a:lnTo>
                  <a:lnTo>
                    <a:pt x="3365373" y="1239786"/>
                  </a:lnTo>
                  <a:lnTo>
                    <a:pt x="3380054" y="1265224"/>
                  </a:lnTo>
                  <a:lnTo>
                    <a:pt x="3407003" y="1259535"/>
                  </a:lnTo>
                  <a:close/>
                </a:path>
                <a:path w="3465829" h="2063115">
                  <a:moveTo>
                    <a:pt x="3407003" y="990346"/>
                  </a:moveTo>
                  <a:lnTo>
                    <a:pt x="3392132" y="955941"/>
                  </a:lnTo>
                  <a:lnTo>
                    <a:pt x="3376536" y="921981"/>
                  </a:lnTo>
                  <a:lnTo>
                    <a:pt x="3360242" y="888593"/>
                  </a:lnTo>
                  <a:lnTo>
                    <a:pt x="3343313" y="855891"/>
                  </a:lnTo>
                  <a:lnTo>
                    <a:pt x="3317189" y="865263"/>
                  </a:lnTo>
                  <a:lnTo>
                    <a:pt x="3333889" y="897521"/>
                  </a:lnTo>
                  <a:lnTo>
                    <a:pt x="3349968" y="930465"/>
                  </a:lnTo>
                  <a:lnTo>
                    <a:pt x="3365373" y="963968"/>
                  </a:lnTo>
                  <a:lnTo>
                    <a:pt x="3380054" y="997940"/>
                  </a:lnTo>
                  <a:lnTo>
                    <a:pt x="3407003" y="990346"/>
                  </a:lnTo>
                  <a:close/>
                </a:path>
                <a:path w="3465829" h="2063115">
                  <a:moveTo>
                    <a:pt x="3465461" y="1381112"/>
                  </a:moveTo>
                  <a:lnTo>
                    <a:pt x="3460077" y="1368183"/>
                  </a:lnTo>
                  <a:lnTo>
                    <a:pt x="3454565" y="1355369"/>
                  </a:lnTo>
                  <a:lnTo>
                    <a:pt x="3448913" y="1342656"/>
                  </a:lnTo>
                  <a:lnTo>
                    <a:pt x="3443122" y="1330045"/>
                  </a:lnTo>
                  <a:lnTo>
                    <a:pt x="3415728" y="1334871"/>
                  </a:lnTo>
                  <a:lnTo>
                    <a:pt x="3421456" y="1347330"/>
                  </a:lnTo>
                  <a:lnTo>
                    <a:pt x="3427044" y="1359903"/>
                  </a:lnTo>
                  <a:lnTo>
                    <a:pt x="3432492" y="1372590"/>
                  </a:lnTo>
                  <a:lnTo>
                    <a:pt x="3437801" y="1385392"/>
                  </a:lnTo>
                  <a:lnTo>
                    <a:pt x="3465461" y="1381112"/>
                  </a:lnTo>
                  <a:close/>
                </a:path>
                <a:path w="3465829" h="2063115">
                  <a:moveTo>
                    <a:pt x="3465461" y="1152677"/>
                  </a:moveTo>
                  <a:lnTo>
                    <a:pt x="3460077" y="1135405"/>
                  </a:lnTo>
                  <a:lnTo>
                    <a:pt x="3454565" y="1118285"/>
                  </a:lnTo>
                  <a:lnTo>
                    <a:pt x="3448913" y="1101318"/>
                  </a:lnTo>
                  <a:lnTo>
                    <a:pt x="3443122" y="1084491"/>
                  </a:lnTo>
                  <a:lnTo>
                    <a:pt x="3415728" y="1090942"/>
                  </a:lnTo>
                  <a:lnTo>
                    <a:pt x="3421456" y="1107579"/>
                  </a:lnTo>
                  <a:lnTo>
                    <a:pt x="3427044" y="1124369"/>
                  </a:lnTo>
                  <a:lnTo>
                    <a:pt x="3432492" y="1141310"/>
                  </a:lnTo>
                  <a:lnTo>
                    <a:pt x="3437801" y="1158392"/>
                  </a:lnTo>
                  <a:lnTo>
                    <a:pt x="3465461" y="1152677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3219" y="7149363"/>
              <a:ext cx="4737960" cy="10258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36892" y="7023071"/>
              <a:ext cx="4206240" cy="466725"/>
            </a:xfrm>
            <a:custGeom>
              <a:avLst/>
              <a:gdLst/>
              <a:ahLst/>
              <a:cxnLst/>
              <a:rect l="l" t="t" r="r" b="b"/>
              <a:pathLst>
                <a:path w="4206240" h="466725">
                  <a:moveTo>
                    <a:pt x="4205756" y="0"/>
                  </a:moveTo>
                  <a:lnTo>
                    <a:pt x="292064" y="0"/>
                  </a:lnTo>
                  <a:lnTo>
                    <a:pt x="233202" y="3646"/>
                  </a:lnTo>
                  <a:lnTo>
                    <a:pt x="178379" y="14105"/>
                  </a:lnTo>
                  <a:lnTo>
                    <a:pt x="128767" y="30655"/>
                  </a:lnTo>
                  <a:lnTo>
                    <a:pt x="85543" y="52573"/>
                  </a:lnTo>
                  <a:lnTo>
                    <a:pt x="49879" y="79137"/>
                  </a:lnTo>
                  <a:lnTo>
                    <a:pt x="22951" y="109626"/>
                  </a:lnTo>
                  <a:lnTo>
                    <a:pt x="0" y="179491"/>
                  </a:lnTo>
                  <a:lnTo>
                    <a:pt x="0" y="323079"/>
                  </a:lnTo>
                  <a:lnTo>
                    <a:pt x="4834" y="356724"/>
                  </a:lnTo>
                  <a:lnTo>
                    <a:pt x="18634" y="392710"/>
                  </a:lnTo>
                  <a:lnTo>
                    <a:pt x="40344" y="429780"/>
                  </a:lnTo>
                  <a:lnTo>
                    <a:pt x="68908" y="466676"/>
                  </a:lnTo>
                  <a:lnTo>
                    <a:pt x="4205756" y="466676"/>
                  </a:lnTo>
                  <a:lnTo>
                    <a:pt x="4205756" y="0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5800" y="7489748"/>
              <a:ext cx="4545965" cy="215900"/>
            </a:xfrm>
            <a:custGeom>
              <a:avLst/>
              <a:gdLst/>
              <a:ahLst/>
              <a:cxnLst/>
              <a:rect l="l" t="t" r="r" b="b"/>
              <a:pathLst>
                <a:path w="4545965" h="215900">
                  <a:moveTo>
                    <a:pt x="4136847" y="0"/>
                  </a:moveTo>
                  <a:lnTo>
                    <a:pt x="0" y="0"/>
                  </a:lnTo>
                  <a:lnTo>
                    <a:pt x="29083" y="30488"/>
                  </a:lnTo>
                  <a:lnTo>
                    <a:pt x="61779" y="59131"/>
                  </a:lnTo>
                  <a:lnTo>
                    <a:pt x="97470" y="85132"/>
                  </a:lnTo>
                  <a:lnTo>
                    <a:pt x="135535" y="107693"/>
                  </a:lnTo>
                  <a:lnTo>
                    <a:pt x="339979" y="215386"/>
                  </a:lnTo>
                  <a:lnTo>
                    <a:pt x="4545735" y="215386"/>
                  </a:lnTo>
                  <a:lnTo>
                    <a:pt x="4136847" y="0"/>
                  </a:lnTo>
                  <a:close/>
                </a:path>
              </a:pathLst>
            </a:custGeom>
            <a:solidFill>
              <a:srgbClr val="142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2652" y="7023067"/>
              <a:ext cx="408940" cy="682625"/>
            </a:xfrm>
            <a:custGeom>
              <a:avLst/>
              <a:gdLst/>
              <a:ahLst/>
              <a:cxnLst/>
              <a:rect l="l" t="t" r="r" b="b"/>
              <a:pathLst>
                <a:path w="408939" h="682625">
                  <a:moveTo>
                    <a:pt x="0" y="0"/>
                  </a:moveTo>
                  <a:lnTo>
                    <a:pt x="0" y="466687"/>
                  </a:lnTo>
                  <a:lnTo>
                    <a:pt x="408888" y="682073"/>
                  </a:lnTo>
                  <a:lnTo>
                    <a:pt x="408888" y="215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2570" y="5845218"/>
              <a:ext cx="203752" cy="2037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09998" y="6073819"/>
              <a:ext cx="681355" cy="954405"/>
            </a:xfrm>
            <a:custGeom>
              <a:avLst/>
              <a:gdLst/>
              <a:ahLst/>
              <a:cxnLst/>
              <a:rect l="l" t="t" r="r" b="b"/>
              <a:pathLst>
                <a:path w="681354" h="954404">
                  <a:moveTo>
                    <a:pt x="321662" y="0"/>
                  </a:moveTo>
                  <a:lnTo>
                    <a:pt x="232199" y="0"/>
                  </a:lnTo>
                  <a:lnTo>
                    <a:pt x="223259" y="735"/>
                  </a:lnTo>
                  <a:lnTo>
                    <a:pt x="214791" y="2859"/>
                  </a:lnTo>
                  <a:lnTo>
                    <a:pt x="206905" y="6250"/>
                  </a:lnTo>
                  <a:lnTo>
                    <a:pt x="199708" y="10785"/>
                  </a:lnTo>
                  <a:lnTo>
                    <a:pt x="194745" y="12544"/>
                  </a:lnTo>
                  <a:lnTo>
                    <a:pt x="190075" y="15329"/>
                  </a:lnTo>
                  <a:lnTo>
                    <a:pt x="186012" y="19193"/>
                  </a:lnTo>
                  <a:lnTo>
                    <a:pt x="12049" y="327864"/>
                  </a:lnTo>
                  <a:lnTo>
                    <a:pt x="3206" y="340482"/>
                  </a:lnTo>
                  <a:lnTo>
                    <a:pt x="0" y="355012"/>
                  </a:lnTo>
                  <a:lnTo>
                    <a:pt x="2475" y="369688"/>
                  </a:lnTo>
                  <a:lnTo>
                    <a:pt x="10677" y="382742"/>
                  </a:lnTo>
                  <a:lnTo>
                    <a:pt x="11630" y="383757"/>
                  </a:lnTo>
                  <a:lnTo>
                    <a:pt x="24259" y="392601"/>
                  </a:lnTo>
                  <a:lnTo>
                    <a:pt x="38792" y="395808"/>
                  </a:lnTo>
                  <a:lnTo>
                    <a:pt x="53466" y="393336"/>
                  </a:lnTo>
                  <a:lnTo>
                    <a:pt x="66518" y="385140"/>
                  </a:lnTo>
                  <a:lnTo>
                    <a:pt x="177541" y="188140"/>
                  </a:lnTo>
                  <a:lnTo>
                    <a:pt x="177541" y="420343"/>
                  </a:lnTo>
                  <a:lnTo>
                    <a:pt x="178253" y="425924"/>
                  </a:lnTo>
                  <a:lnTo>
                    <a:pt x="177541" y="431117"/>
                  </a:lnTo>
                  <a:lnTo>
                    <a:pt x="177541" y="898077"/>
                  </a:lnTo>
                  <a:lnTo>
                    <a:pt x="181169" y="916053"/>
                  </a:lnTo>
                  <a:lnTo>
                    <a:pt x="191062" y="930730"/>
                  </a:lnTo>
                  <a:lnTo>
                    <a:pt x="205733" y="940625"/>
                  </a:lnTo>
                  <a:lnTo>
                    <a:pt x="223697" y="944253"/>
                  </a:lnTo>
                  <a:lnTo>
                    <a:pt x="225791" y="944253"/>
                  </a:lnTo>
                  <a:lnTo>
                    <a:pt x="243761" y="940625"/>
                  </a:lnTo>
                  <a:lnTo>
                    <a:pt x="258435" y="930730"/>
                  </a:lnTo>
                  <a:lnTo>
                    <a:pt x="268329" y="916053"/>
                  </a:lnTo>
                  <a:lnTo>
                    <a:pt x="271957" y="898077"/>
                  </a:lnTo>
                  <a:lnTo>
                    <a:pt x="271957" y="494152"/>
                  </a:lnTo>
                  <a:lnTo>
                    <a:pt x="416078" y="649969"/>
                  </a:lnTo>
                  <a:lnTo>
                    <a:pt x="416078" y="908014"/>
                  </a:lnTo>
                  <a:lnTo>
                    <a:pt x="419706" y="925990"/>
                  </a:lnTo>
                  <a:lnTo>
                    <a:pt x="429600" y="940667"/>
                  </a:lnTo>
                  <a:lnTo>
                    <a:pt x="444275" y="950562"/>
                  </a:lnTo>
                  <a:lnTo>
                    <a:pt x="462245" y="954190"/>
                  </a:lnTo>
                  <a:lnTo>
                    <a:pt x="464339" y="954190"/>
                  </a:lnTo>
                  <a:lnTo>
                    <a:pt x="482309" y="950562"/>
                  </a:lnTo>
                  <a:lnTo>
                    <a:pt x="496983" y="940667"/>
                  </a:lnTo>
                  <a:lnTo>
                    <a:pt x="506877" y="925990"/>
                  </a:lnTo>
                  <a:lnTo>
                    <a:pt x="510505" y="908014"/>
                  </a:lnTo>
                  <a:lnTo>
                    <a:pt x="510505" y="633300"/>
                  </a:lnTo>
                  <a:lnTo>
                    <a:pt x="511621" y="624512"/>
                  </a:lnTo>
                  <a:lnTo>
                    <a:pt x="511269" y="616091"/>
                  </a:lnTo>
                  <a:lnTo>
                    <a:pt x="509268" y="608377"/>
                  </a:lnTo>
                  <a:lnTo>
                    <a:pt x="505437" y="601709"/>
                  </a:lnTo>
                  <a:lnTo>
                    <a:pt x="502568" y="596076"/>
                  </a:lnTo>
                  <a:lnTo>
                    <a:pt x="498600" y="591102"/>
                  </a:lnTo>
                  <a:lnTo>
                    <a:pt x="493772" y="587092"/>
                  </a:lnTo>
                  <a:lnTo>
                    <a:pt x="372844" y="436499"/>
                  </a:lnTo>
                  <a:lnTo>
                    <a:pt x="375054" y="430562"/>
                  </a:lnTo>
                  <a:lnTo>
                    <a:pt x="376321" y="424165"/>
                  </a:lnTo>
                  <a:lnTo>
                    <a:pt x="376321" y="239029"/>
                  </a:lnTo>
                  <a:lnTo>
                    <a:pt x="383095" y="254180"/>
                  </a:lnTo>
                  <a:lnTo>
                    <a:pt x="390429" y="267740"/>
                  </a:lnTo>
                  <a:lnTo>
                    <a:pt x="401994" y="277110"/>
                  </a:lnTo>
                  <a:lnTo>
                    <a:pt x="416227" y="281461"/>
                  </a:lnTo>
                  <a:lnTo>
                    <a:pt x="431565" y="279960"/>
                  </a:lnTo>
                  <a:lnTo>
                    <a:pt x="436371" y="278473"/>
                  </a:lnTo>
                  <a:lnTo>
                    <a:pt x="439554" y="276944"/>
                  </a:lnTo>
                  <a:lnTo>
                    <a:pt x="442476" y="275080"/>
                  </a:lnTo>
                  <a:lnTo>
                    <a:pt x="646679" y="214956"/>
                  </a:lnTo>
                  <a:lnTo>
                    <a:pt x="661342" y="210207"/>
                  </a:lnTo>
                  <a:lnTo>
                    <a:pt x="672654" y="200541"/>
                  </a:lnTo>
                  <a:lnTo>
                    <a:pt x="679518" y="187336"/>
                  </a:lnTo>
                  <a:lnTo>
                    <a:pt x="680835" y="171973"/>
                  </a:lnTo>
                  <a:lnTo>
                    <a:pt x="680678" y="170591"/>
                  </a:lnTo>
                  <a:lnTo>
                    <a:pt x="675927" y="155926"/>
                  </a:lnTo>
                  <a:lnTo>
                    <a:pt x="666258" y="144612"/>
                  </a:lnTo>
                  <a:lnTo>
                    <a:pt x="653053" y="137748"/>
                  </a:lnTo>
                  <a:lnTo>
                    <a:pt x="637695" y="136435"/>
                  </a:lnTo>
                  <a:lnTo>
                    <a:pt x="442130" y="194015"/>
                  </a:lnTo>
                  <a:lnTo>
                    <a:pt x="375326" y="44427"/>
                  </a:lnTo>
                  <a:lnTo>
                    <a:pt x="354646" y="9758"/>
                  </a:lnTo>
                  <a:lnTo>
                    <a:pt x="328706" y="453"/>
                  </a:lnTo>
                  <a:lnTo>
                    <a:pt x="321662" y="0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440426" y="3891279"/>
            <a:ext cx="3692525" cy="1568450"/>
          </a:xfrm>
          <a:custGeom>
            <a:avLst/>
            <a:gdLst/>
            <a:ahLst/>
            <a:cxnLst/>
            <a:rect l="l" t="t" r="r" b="b"/>
            <a:pathLst>
              <a:path w="3692525" h="1568450">
                <a:moveTo>
                  <a:pt x="3577063" y="0"/>
                </a:moveTo>
                <a:lnTo>
                  <a:pt x="115179" y="0"/>
                </a:lnTo>
                <a:lnTo>
                  <a:pt x="70457" y="9088"/>
                </a:lnTo>
                <a:lnTo>
                  <a:pt x="33834" y="33834"/>
                </a:lnTo>
                <a:lnTo>
                  <a:pt x="9088" y="70457"/>
                </a:lnTo>
                <a:lnTo>
                  <a:pt x="0" y="115179"/>
                </a:lnTo>
                <a:lnTo>
                  <a:pt x="0" y="1453243"/>
                </a:lnTo>
                <a:lnTo>
                  <a:pt x="9088" y="1497965"/>
                </a:lnTo>
                <a:lnTo>
                  <a:pt x="33834" y="1534589"/>
                </a:lnTo>
                <a:lnTo>
                  <a:pt x="70457" y="1559335"/>
                </a:lnTo>
                <a:lnTo>
                  <a:pt x="115179" y="1568423"/>
                </a:lnTo>
                <a:lnTo>
                  <a:pt x="3577063" y="1568423"/>
                </a:lnTo>
                <a:lnTo>
                  <a:pt x="3621785" y="1559335"/>
                </a:lnTo>
                <a:lnTo>
                  <a:pt x="3658409" y="1534589"/>
                </a:lnTo>
                <a:lnTo>
                  <a:pt x="3683155" y="1497965"/>
                </a:lnTo>
                <a:lnTo>
                  <a:pt x="3692243" y="1453243"/>
                </a:lnTo>
                <a:lnTo>
                  <a:pt x="3692243" y="115179"/>
                </a:lnTo>
                <a:lnTo>
                  <a:pt x="3683155" y="70457"/>
                </a:lnTo>
                <a:lnTo>
                  <a:pt x="3658409" y="33834"/>
                </a:lnTo>
                <a:lnTo>
                  <a:pt x="3621785" y="9088"/>
                </a:lnTo>
                <a:lnTo>
                  <a:pt x="3577063" y="0"/>
                </a:lnTo>
                <a:close/>
              </a:path>
            </a:pathLst>
          </a:custGeom>
          <a:solidFill>
            <a:srgbClr val="D51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45366" y="4081612"/>
            <a:ext cx="2711450" cy="119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15875" algn="ctr">
              <a:lnSpc>
                <a:spcPct val="100899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sz="19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r>
              <a:rPr sz="1900" b="1" spc="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(G7-</a:t>
            </a:r>
            <a:r>
              <a:rPr sz="1900" b="1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12)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[Launched</a:t>
            </a:r>
            <a:r>
              <a:rPr sz="1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2000]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[Mainstreamed</a:t>
            </a:r>
            <a:r>
              <a:rPr sz="1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2015]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9650" y="7154999"/>
            <a:ext cx="2679700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850,000</a:t>
            </a:r>
            <a:r>
              <a:rPr sz="1900" spc="-4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students/year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3895">
              <a:lnSpc>
                <a:spcPct val="100000"/>
              </a:lnSpc>
              <a:spcBef>
                <a:spcPts val="5"/>
              </a:spcBef>
            </a:pPr>
            <a:r>
              <a:rPr lang="en-US"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12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spc="-2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8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2952" y="2208970"/>
            <a:ext cx="3674745" cy="119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899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sz="1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Entrepreneurship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sz="19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sz="19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320"/>
              </a:spcBef>
            </a:pP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[Launched</a:t>
            </a:r>
            <a:r>
              <a:rPr sz="1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2005]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34651" y="5678898"/>
            <a:ext cx="4615180" cy="682625"/>
            <a:chOff x="6434651" y="5678898"/>
            <a:chExt cx="4615180" cy="682625"/>
          </a:xfrm>
        </p:grpSpPr>
        <p:sp>
          <p:nvSpPr>
            <p:cNvPr id="20" name="object 20"/>
            <p:cNvSpPr/>
            <p:nvPr/>
          </p:nvSpPr>
          <p:spPr>
            <a:xfrm>
              <a:off x="6434651" y="5678902"/>
              <a:ext cx="4206240" cy="466725"/>
            </a:xfrm>
            <a:custGeom>
              <a:avLst/>
              <a:gdLst/>
              <a:ahLst/>
              <a:cxnLst/>
              <a:rect l="l" t="t" r="r" b="b"/>
              <a:pathLst>
                <a:path w="4206240" h="466725">
                  <a:moveTo>
                    <a:pt x="4205756" y="0"/>
                  </a:moveTo>
                  <a:lnTo>
                    <a:pt x="292064" y="0"/>
                  </a:lnTo>
                  <a:lnTo>
                    <a:pt x="233202" y="3646"/>
                  </a:lnTo>
                  <a:lnTo>
                    <a:pt x="178379" y="14105"/>
                  </a:lnTo>
                  <a:lnTo>
                    <a:pt x="128767" y="30655"/>
                  </a:lnTo>
                  <a:lnTo>
                    <a:pt x="85543" y="52573"/>
                  </a:lnTo>
                  <a:lnTo>
                    <a:pt x="49879" y="79137"/>
                  </a:lnTo>
                  <a:lnTo>
                    <a:pt x="22951" y="109626"/>
                  </a:lnTo>
                  <a:lnTo>
                    <a:pt x="0" y="179491"/>
                  </a:lnTo>
                  <a:lnTo>
                    <a:pt x="0" y="323079"/>
                  </a:lnTo>
                  <a:lnTo>
                    <a:pt x="4834" y="356724"/>
                  </a:lnTo>
                  <a:lnTo>
                    <a:pt x="18634" y="392710"/>
                  </a:lnTo>
                  <a:lnTo>
                    <a:pt x="40344" y="429780"/>
                  </a:lnTo>
                  <a:lnTo>
                    <a:pt x="68908" y="466676"/>
                  </a:lnTo>
                  <a:lnTo>
                    <a:pt x="4205756" y="466676"/>
                  </a:lnTo>
                  <a:lnTo>
                    <a:pt x="4205756" y="0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3561" y="6145579"/>
              <a:ext cx="4545965" cy="215900"/>
            </a:xfrm>
            <a:custGeom>
              <a:avLst/>
              <a:gdLst/>
              <a:ahLst/>
              <a:cxnLst/>
              <a:rect l="l" t="t" r="r" b="b"/>
              <a:pathLst>
                <a:path w="4545965" h="215900">
                  <a:moveTo>
                    <a:pt x="4136847" y="0"/>
                  </a:moveTo>
                  <a:lnTo>
                    <a:pt x="0" y="0"/>
                  </a:lnTo>
                  <a:lnTo>
                    <a:pt x="29083" y="30490"/>
                  </a:lnTo>
                  <a:lnTo>
                    <a:pt x="61779" y="59135"/>
                  </a:lnTo>
                  <a:lnTo>
                    <a:pt x="97470" y="85136"/>
                  </a:lnTo>
                  <a:lnTo>
                    <a:pt x="135535" y="107693"/>
                  </a:lnTo>
                  <a:lnTo>
                    <a:pt x="339979" y="215396"/>
                  </a:lnTo>
                  <a:lnTo>
                    <a:pt x="4545735" y="215396"/>
                  </a:lnTo>
                  <a:lnTo>
                    <a:pt x="4136847" y="0"/>
                  </a:lnTo>
                  <a:close/>
                </a:path>
              </a:pathLst>
            </a:custGeom>
            <a:solidFill>
              <a:srgbClr val="142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40413" y="5678898"/>
              <a:ext cx="408940" cy="682625"/>
            </a:xfrm>
            <a:custGeom>
              <a:avLst/>
              <a:gdLst/>
              <a:ahLst/>
              <a:cxnLst/>
              <a:rect l="l" t="t" r="r" b="b"/>
              <a:pathLst>
                <a:path w="408940" h="682625">
                  <a:moveTo>
                    <a:pt x="0" y="0"/>
                  </a:moveTo>
                  <a:lnTo>
                    <a:pt x="0" y="466676"/>
                  </a:lnTo>
                  <a:lnTo>
                    <a:pt x="408888" y="682073"/>
                  </a:lnTo>
                  <a:lnTo>
                    <a:pt x="408888" y="215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37450" y="5786120"/>
            <a:ext cx="2383155" cy="9457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  <a:r>
              <a:rPr sz="1900" spc="-2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students/year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5305">
              <a:lnSpc>
                <a:spcPct val="100000"/>
              </a:lnSpc>
            </a:pPr>
            <a:r>
              <a:rPr lang="en-US"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18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spc="-2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18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38467" y="786401"/>
            <a:ext cx="10692765" cy="6087110"/>
            <a:chOff x="5138467" y="786401"/>
            <a:chExt cx="10692765" cy="6087110"/>
          </a:xfrm>
        </p:grpSpPr>
        <p:sp>
          <p:nvSpPr>
            <p:cNvPr id="25" name="object 25"/>
            <p:cNvSpPr/>
            <p:nvPr/>
          </p:nvSpPr>
          <p:spPr>
            <a:xfrm>
              <a:off x="5138467" y="6566420"/>
              <a:ext cx="306705" cy="306705"/>
            </a:xfrm>
            <a:custGeom>
              <a:avLst/>
              <a:gdLst/>
              <a:ahLst/>
              <a:cxnLst/>
              <a:rect l="l" t="t" r="r" b="b"/>
              <a:pathLst>
                <a:path w="306704" h="306704">
                  <a:moveTo>
                    <a:pt x="153262" y="0"/>
                  </a:moveTo>
                  <a:lnTo>
                    <a:pt x="104818" y="7813"/>
                  </a:lnTo>
                  <a:lnTo>
                    <a:pt x="62746" y="29570"/>
                  </a:lnTo>
                  <a:lnTo>
                    <a:pt x="29570" y="62746"/>
                  </a:lnTo>
                  <a:lnTo>
                    <a:pt x="7813" y="104818"/>
                  </a:lnTo>
                  <a:lnTo>
                    <a:pt x="0" y="153262"/>
                  </a:lnTo>
                  <a:lnTo>
                    <a:pt x="7813" y="201701"/>
                  </a:lnTo>
                  <a:lnTo>
                    <a:pt x="29570" y="243773"/>
                  </a:lnTo>
                  <a:lnTo>
                    <a:pt x="62746" y="276951"/>
                  </a:lnTo>
                  <a:lnTo>
                    <a:pt x="104818" y="298710"/>
                  </a:lnTo>
                  <a:lnTo>
                    <a:pt x="153262" y="306524"/>
                  </a:lnTo>
                  <a:lnTo>
                    <a:pt x="201705" y="298710"/>
                  </a:lnTo>
                  <a:lnTo>
                    <a:pt x="243778" y="276951"/>
                  </a:lnTo>
                  <a:lnTo>
                    <a:pt x="276954" y="243773"/>
                  </a:lnTo>
                  <a:lnTo>
                    <a:pt x="298711" y="201701"/>
                  </a:lnTo>
                  <a:lnTo>
                    <a:pt x="306524" y="153262"/>
                  </a:lnTo>
                  <a:lnTo>
                    <a:pt x="298711" y="104818"/>
                  </a:lnTo>
                  <a:lnTo>
                    <a:pt x="276954" y="62746"/>
                  </a:lnTo>
                  <a:lnTo>
                    <a:pt x="243778" y="29570"/>
                  </a:lnTo>
                  <a:lnTo>
                    <a:pt x="201705" y="7813"/>
                  </a:lnTo>
                  <a:lnTo>
                    <a:pt x="153262" y="0"/>
                  </a:lnTo>
                  <a:close/>
                </a:path>
              </a:pathLst>
            </a:custGeom>
            <a:solidFill>
              <a:srgbClr val="F8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53306" y="4581367"/>
              <a:ext cx="576580" cy="1036319"/>
            </a:xfrm>
            <a:custGeom>
              <a:avLst/>
              <a:gdLst/>
              <a:ahLst/>
              <a:cxnLst/>
              <a:rect l="l" t="t" r="r" b="b"/>
              <a:pathLst>
                <a:path w="576579" h="1036320">
                  <a:moveTo>
                    <a:pt x="576034" y="0"/>
                  </a:moveTo>
                  <a:lnTo>
                    <a:pt x="52" y="0"/>
                  </a:lnTo>
                  <a:lnTo>
                    <a:pt x="0" y="1130"/>
                  </a:lnTo>
                  <a:lnTo>
                    <a:pt x="3049" y="45159"/>
                  </a:lnTo>
                  <a:lnTo>
                    <a:pt x="11754" y="90589"/>
                  </a:lnTo>
                  <a:lnTo>
                    <a:pt x="25451" y="136542"/>
                  </a:lnTo>
                  <a:lnTo>
                    <a:pt x="43474" y="182140"/>
                  </a:lnTo>
                  <a:lnTo>
                    <a:pt x="65160" y="226506"/>
                  </a:lnTo>
                  <a:lnTo>
                    <a:pt x="92411" y="271907"/>
                  </a:lnTo>
                  <a:lnTo>
                    <a:pt x="124398" y="314977"/>
                  </a:lnTo>
                  <a:lnTo>
                    <a:pt x="160960" y="354846"/>
                  </a:lnTo>
                  <a:lnTo>
                    <a:pt x="201941" y="390647"/>
                  </a:lnTo>
                  <a:lnTo>
                    <a:pt x="228226" y="412597"/>
                  </a:lnTo>
                  <a:lnTo>
                    <a:pt x="250928" y="437516"/>
                  </a:lnTo>
                  <a:lnTo>
                    <a:pt x="266881" y="467008"/>
                  </a:lnTo>
                  <a:lnTo>
                    <a:pt x="272923" y="502675"/>
                  </a:lnTo>
                  <a:lnTo>
                    <a:pt x="267294" y="539504"/>
                  </a:lnTo>
                  <a:lnTo>
                    <a:pt x="251395" y="574499"/>
                  </a:lnTo>
                  <a:lnTo>
                    <a:pt x="226712" y="609315"/>
                  </a:lnTo>
                  <a:lnTo>
                    <a:pt x="194728" y="645609"/>
                  </a:lnTo>
                  <a:lnTo>
                    <a:pt x="156927" y="685036"/>
                  </a:lnTo>
                  <a:lnTo>
                    <a:pt x="126451" y="719258"/>
                  </a:lnTo>
                  <a:lnTo>
                    <a:pt x="98861" y="755737"/>
                  </a:lnTo>
                  <a:lnTo>
                    <a:pt x="74283" y="794094"/>
                  </a:lnTo>
                  <a:lnTo>
                    <a:pt x="52840" y="833944"/>
                  </a:lnTo>
                  <a:lnTo>
                    <a:pt x="34658" y="874905"/>
                  </a:lnTo>
                  <a:lnTo>
                    <a:pt x="20178" y="915460"/>
                  </a:lnTo>
                  <a:lnTo>
                    <a:pt x="9271" y="956055"/>
                  </a:lnTo>
                  <a:lnTo>
                    <a:pt x="2393" y="996087"/>
                  </a:lnTo>
                  <a:lnTo>
                    <a:pt x="52" y="1036083"/>
                  </a:lnTo>
                  <a:lnTo>
                    <a:pt x="576034" y="1036083"/>
                  </a:lnTo>
                  <a:lnTo>
                    <a:pt x="573654" y="996087"/>
                  </a:lnTo>
                  <a:lnTo>
                    <a:pt x="566783" y="956055"/>
                  </a:lnTo>
                  <a:lnTo>
                    <a:pt x="555884" y="915460"/>
                  </a:lnTo>
                  <a:lnTo>
                    <a:pt x="541407" y="874905"/>
                  </a:lnTo>
                  <a:lnTo>
                    <a:pt x="523221" y="833944"/>
                  </a:lnTo>
                  <a:lnTo>
                    <a:pt x="501777" y="794094"/>
                  </a:lnTo>
                  <a:lnTo>
                    <a:pt x="477199" y="755737"/>
                  </a:lnTo>
                  <a:lnTo>
                    <a:pt x="449608" y="719258"/>
                  </a:lnTo>
                  <a:lnTo>
                    <a:pt x="419128" y="685036"/>
                  </a:lnTo>
                  <a:lnTo>
                    <a:pt x="381322" y="645609"/>
                  </a:lnTo>
                  <a:lnTo>
                    <a:pt x="349335" y="609315"/>
                  </a:lnTo>
                  <a:lnTo>
                    <a:pt x="324650" y="574499"/>
                  </a:lnTo>
                  <a:lnTo>
                    <a:pt x="308751" y="539504"/>
                  </a:lnTo>
                  <a:lnTo>
                    <a:pt x="303121" y="502675"/>
                  </a:lnTo>
                  <a:lnTo>
                    <a:pt x="309156" y="467008"/>
                  </a:lnTo>
                  <a:lnTo>
                    <a:pt x="325114" y="437516"/>
                  </a:lnTo>
                  <a:lnTo>
                    <a:pt x="347824" y="412597"/>
                  </a:lnTo>
                  <a:lnTo>
                    <a:pt x="374114" y="390647"/>
                  </a:lnTo>
                  <a:lnTo>
                    <a:pt x="415089" y="354846"/>
                  </a:lnTo>
                  <a:lnTo>
                    <a:pt x="451648" y="314977"/>
                  </a:lnTo>
                  <a:lnTo>
                    <a:pt x="483633" y="271907"/>
                  </a:lnTo>
                  <a:lnTo>
                    <a:pt x="510884" y="226506"/>
                  </a:lnTo>
                  <a:lnTo>
                    <a:pt x="532586" y="182140"/>
                  </a:lnTo>
                  <a:lnTo>
                    <a:pt x="550612" y="136542"/>
                  </a:lnTo>
                  <a:lnTo>
                    <a:pt x="564302" y="90589"/>
                  </a:lnTo>
                  <a:lnTo>
                    <a:pt x="572999" y="45159"/>
                  </a:lnTo>
                  <a:lnTo>
                    <a:pt x="576034" y="0"/>
                  </a:lnTo>
                  <a:close/>
                </a:path>
              </a:pathLst>
            </a:custGeom>
            <a:solidFill>
              <a:srgbClr val="C5D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48088" y="4575051"/>
              <a:ext cx="305435" cy="1040130"/>
            </a:xfrm>
            <a:custGeom>
              <a:avLst/>
              <a:gdLst/>
              <a:ahLst/>
              <a:cxnLst/>
              <a:rect l="l" t="t" r="r" b="b"/>
              <a:pathLst>
                <a:path w="305434" h="1040129">
                  <a:moveTo>
                    <a:pt x="34700" y="0"/>
                  </a:moveTo>
                  <a:lnTo>
                    <a:pt x="52" y="0"/>
                  </a:lnTo>
                  <a:lnTo>
                    <a:pt x="0" y="4272"/>
                  </a:lnTo>
                  <a:lnTo>
                    <a:pt x="3048" y="48471"/>
                  </a:lnTo>
                  <a:lnTo>
                    <a:pt x="11750" y="94292"/>
                  </a:lnTo>
                  <a:lnTo>
                    <a:pt x="25444" y="140712"/>
                  </a:lnTo>
                  <a:lnTo>
                    <a:pt x="43465" y="186708"/>
                  </a:lnTo>
                  <a:lnTo>
                    <a:pt x="65149" y="231259"/>
                  </a:lnTo>
                  <a:lnTo>
                    <a:pt x="92407" y="276784"/>
                  </a:lnTo>
                  <a:lnTo>
                    <a:pt x="124395" y="320123"/>
                  </a:lnTo>
                  <a:lnTo>
                    <a:pt x="160955" y="360262"/>
                  </a:lnTo>
                  <a:lnTo>
                    <a:pt x="201931" y="396186"/>
                  </a:lnTo>
                  <a:lnTo>
                    <a:pt x="228220" y="418193"/>
                  </a:lnTo>
                  <a:lnTo>
                    <a:pt x="250922" y="443239"/>
                  </a:lnTo>
                  <a:lnTo>
                    <a:pt x="266877" y="472856"/>
                  </a:lnTo>
                  <a:lnTo>
                    <a:pt x="272923" y="508581"/>
                  </a:lnTo>
                  <a:lnTo>
                    <a:pt x="267294" y="545423"/>
                  </a:lnTo>
                  <a:lnTo>
                    <a:pt x="251395" y="580476"/>
                  </a:lnTo>
                  <a:lnTo>
                    <a:pt x="226712" y="615370"/>
                  </a:lnTo>
                  <a:lnTo>
                    <a:pt x="194728" y="651732"/>
                  </a:lnTo>
                  <a:lnTo>
                    <a:pt x="156927" y="691193"/>
                  </a:lnTo>
                  <a:lnTo>
                    <a:pt x="126451" y="725405"/>
                  </a:lnTo>
                  <a:lnTo>
                    <a:pt x="98861" y="761897"/>
                  </a:lnTo>
                  <a:lnTo>
                    <a:pt x="74210" y="800411"/>
                  </a:lnTo>
                  <a:lnTo>
                    <a:pt x="52789" y="840259"/>
                  </a:lnTo>
                  <a:lnTo>
                    <a:pt x="34617" y="881219"/>
                  </a:lnTo>
                  <a:lnTo>
                    <a:pt x="20149" y="921467"/>
                  </a:lnTo>
                  <a:lnTo>
                    <a:pt x="9254" y="961386"/>
                  </a:lnTo>
                  <a:lnTo>
                    <a:pt x="2387" y="1000745"/>
                  </a:lnTo>
                  <a:lnTo>
                    <a:pt x="0" y="1039633"/>
                  </a:lnTo>
                  <a:lnTo>
                    <a:pt x="52" y="1038387"/>
                  </a:lnTo>
                  <a:lnTo>
                    <a:pt x="34726" y="1038387"/>
                  </a:lnTo>
                  <a:lnTo>
                    <a:pt x="43960" y="961288"/>
                  </a:lnTo>
                  <a:lnTo>
                    <a:pt x="54877" y="921360"/>
                  </a:lnTo>
                  <a:lnTo>
                    <a:pt x="69378" y="881104"/>
                  </a:lnTo>
                  <a:lnTo>
                    <a:pt x="87575" y="840142"/>
                  </a:lnTo>
                  <a:lnTo>
                    <a:pt x="109041" y="800275"/>
                  </a:lnTo>
                  <a:lnTo>
                    <a:pt x="133529" y="762056"/>
                  </a:lnTo>
                  <a:lnTo>
                    <a:pt x="161117" y="725575"/>
                  </a:lnTo>
                  <a:lnTo>
                    <a:pt x="191596" y="691350"/>
                  </a:lnTo>
                  <a:lnTo>
                    <a:pt x="232688" y="648388"/>
                  </a:lnTo>
                  <a:lnTo>
                    <a:pt x="266639" y="608985"/>
                  </a:lnTo>
                  <a:lnTo>
                    <a:pt x="291510" y="570977"/>
                  </a:lnTo>
                  <a:lnTo>
                    <a:pt x="305362" y="532203"/>
                  </a:lnTo>
                  <a:lnTo>
                    <a:pt x="303906" y="524622"/>
                  </a:lnTo>
                  <a:lnTo>
                    <a:pt x="303121" y="516916"/>
                  </a:lnTo>
                  <a:lnTo>
                    <a:pt x="303121" y="501356"/>
                  </a:lnTo>
                  <a:lnTo>
                    <a:pt x="304001" y="494162"/>
                  </a:lnTo>
                  <a:lnTo>
                    <a:pt x="305362" y="487356"/>
                  </a:lnTo>
                  <a:lnTo>
                    <a:pt x="295526" y="459765"/>
                  </a:lnTo>
                  <a:lnTo>
                    <a:pt x="279482" y="436160"/>
                  </a:lnTo>
                  <a:lnTo>
                    <a:pt x="259187" y="415557"/>
                  </a:lnTo>
                  <a:lnTo>
                    <a:pt x="236600" y="396972"/>
                  </a:lnTo>
                  <a:lnTo>
                    <a:pt x="195619" y="361164"/>
                  </a:lnTo>
                  <a:lnTo>
                    <a:pt x="159057" y="321292"/>
                  </a:lnTo>
                  <a:lnTo>
                    <a:pt x="127074" y="278222"/>
                  </a:lnTo>
                  <a:lnTo>
                    <a:pt x="99829" y="232820"/>
                  </a:lnTo>
                  <a:lnTo>
                    <a:pt x="78127" y="188130"/>
                  </a:lnTo>
                  <a:lnTo>
                    <a:pt x="60102" y="141750"/>
                  </a:lnTo>
                  <a:lnTo>
                    <a:pt x="46411" y="94859"/>
                  </a:lnTo>
                  <a:lnTo>
                    <a:pt x="37714" y="48639"/>
                  </a:lnTo>
                  <a:lnTo>
                    <a:pt x="34669" y="4272"/>
                  </a:lnTo>
                  <a:lnTo>
                    <a:pt x="34700" y="0"/>
                  </a:lnTo>
                  <a:close/>
                </a:path>
                <a:path w="305434" h="1040129">
                  <a:moveTo>
                    <a:pt x="34726" y="1038387"/>
                  </a:moveTo>
                  <a:lnTo>
                    <a:pt x="34684" y="1039063"/>
                  </a:lnTo>
                  <a:lnTo>
                    <a:pt x="34726" y="10383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20393" y="4521409"/>
              <a:ext cx="634365" cy="1159510"/>
            </a:xfrm>
            <a:custGeom>
              <a:avLst/>
              <a:gdLst/>
              <a:ahLst/>
              <a:cxnLst/>
              <a:rect l="l" t="t" r="r" b="b"/>
              <a:pathLst>
                <a:path w="634365" h="1159510">
                  <a:moveTo>
                    <a:pt x="634250" y="1100721"/>
                  </a:moveTo>
                  <a:lnTo>
                    <a:pt x="627087" y="1093558"/>
                  </a:lnTo>
                  <a:lnTo>
                    <a:pt x="7162" y="1093558"/>
                  </a:lnTo>
                  <a:lnTo>
                    <a:pt x="0" y="1100721"/>
                  </a:lnTo>
                  <a:lnTo>
                    <a:pt x="0" y="1151991"/>
                  </a:lnTo>
                  <a:lnTo>
                    <a:pt x="7162" y="1159167"/>
                  </a:lnTo>
                  <a:lnTo>
                    <a:pt x="627087" y="1159167"/>
                  </a:lnTo>
                  <a:lnTo>
                    <a:pt x="634250" y="1151991"/>
                  </a:lnTo>
                  <a:lnTo>
                    <a:pt x="634250" y="1143139"/>
                  </a:lnTo>
                  <a:lnTo>
                    <a:pt x="634250" y="1100721"/>
                  </a:lnTo>
                  <a:close/>
                </a:path>
                <a:path w="634365" h="1159510">
                  <a:moveTo>
                    <a:pt x="634250" y="7188"/>
                  </a:moveTo>
                  <a:lnTo>
                    <a:pt x="627087" y="0"/>
                  </a:lnTo>
                  <a:lnTo>
                    <a:pt x="7162" y="0"/>
                  </a:lnTo>
                  <a:lnTo>
                    <a:pt x="0" y="7188"/>
                  </a:lnTo>
                  <a:lnTo>
                    <a:pt x="0" y="58445"/>
                  </a:lnTo>
                  <a:lnTo>
                    <a:pt x="7162" y="65620"/>
                  </a:lnTo>
                  <a:lnTo>
                    <a:pt x="627087" y="65620"/>
                  </a:lnTo>
                  <a:lnTo>
                    <a:pt x="634250" y="58445"/>
                  </a:lnTo>
                  <a:lnTo>
                    <a:pt x="634250" y="49593"/>
                  </a:lnTo>
                  <a:lnTo>
                    <a:pt x="634250" y="7188"/>
                  </a:lnTo>
                  <a:close/>
                </a:path>
              </a:pathLst>
            </a:custGeom>
            <a:solidFill>
              <a:srgbClr val="054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48142" y="4912238"/>
              <a:ext cx="576580" cy="705485"/>
            </a:xfrm>
            <a:custGeom>
              <a:avLst/>
              <a:gdLst/>
              <a:ahLst/>
              <a:cxnLst/>
              <a:rect l="l" t="t" r="r" b="b"/>
              <a:pathLst>
                <a:path w="576579" h="705485">
                  <a:moveTo>
                    <a:pt x="390791" y="46113"/>
                  </a:moveTo>
                  <a:lnTo>
                    <a:pt x="361988" y="26873"/>
                  </a:lnTo>
                  <a:lnTo>
                    <a:pt x="325628" y="12357"/>
                  </a:lnTo>
                  <a:lnTo>
                    <a:pt x="281381" y="3200"/>
                  </a:lnTo>
                  <a:lnTo>
                    <a:pt x="228854" y="0"/>
                  </a:lnTo>
                  <a:lnTo>
                    <a:pt x="208000" y="584"/>
                  </a:lnTo>
                  <a:lnTo>
                    <a:pt x="187439" y="2514"/>
                  </a:lnTo>
                  <a:lnTo>
                    <a:pt x="167563" y="6096"/>
                  </a:lnTo>
                  <a:lnTo>
                    <a:pt x="148742" y="11620"/>
                  </a:lnTo>
                  <a:lnTo>
                    <a:pt x="161315" y="24358"/>
                  </a:lnTo>
                  <a:lnTo>
                    <a:pt x="174358" y="36652"/>
                  </a:lnTo>
                  <a:lnTo>
                    <a:pt x="187883" y="48475"/>
                  </a:lnTo>
                  <a:lnTo>
                    <a:pt x="201879" y="59778"/>
                  </a:lnTo>
                  <a:lnTo>
                    <a:pt x="228168" y="81737"/>
                  </a:lnTo>
                  <a:lnTo>
                    <a:pt x="250863" y="106654"/>
                  </a:lnTo>
                  <a:lnTo>
                    <a:pt x="266814" y="136144"/>
                  </a:lnTo>
                  <a:lnTo>
                    <a:pt x="272859" y="171818"/>
                  </a:lnTo>
                  <a:lnTo>
                    <a:pt x="270852" y="193890"/>
                  </a:lnTo>
                  <a:lnTo>
                    <a:pt x="265049" y="215099"/>
                  </a:lnTo>
                  <a:lnTo>
                    <a:pt x="255752" y="235788"/>
                  </a:lnTo>
                  <a:lnTo>
                    <a:pt x="243281" y="256260"/>
                  </a:lnTo>
                  <a:lnTo>
                    <a:pt x="250901" y="262191"/>
                  </a:lnTo>
                  <a:lnTo>
                    <a:pt x="259334" y="266801"/>
                  </a:lnTo>
                  <a:lnTo>
                    <a:pt x="268465" y="269773"/>
                  </a:lnTo>
                  <a:lnTo>
                    <a:pt x="278142" y="270827"/>
                  </a:lnTo>
                  <a:lnTo>
                    <a:pt x="299466" y="266738"/>
                  </a:lnTo>
                  <a:lnTo>
                    <a:pt x="310438" y="256857"/>
                  </a:lnTo>
                  <a:lnTo>
                    <a:pt x="315531" y="244716"/>
                  </a:lnTo>
                  <a:lnTo>
                    <a:pt x="319176" y="233883"/>
                  </a:lnTo>
                  <a:lnTo>
                    <a:pt x="312318" y="218871"/>
                  </a:lnTo>
                  <a:lnTo>
                    <a:pt x="307251" y="203619"/>
                  </a:lnTo>
                  <a:lnTo>
                    <a:pt x="304139" y="187972"/>
                  </a:lnTo>
                  <a:lnTo>
                    <a:pt x="303072" y="171818"/>
                  </a:lnTo>
                  <a:lnTo>
                    <a:pt x="309092" y="136144"/>
                  </a:lnTo>
                  <a:lnTo>
                    <a:pt x="325056" y="106654"/>
                  </a:lnTo>
                  <a:lnTo>
                    <a:pt x="347764" y="81737"/>
                  </a:lnTo>
                  <a:lnTo>
                    <a:pt x="374053" y="59778"/>
                  </a:lnTo>
                  <a:lnTo>
                    <a:pt x="379768" y="55359"/>
                  </a:lnTo>
                  <a:lnTo>
                    <a:pt x="390791" y="46113"/>
                  </a:lnTo>
                  <a:close/>
                </a:path>
                <a:path w="576579" h="705485">
                  <a:moveTo>
                    <a:pt x="575983" y="704088"/>
                  </a:moveTo>
                  <a:lnTo>
                    <a:pt x="571284" y="648906"/>
                  </a:lnTo>
                  <a:lnTo>
                    <a:pt x="558050" y="591921"/>
                  </a:lnTo>
                  <a:lnTo>
                    <a:pt x="516826" y="567448"/>
                  </a:lnTo>
                  <a:lnTo>
                    <a:pt x="473214" y="546912"/>
                  </a:lnTo>
                  <a:lnTo>
                    <a:pt x="427913" y="530555"/>
                  </a:lnTo>
                  <a:lnTo>
                    <a:pt x="381647" y="518591"/>
                  </a:lnTo>
                  <a:lnTo>
                    <a:pt x="335089" y="511251"/>
                  </a:lnTo>
                  <a:lnTo>
                    <a:pt x="288975" y="508749"/>
                  </a:lnTo>
                  <a:lnTo>
                    <a:pt x="242227" y="511060"/>
                  </a:lnTo>
                  <a:lnTo>
                    <a:pt x="195910" y="517829"/>
                  </a:lnTo>
                  <a:lnTo>
                    <a:pt x="150279" y="528802"/>
                  </a:lnTo>
                  <a:lnTo>
                    <a:pt x="105600" y="543725"/>
                  </a:lnTo>
                  <a:lnTo>
                    <a:pt x="62141" y="562343"/>
                  </a:lnTo>
                  <a:lnTo>
                    <a:pt x="20154" y="584428"/>
                  </a:lnTo>
                  <a:lnTo>
                    <a:pt x="5245" y="645236"/>
                  </a:lnTo>
                  <a:lnTo>
                    <a:pt x="0" y="705218"/>
                  </a:lnTo>
                  <a:lnTo>
                    <a:pt x="575970" y="705218"/>
                  </a:lnTo>
                  <a:lnTo>
                    <a:pt x="575983" y="704088"/>
                  </a:lnTo>
                  <a:close/>
                </a:path>
              </a:pathLst>
            </a:custGeom>
            <a:solidFill>
              <a:srgbClr val="E9B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53806" y="4912238"/>
              <a:ext cx="560070" cy="675640"/>
            </a:xfrm>
            <a:custGeom>
              <a:avLst/>
              <a:gdLst/>
              <a:ahLst/>
              <a:cxnLst/>
              <a:rect l="l" t="t" r="r" b="b"/>
              <a:pathLst>
                <a:path w="560070" h="675639">
                  <a:moveTo>
                    <a:pt x="57086" y="638695"/>
                  </a:moveTo>
                  <a:lnTo>
                    <a:pt x="53467" y="635088"/>
                  </a:lnTo>
                  <a:lnTo>
                    <a:pt x="44551" y="635088"/>
                  </a:lnTo>
                  <a:lnTo>
                    <a:pt x="40932" y="638695"/>
                  </a:lnTo>
                  <a:lnTo>
                    <a:pt x="40932" y="647598"/>
                  </a:lnTo>
                  <a:lnTo>
                    <a:pt x="44551" y="651217"/>
                  </a:lnTo>
                  <a:lnTo>
                    <a:pt x="53467" y="651217"/>
                  </a:lnTo>
                  <a:lnTo>
                    <a:pt x="57086" y="647598"/>
                  </a:lnTo>
                  <a:lnTo>
                    <a:pt x="57086" y="643153"/>
                  </a:lnTo>
                  <a:lnTo>
                    <a:pt x="57086" y="638695"/>
                  </a:lnTo>
                  <a:close/>
                </a:path>
                <a:path w="560070" h="675639">
                  <a:moveTo>
                    <a:pt x="189103" y="662698"/>
                  </a:moveTo>
                  <a:lnTo>
                    <a:pt x="185496" y="659104"/>
                  </a:lnTo>
                  <a:lnTo>
                    <a:pt x="176580" y="659104"/>
                  </a:lnTo>
                  <a:lnTo>
                    <a:pt x="172961" y="662698"/>
                  </a:lnTo>
                  <a:lnTo>
                    <a:pt x="172961" y="671639"/>
                  </a:lnTo>
                  <a:lnTo>
                    <a:pt x="176580" y="675220"/>
                  </a:lnTo>
                  <a:lnTo>
                    <a:pt x="185496" y="675220"/>
                  </a:lnTo>
                  <a:lnTo>
                    <a:pt x="189103" y="671639"/>
                  </a:lnTo>
                  <a:lnTo>
                    <a:pt x="189103" y="667143"/>
                  </a:lnTo>
                  <a:lnTo>
                    <a:pt x="189103" y="662698"/>
                  </a:lnTo>
                  <a:close/>
                </a:path>
                <a:path w="560070" h="675639">
                  <a:moveTo>
                    <a:pt x="241109" y="50634"/>
                  </a:moveTo>
                  <a:lnTo>
                    <a:pt x="237502" y="47028"/>
                  </a:lnTo>
                  <a:lnTo>
                    <a:pt x="228600" y="47028"/>
                  </a:lnTo>
                  <a:lnTo>
                    <a:pt x="224967" y="50634"/>
                  </a:lnTo>
                  <a:lnTo>
                    <a:pt x="224967" y="59575"/>
                  </a:lnTo>
                  <a:lnTo>
                    <a:pt x="228600" y="63182"/>
                  </a:lnTo>
                  <a:lnTo>
                    <a:pt x="237502" y="63182"/>
                  </a:lnTo>
                  <a:lnTo>
                    <a:pt x="241109" y="59575"/>
                  </a:lnTo>
                  <a:lnTo>
                    <a:pt x="241109" y="55092"/>
                  </a:lnTo>
                  <a:lnTo>
                    <a:pt x="241109" y="50634"/>
                  </a:lnTo>
                  <a:close/>
                </a:path>
                <a:path w="560070" h="675639">
                  <a:moveTo>
                    <a:pt x="265099" y="486651"/>
                  </a:moveTo>
                  <a:lnTo>
                    <a:pt x="261493" y="483057"/>
                  </a:lnTo>
                  <a:lnTo>
                    <a:pt x="252564" y="483057"/>
                  </a:lnTo>
                  <a:lnTo>
                    <a:pt x="248945" y="486651"/>
                  </a:lnTo>
                  <a:lnTo>
                    <a:pt x="248945" y="495592"/>
                  </a:lnTo>
                  <a:lnTo>
                    <a:pt x="252564" y="499211"/>
                  </a:lnTo>
                  <a:lnTo>
                    <a:pt x="261493" y="499211"/>
                  </a:lnTo>
                  <a:lnTo>
                    <a:pt x="265099" y="495592"/>
                  </a:lnTo>
                  <a:lnTo>
                    <a:pt x="265099" y="491147"/>
                  </a:lnTo>
                  <a:lnTo>
                    <a:pt x="265099" y="486651"/>
                  </a:lnTo>
                  <a:close/>
                </a:path>
                <a:path w="560070" h="675639">
                  <a:moveTo>
                    <a:pt x="269100" y="342646"/>
                  </a:moveTo>
                  <a:lnTo>
                    <a:pt x="265493" y="339026"/>
                  </a:lnTo>
                  <a:lnTo>
                    <a:pt x="256565" y="339026"/>
                  </a:lnTo>
                  <a:lnTo>
                    <a:pt x="252958" y="342646"/>
                  </a:lnTo>
                  <a:lnTo>
                    <a:pt x="252958" y="351586"/>
                  </a:lnTo>
                  <a:lnTo>
                    <a:pt x="256565" y="355206"/>
                  </a:lnTo>
                  <a:lnTo>
                    <a:pt x="265493" y="355206"/>
                  </a:lnTo>
                  <a:lnTo>
                    <a:pt x="269100" y="351586"/>
                  </a:lnTo>
                  <a:lnTo>
                    <a:pt x="269100" y="347103"/>
                  </a:lnTo>
                  <a:lnTo>
                    <a:pt x="269100" y="342646"/>
                  </a:lnTo>
                  <a:close/>
                </a:path>
                <a:path w="560070" h="675639">
                  <a:moveTo>
                    <a:pt x="273100" y="406679"/>
                  </a:moveTo>
                  <a:lnTo>
                    <a:pt x="269494" y="403059"/>
                  </a:lnTo>
                  <a:lnTo>
                    <a:pt x="260565" y="403059"/>
                  </a:lnTo>
                  <a:lnTo>
                    <a:pt x="256971" y="406679"/>
                  </a:lnTo>
                  <a:lnTo>
                    <a:pt x="256971" y="415582"/>
                  </a:lnTo>
                  <a:lnTo>
                    <a:pt x="260565" y="419201"/>
                  </a:lnTo>
                  <a:lnTo>
                    <a:pt x="269494" y="419201"/>
                  </a:lnTo>
                  <a:lnTo>
                    <a:pt x="273100" y="415582"/>
                  </a:lnTo>
                  <a:lnTo>
                    <a:pt x="273100" y="411124"/>
                  </a:lnTo>
                  <a:lnTo>
                    <a:pt x="273100" y="406679"/>
                  </a:lnTo>
                  <a:close/>
                </a:path>
                <a:path w="560070" h="675639">
                  <a:moveTo>
                    <a:pt x="277114" y="278638"/>
                  </a:moveTo>
                  <a:lnTo>
                    <a:pt x="273494" y="275043"/>
                  </a:lnTo>
                  <a:lnTo>
                    <a:pt x="264579" y="275043"/>
                  </a:lnTo>
                  <a:lnTo>
                    <a:pt x="260959" y="278638"/>
                  </a:lnTo>
                  <a:lnTo>
                    <a:pt x="260959" y="287566"/>
                  </a:lnTo>
                  <a:lnTo>
                    <a:pt x="264579" y="291185"/>
                  </a:lnTo>
                  <a:lnTo>
                    <a:pt x="273494" y="291185"/>
                  </a:lnTo>
                  <a:lnTo>
                    <a:pt x="277114" y="287566"/>
                  </a:lnTo>
                  <a:lnTo>
                    <a:pt x="277114" y="283121"/>
                  </a:lnTo>
                  <a:lnTo>
                    <a:pt x="277114" y="278638"/>
                  </a:lnTo>
                  <a:close/>
                </a:path>
                <a:path w="560070" h="675639">
                  <a:moveTo>
                    <a:pt x="285115" y="178676"/>
                  </a:moveTo>
                  <a:lnTo>
                    <a:pt x="281482" y="175056"/>
                  </a:lnTo>
                  <a:lnTo>
                    <a:pt x="272580" y="175056"/>
                  </a:lnTo>
                  <a:lnTo>
                    <a:pt x="268960" y="178676"/>
                  </a:lnTo>
                  <a:lnTo>
                    <a:pt x="268960" y="187540"/>
                  </a:lnTo>
                  <a:lnTo>
                    <a:pt x="272580" y="191198"/>
                  </a:lnTo>
                  <a:lnTo>
                    <a:pt x="281482" y="191198"/>
                  </a:lnTo>
                  <a:lnTo>
                    <a:pt x="285115" y="187540"/>
                  </a:lnTo>
                  <a:lnTo>
                    <a:pt x="285115" y="183108"/>
                  </a:lnTo>
                  <a:lnTo>
                    <a:pt x="285115" y="178676"/>
                  </a:lnTo>
                  <a:close/>
                </a:path>
                <a:path w="560070" h="675639">
                  <a:moveTo>
                    <a:pt x="293103" y="594677"/>
                  </a:moveTo>
                  <a:lnTo>
                    <a:pt x="289496" y="591045"/>
                  </a:lnTo>
                  <a:lnTo>
                    <a:pt x="280593" y="591045"/>
                  </a:lnTo>
                  <a:lnTo>
                    <a:pt x="276974" y="594677"/>
                  </a:lnTo>
                  <a:lnTo>
                    <a:pt x="276974" y="603592"/>
                  </a:lnTo>
                  <a:lnTo>
                    <a:pt x="280593" y="607199"/>
                  </a:lnTo>
                  <a:lnTo>
                    <a:pt x="289496" y="607199"/>
                  </a:lnTo>
                  <a:lnTo>
                    <a:pt x="293103" y="603592"/>
                  </a:lnTo>
                  <a:lnTo>
                    <a:pt x="293103" y="599160"/>
                  </a:lnTo>
                  <a:lnTo>
                    <a:pt x="293103" y="594677"/>
                  </a:lnTo>
                  <a:close/>
                </a:path>
                <a:path w="560070" h="675639">
                  <a:moveTo>
                    <a:pt x="293103" y="486651"/>
                  </a:moveTo>
                  <a:lnTo>
                    <a:pt x="289496" y="483057"/>
                  </a:lnTo>
                  <a:lnTo>
                    <a:pt x="280593" y="483057"/>
                  </a:lnTo>
                  <a:lnTo>
                    <a:pt x="276974" y="486651"/>
                  </a:lnTo>
                  <a:lnTo>
                    <a:pt x="276974" y="495592"/>
                  </a:lnTo>
                  <a:lnTo>
                    <a:pt x="280593" y="499211"/>
                  </a:lnTo>
                  <a:lnTo>
                    <a:pt x="289496" y="499211"/>
                  </a:lnTo>
                  <a:lnTo>
                    <a:pt x="293103" y="495592"/>
                  </a:lnTo>
                  <a:lnTo>
                    <a:pt x="293103" y="491147"/>
                  </a:lnTo>
                  <a:lnTo>
                    <a:pt x="293103" y="486651"/>
                  </a:lnTo>
                  <a:close/>
                </a:path>
                <a:path w="560070" h="675639">
                  <a:moveTo>
                    <a:pt x="316979" y="68414"/>
                  </a:moveTo>
                  <a:lnTo>
                    <a:pt x="311594" y="63030"/>
                  </a:lnTo>
                  <a:lnTo>
                    <a:pt x="298361" y="63030"/>
                  </a:lnTo>
                  <a:lnTo>
                    <a:pt x="292976" y="68414"/>
                  </a:lnTo>
                  <a:lnTo>
                    <a:pt x="292976" y="81648"/>
                  </a:lnTo>
                  <a:lnTo>
                    <a:pt x="298361" y="87033"/>
                  </a:lnTo>
                  <a:lnTo>
                    <a:pt x="311594" y="87033"/>
                  </a:lnTo>
                  <a:lnTo>
                    <a:pt x="316979" y="81648"/>
                  </a:lnTo>
                  <a:lnTo>
                    <a:pt x="316979" y="75018"/>
                  </a:lnTo>
                  <a:lnTo>
                    <a:pt x="316979" y="68414"/>
                  </a:lnTo>
                  <a:close/>
                </a:path>
                <a:path w="560070" h="675639">
                  <a:moveTo>
                    <a:pt x="325132" y="486651"/>
                  </a:moveTo>
                  <a:lnTo>
                    <a:pt x="321513" y="483057"/>
                  </a:lnTo>
                  <a:lnTo>
                    <a:pt x="312572" y="483057"/>
                  </a:lnTo>
                  <a:lnTo>
                    <a:pt x="308965" y="486651"/>
                  </a:lnTo>
                  <a:lnTo>
                    <a:pt x="308965" y="495592"/>
                  </a:lnTo>
                  <a:lnTo>
                    <a:pt x="312572" y="499211"/>
                  </a:lnTo>
                  <a:lnTo>
                    <a:pt x="321513" y="499211"/>
                  </a:lnTo>
                  <a:lnTo>
                    <a:pt x="325132" y="495592"/>
                  </a:lnTo>
                  <a:lnTo>
                    <a:pt x="325132" y="491147"/>
                  </a:lnTo>
                  <a:lnTo>
                    <a:pt x="325132" y="486651"/>
                  </a:lnTo>
                  <a:close/>
                </a:path>
                <a:path w="560070" h="675639">
                  <a:moveTo>
                    <a:pt x="341109" y="662698"/>
                  </a:moveTo>
                  <a:lnTo>
                    <a:pt x="337489" y="659104"/>
                  </a:lnTo>
                  <a:lnTo>
                    <a:pt x="328561" y="659104"/>
                  </a:lnTo>
                  <a:lnTo>
                    <a:pt x="324954" y="662698"/>
                  </a:lnTo>
                  <a:lnTo>
                    <a:pt x="324954" y="671639"/>
                  </a:lnTo>
                  <a:lnTo>
                    <a:pt x="328561" y="675220"/>
                  </a:lnTo>
                  <a:lnTo>
                    <a:pt x="337489" y="675220"/>
                  </a:lnTo>
                  <a:lnTo>
                    <a:pt x="341109" y="671639"/>
                  </a:lnTo>
                  <a:lnTo>
                    <a:pt x="341109" y="667143"/>
                  </a:lnTo>
                  <a:lnTo>
                    <a:pt x="341109" y="662698"/>
                  </a:lnTo>
                  <a:close/>
                </a:path>
                <a:path w="560070" h="675639">
                  <a:moveTo>
                    <a:pt x="385127" y="46113"/>
                  </a:moveTo>
                  <a:lnTo>
                    <a:pt x="356323" y="26873"/>
                  </a:lnTo>
                  <a:lnTo>
                    <a:pt x="319976" y="12357"/>
                  </a:lnTo>
                  <a:lnTo>
                    <a:pt x="275717" y="3200"/>
                  </a:lnTo>
                  <a:lnTo>
                    <a:pt x="223189" y="0"/>
                  </a:lnTo>
                  <a:lnTo>
                    <a:pt x="202336" y="584"/>
                  </a:lnTo>
                  <a:lnTo>
                    <a:pt x="181787" y="2514"/>
                  </a:lnTo>
                  <a:lnTo>
                    <a:pt x="161899" y="6096"/>
                  </a:lnTo>
                  <a:lnTo>
                    <a:pt x="143090" y="11620"/>
                  </a:lnTo>
                  <a:lnTo>
                    <a:pt x="148399" y="17183"/>
                  </a:lnTo>
                  <a:lnTo>
                    <a:pt x="159448" y="27901"/>
                  </a:lnTo>
                  <a:lnTo>
                    <a:pt x="165061" y="27355"/>
                  </a:lnTo>
                  <a:lnTo>
                    <a:pt x="170688" y="27076"/>
                  </a:lnTo>
                  <a:lnTo>
                    <a:pt x="176149" y="27076"/>
                  </a:lnTo>
                  <a:lnTo>
                    <a:pt x="225145" y="31165"/>
                  </a:lnTo>
                  <a:lnTo>
                    <a:pt x="275336" y="40970"/>
                  </a:lnTo>
                  <a:lnTo>
                    <a:pt x="364261" y="63042"/>
                  </a:lnTo>
                  <a:lnTo>
                    <a:pt x="374103" y="55359"/>
                  </a:lnTo>
                  <a:lnTo>
                    <a:pt x="385127" y="46113"/>
                  </a:lnTo>
                  <a:close/>
                </a:path>
                <a:path w="560070" h="675639">
                  <a:moveTo>
                    <a:pt x="401129" y="622693"/>
                  </a:moveTo>
                  <a:lnTo>
                    <a:pt x="397510" y="619086"/>
                  </a:lnTo>
                  <a:lnTo>
                    <a:pt x="388607" y="619086"/>
                  </a:lnTo>
                  <a:lnTo>
                    <a:pt x="384975" y="622693"/>
                  </a:lnTo>
                  <a:lnTo>
                    <a:pt x="384975" y="631609"/>
                  </a:lnTo>
                  <a:lnTo>
                    <a:pt x="388607" y="635228"/>
                  </a:lnTo>
                  <a:lnTo>
                    <a:pt x="397510" y="635228"/>
                  </a:lnTo>
                  <a:lnTo>
                    <a:pt x="401129" y="631609"/>
                  </a:lnTo>
                  <a:lnTo>
                    <a:pt x="401129" y="627151"/>
                  </a:lnTo>
                  <a:lnTo>
                    <a:pt x="401129" y="622693"/>
                  </a:lnTo>
                  <a:close/>
                </a:path>
                <a:path w="560070" h="675639">
                  <a:moveTo>
                    <a:pt x="509130" y="646671"/>
                  </a:moveTo>
                  <a:lnTo>
                    <a:pt x="505523" y="643077"/>
                  </a:lnTo>
                  <a:lnTo>
                    <a:pt x="496608" y="643077"/>
                  </a:lnTo>
                  <a:lnTo>
                    <a:pt x="492988" y="646671"/>
                  </a:lnTo>
                  <a:lnTo>
                    <a:pt x="492988" y="655612"/>
                  </a:lnTo>
                  <a:lnTo>
                    <a:pt x="496608" y="659218"/>
                  </a:lnTo>
                  <a:lnTo>
                    <a:pt x="505523" y="659218"/>
                  </a:lnTo>
                  <a:lnTo>
                    <a:pt x="509130" y="655612"/>
                  </a:lnTo>
                  <a:lnTo>
                    <a:pt x="509130" y="651154"/>
                  </a:lnTo>
                  <a:lnTo>
                    <a:pt x="509130" y="646671"/>
                  </a:lnTo>
                  <a:close/>
                </a:path>
                <a:path w="560070" h="675639">
                  <a:moveTo>
                    <a:pt x="559612" y="619010"/>
                  </a:moveTo>
                  <a:lnTo>
                    <a:pt x="511162" y="567448"/>
                  </a:lnTo>
                  <a:lnTo>
                    <a:pt x="467550" y="546912"/>
                  </a:lnTo>
                  <a:lnTo>
                    <a:pt x="422249" y="530555"/>
                  </a:lnTo>
                  <a:lnTo>
                    <a:pt x="375983" y="518591"/>
                  </a:lnTo>
                  <a:lnTo>
                    <a:pt x="329425" y="511251"/>
                  </a:lnTo>
                  <a:lnTo>
                    <a:pt x="283311" y="508749"/>
                  </a:lnTo>
                  <a:lnTo>
                    <a:pt x="236562" y="511060"/>
                  </a:lnTo>
                  <a:lnTo>
                    <a:pt x="190246" y="517829"/>
                  </a:lnTo>
                  <a:lnTo>
                    <a:pt x="144614" y="528802"/>
                  </a:lnTo>
                  <a:lnTo>
                    <a:pt x="99936" y="543725"/>
                  </a:lnTo>
                  <a:lnTo>
                    <a:pt x="56476" y="562343"/>
                  </a:lnTo>
                  <a:lnTo>
                    <a:pt x="14490" y="584428"/>
                  </a:lnTo>
                  <a:lnTo>
                    <a:pt x="2857" y="628535"/>
                  </a:lnTo>
                  <a:lnTo>
                    <a:pt x="0" y="643115"/>
                  </a:lnTo>
                  <a:lnTo>
                    <a:pt x="50317" y="630275"/>
                  </a:lnTo>
                  <a:lnTo>
                    <a:pt x="88938" y="615962"/>
                  </a:lnTo>
                  <a:lnTo>
                    <a:pt x="88938" y="619607"/>
                  </a:lnTo>
                  <a:lnTo>
                    <a:pt x="92583" y="623239"/>
                  </a:lnTo>
                  <a:lnTo>
                    <a:pt x="101485" y="623239"/>
                  </a:lnTo>
                  <a:lnTo>
                    <a:pt x="105092" y="619607"/>
                  </a:lnTo>
                  <a:lnTo>
                    <a:pt x="105092" y="615149"/>
                  </a:lnTo>
                  <a:lnTo>
                    <a:pt x="105092" y="610692"/>
                  </a:lnTo>
                  <a:lnTo>
                    <a:pt x="104508" y="610108"/>
                  </a:lnTo>
                  <a:lnTo>
                    <a:pt x="149898" y="592582"/>
                  </a:lnTo>
                  <a:lnTo>
                    <a:pt x="200215" y="577469"/>
                  </a:lnTo>
                  <a:lnTo>
                    <a:pt x="251612" y="571347"/>
                  </a:lnTo>
                  <a:lnTo>
                    <a:pt x="285203" y="574903"/>
                  </a:lnTo>
                  <a:lnTo>
                    <a:pt x="317817" y="583806"/>
                  </a:lnTo>
                  <a:lnTo>
                    <a:pt x="354965" y="595376"/>
                  </a:lnTo>
                  <a:lnTo>
                    <a:pt x="402158" y="606945"/>
                  </a:lnTo>
                  <a:lnTo>
                    <a:pt x="464934" y="615835"/>
                  </a:lnTo>
                  <a:lnTo>
                    <a:pt x="548779" y="619391"/>
                  </a:lnTo>
                  <a:lnTo>
                    <a:pt x="555942" y="619252"/>
                  </a:lnTo>
                  <a:lnTo>
                    <a:pt x="559612" y="619010"/>
                  </a:lnTo>
                  <a:close/>
                </a:path>
              </a:pathLst>
            </a:custGeom>
            <a:solidFill>
              <a:srgbClr val="EDA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06771" y="497526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8177" y="0"/>
                  </a:moveTo>
                  <a:lnTo>
                    <a:pt x="2355" y="0"/>
                  </a:lnTo>
                  <a:lnTo>
                    <a:pt x="0" y="2335"/>
                  </a:lnTo>
                  <a:lnTo>
                    <a:pt x="0" y="8146"/>
                  </a:lnTo>
                  <a:lnTo>
                    <a:pt x="2355" y="10502"/>
                  </a:lnTo>
                  <a:lnTo>
                    <a:pt x="8177" y="10502"/>
                  </a:lnTo>
                  <a:lnTo>
                    <a:pt x="10502" y="8146"/>
                  </a:lnTo>
                  <a:lnTo>
                    <a:pt x="10502" y="5235"/>
                  </a:lnTo>
                  <a:lnTo>
                    <a:pt x="10502" y="2335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rgbClr val="D6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38756" y="4907273"/>
              <a:ext cx="339090" cy="582930"/>
            </a:xfrm>
            <a:custGeom>
              <a:avLst/>
              <a:gdLst/>
              <a:ahLst/>
              <a:cxnLst/>
              <a:rect l="l" t="t" r="r" b="b"/>
              <a:pathLst>
                <a:path w="339090" h="582929">
                  <a:moveTo>
                    <a:pt x="10515" y="558406"/>
                  </a:moveTo>
                  <a:lnTo>
                    <a:pt x="8153" y="556044"/>
                  </a:lnTo>
                  <a:lnTo>
                    <a:pt x="2362" y="556044"/>
                  </a:lnTo>
                  <a:lnTo>
                    <a:pt x="0" y="558406"/>
                  </a:lnTo>
                  <a:lnTo>
                    <a:pt x="0" y="564184"/>
                  </a:lnTo>
                  <a:lnTo>
                    <a:pt x="2362" y="566534"/>
                  </a:lnTo>
                  <a:lnTo>
                    <a:pt x="8153" y="566534"/>
                  </a:lnTo>
                  <a:lnTo>
                    <a:pt x="10515" y="564184"/>
                  </a:lnTo>
                  <a:lnTo>
                    <a:pt x="10515" y="561263"/>
                  </a:lnTo>
                  <a:lnTo>
                    <a:pt x="10515" y="558406"/>
                  </a:lnTo>
                  <a:close/>
                </a:path>
                <a:path w="339090" h="582929">
                  <a:moveTo>
                    <a:pt x="78511" y="574408"/>
                  </a:moveTo>
                  <a:lnTo>
                    <a:pt x="76174" y="572058"/>
                  </a:lnTo>
                  <a:lnTo>
                    <a:pt x="70370" y="572058"/>
                  </a:lnTo>
                  <a:lnTo>
                    <a:pt x="67995" y="574408"/>
                  </a:lnTo>
                  <a:lnTo>
                    <a:pt x="67995" y="580199"/>
                  </a:lnTo>
                  <a:lnTo>
                    <a:pt x="70370" y="582549"/>
                  </a:lnTo>
                  <a:lnTo>
                    <a:pt x="76174" y="582549"/>
                  </a:lnTo>
                  <a:lnTo>
                    <a:pt x="78511" y="580199"/>
                  </a:lnTo>
                  <a:lnTo>
                    <a:pt x="78511" y="577291"/>
                  </a:lnTo>
                  <a:lnTo>
                    <a:pt x="78511" y="574408"/>
                  </a:lnTo>
                  <a:close/>
                </a:path>
                <a:path w="339090" h="582929">
                  <a:moveTo>
                    <a:pt x="130505" y="2349"/>
                  </a:moveTo>
                  <a:lnTo>
                    <a:pt x="128168" y="0"/>
                  </a:lnTo>
                  <a:lnTo>
                    <a:pt x="122351" y="0"/>
                  </a:lnTo>
                  <a:lnTo>
                    <a:pt x="120002" y="2349"/>
                  </a:lnTo>
                  <a:lnTo>
                    <a:pt x="120002" y="8115"/>
                  </a:lnTo>
                  <a:lnTo>
                    <a:pt x="122351" y="10490"/>
                  </a:lnTo>
                  <a:lnTo>
                    <a:pt x="128168" y="10490"/>
                  </a:lnTo>
                  <a:lnTo>
                    <a:pt x="130505" y="8115"/>
                  </a:lnTo>
                  <a:lnTo>
                    <a:pt x="130505" y="5232"/>
                  </a:lnTo>
                  <a:lnTo>
                    <a:pt x="130505" y="2349"/>
                  </a:lnTo>
                  <a:close/>
                </a:path>
                <a:path w="339090" h="582929">
                  <a:moveTo>
                    <a:pt x="142519" y="530364"/>
                  </a:moveTo>
                  <a:lnTo>
                    <a:pt x="140169" y="528053"/>
                  </a:lnTo>
                  <a:lnTo>
                    <a:pt x="134378" y="528053"/>
                  </a:lnTo>
                  <a:lnTo>
                    <a:pt x="132029" y="530364"/>
                  </a:lnTo>
                  <a:lnTo>
                    <a:pt x="132029" y="536181"/>
                  </a:lnTo>
                  <a:lnTo>
                    <a:pt x="134378" y="538518"/>
                  </a:lnTo>
                  <a:lnTo>
                    <a:pt x="140169" y="538518"/>
                  </a:lnTo>
                  <a:lnTo>
                    <a:pt x="142519" y="536181"/>
                  </a:lnTo>
                  <a:lnTo>
                    <a:pt x="142519" y="533260"/>
                  </a:lnTo>
                  <a:lnTo>
                    <a:pt x="142519" y="530364"/>
                  </a:lnTo>
                  <a:close/>
                </a:path>
                <a:path w="339090" h="582929">
                  <a:moveTo>
                    <a:pt x="194551" y="254355"/>
                  </a:moveTo>
                  <a:lnTo>
                    <a:pt x="192163" y="252018"/>
                  </a:lnTo>
                  <a:lnTo>
                    <a:pt x="186359" y="252018"/>
                  </a:lnTo>
                  <a:lnTo>
                    <a:pt x="184010" y="254355"/>
                  </a:lnTo>
                  <a:lnTo>
                    <a:pt x="184010" y="260159"/>
                  </a:lnTo>
                  <a:lnTo>
                    <a:pt x="186359" y="262547"/>
                  </a:lnTo>
                  <a:lnTo>
                    <a:pt x="192163" y="262547"/>
                  </a:lnTo>
                  <a:lnTo>
                    <a:pt x="194551" y="260159"/>
                  </a:lnTo>
                  <a:lnTo>
                    <a:pt x="194551" y="257276"/>
                  </a:lnTo>
                  <a:lnTo>
                    <a:pt x="194551" y="254355"/>
                  </a:lnTo>
                  <a:close/>
                </a:path>
                <a:path w="339090" h="582929">
                  <a:moveTo>
                    <a:pt x="198513" y="554380"/>
                  </a:moveTo>
                  <a:lnTo>
                    <a:pt x="196151" y="552030"/>
                  </a:lnTo>
                  <a:lnTo>
                    <a:pt x="190385" y="552030"/>
                  </a:lnTo>
                  <a:lnTo>
                    <a:pt x="188036" y="554380"/>
                  </a:lnTo>
                  <a:lnTo>
                    <a:pt x="188036" y="560184"/>
                  </a:lnTo>
                  <a:lnTo>
                    <a:pt x="190385" y="562546"/>
                  </a:lnTo>
                  <a:lnTo>
                    <a:pt x="196151" y="562546"/>
                  </a:lnTo>
                  <a:lnTo>
                    <a:pt x="198513" y="560184"/>
                  </a:lnTo>
                  <a:lnTo>
                    <a:pt x="198513" y="557288"/>
                  </a:lnTo>
                  <a:lnTo>
                    <a:pt x="198513" y="554380"/>
                  </a:lnTo>
                  <a:close/>
                </a:path>
                <a:path w="339090" h="582929">
                  <a:moveTo>
                    <a:pt x="202526" y="214350"/>
                  </a:moveTo>
                  <a:lnTo>
                    <a:pt x="200164" y="212013"/>
                  </a:lnTo>
                  <a:lnTo>
                    <a:pt x="194373" y="212013"/>
                  </a:lnTo>
                  <a:lnTo>
                    <a:pt x="192011" y="214350"/>
                  </a:lnTo>
                  <a:lnTo>
                    <a:pt x="192011" y="220154"/>
                  </a:lnTo>
                  <a:lnTo>
                    <a:pt x="194373" y="222516"/>
                  </a:lnTo>
                  <a:lnTo>
                    <a:pt x="200164" y="222516"/>
                  </a:lnTo>
                  <a:lnTo>
                    <a:pt x="202526" y="220154"/>
                  </a:lnTo>
                  <a:lnTo>
                    <a:pt x="202526" y="217258"/>
                  </a:lnTo>
                  <a:lnTo>
                    <a:pt x="202526" y="214350"/>
                  </a:lnTo>
                  <a:close/>
                </a:path>
                <a:path w="339090" h="582929">
                  <a:moveTo>
                    <a:pt x="262547" y="34353"/>
                  </a:moveTo>
                  <a:lnTo>
                    <a:pt x="260184" y="32004"/>
                  </a:lnTo>
                  <a:lnTo>
                    <a:pt x="254342" y="32004"/>
                  </a:lnTo>
                  <a:lnTo>
                    <a:pt x="252018" y="34353"/>
                  </a:lnTo>
                  <a:lnTo>
                    <a:pt x="252018" y="40144"/>
                  </a:lnTo>
                  <a:lnTo>
                    <a:pt x="254342" y="42481"/>
                  </a:lnTo>
                  <a:lnTo>
                    <a:pt x="260184" y="42481"/>
                  </a:lnTo>
                  <a:lnTo>
                    <a:pt x="262547" y="40144"/>
                  </a:lnTo>
                  <a:lnTo>
                    <a:pt x="262547" y="37223"/>
                  </a:lnTo>
                  <a:lnTo>
                    <a:pt x="262547" y="34353"/>
                  </a:lnTo>
                  <a:close/>
                </a:path>
                <a:path w="339090" h="582929">
                  <a:moveTo>
                    <a:pt x="338518" y="550379"/>
                  </a:moveTo>
                  <a:lnTo>
                    <a:pt x="336181" y="548055"/>
                  </a:lnTo>
                  <a:lnTo>
                    <a:pt x="330390" y="548055"/>
                  </a:lnTo>
                  <a:lnTo>
                    <a:pt x="328041" y="550379"/>
                  </a:lnTo>
                  <a:lnTo>
                    <a:pt x="328041" y="556183"/>
                  </a:lnTo>
                  <a:lnTo>
                    <a:pt x="330390" y="558533"/>
                  </a:lnTo>
                  <a:lnTo>
                    <a:pt x="336181" y="558533"/>
                  </a:lnTo>
                  <a:lnTo>
                    <a:pt x="338518" y="556183"/>
                  </a:lnTo>
                  <a:lnTo>
                    <a:pt x="338518" y="553288"/>
                  </a:lnTo>
                  <a:lnTo>
                    <a:pt x="338518" y="550379"/>
                  </a:lnTo>
                  <a:close/>
                </a:path>
              </a:pathLst>
            </a:custGeom>
            <a:solidFill>
              <a:srgbClr val="ECE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4771" y="4935264"/>
              <a:ext cx="299085" cy="574675"/>
            </a:xfrm>
            <a:custGeom>
              <a:avLst/>
              <a:gdLst/>
              <a:ahLst/>
              <a:cxnLst/>
              <a:rect l="l" t="t" r="r" b="b"/>
              <a:pathLst>
                <a:path w="299084" h="574675">
                  <a:moveTo>
                    <a:pt x="10515" y="10350"/>
                  </a:moveTo>
                  <a:lnTo>
                    <a:pt x="8140" y="8013"/>
                  </a:lnTo>
                  <a:lnTo>
                    <a:pt x="2349" y="8013"/>
                  </a:lnTo>
                  <a:lnTo>
                    <a:pt x="0" y="10350"/>
                  </a:lnTo>
                  <a:lnTo>
                    <a:pt x="0" y="16154"/>
                  </a:lnTo>
                  <a:lnTo>
                    <a:pt x="2349" y="18503"/>
                  </a:lnTo>
                  <a:lnTo>
                    <a:pt x="8140" y="18503"/>
                  </a:lnTo>
                  <a:lnTo>
                    <a:pt x="10515" y="16154"/>
                  </a:lnTo>
                  <a:lnTo>
                    <a:pt x="10515" y="13258"/>
                  </a:lnTo>
                  <a:lnTo>
                    <a:pt x="10515" y="10350"/>
                  </a:lnTo>
                  <a:close/>
                </a:path>
                <a:path w="299084" h="574675">
                  <a:moveTo>
                    <a:pt x="30505" y="466369"/>
                  </a:moveTo>
                  <a:lnTo>
                    <a:pt x="28155" y="464032"/>
                  </a:lnTo>
                  <a:lnTo>
                    <a:pt x="22326" y="464032"/>
                  </a:lnTo>
                  <a:lnTo>
                    <a:pt x="20002" y="466369"/>
                  </a:lnTo>
                  <a:lnTo>
                    <a:pt x="20002" y="472211"/>
                  </a:lnTo>
                  <a:lnTo>
                    <a:pt x="22326" y="474548"/>
                  </a:lnTo>
                  <a:lnTo>
                    <a:pt x="28155" y="474548"/>
                  </a:lnTo>
                  <a:lnTo>
                    <a:pt x="30505" y="472211"/>
                  </a:lnTo>
                  <a:lnTo>
                    <a:pt x="30505" y="469290"/>
                  </a:lnTo>
                  <a:lnTo>
                    <a:pt x="30505" y="466369"/>
                  </a:lnTo>
                  <a:close/>
                </a:path>
                <a:path w="299084" h="574675">
                  <a:moveTo>
                    <a:pt x="42532" y="6362"/>
                  </a:moveTo>
                  <a:lnTo>
                    <a:pt x="40182" y="4013"/>
                  </a:lnTo>
                  <a:lnTo>
                    <a:pt x="34353" y="4013"/>
                  </a:lnTo>
                  <a:lnTo>
                    <a:pt x="32004" y="6362"/>
                  </a:lnTo>
                  <a:lnTo>
                    <a:pt x="32004" y="12153"/>
                  </a:lnTo>
                  <a:lnTo>
                    <a:pt x="34353" y="14490"/>
                  </a:lnTo>
                  <a:lnTo>
                    <a:pt x="40182" y="14490"/>
                  </a:lnTo>
                  <a:lnTo>
                    <a:pt x="42532" y="12153"/>
                  </a:lnTo>
                  <a:lnTo>
                    <a:pt x="42532" y="9232"/>
                  </a:lnTo>
                  <a:lnTo>
                    <a:pt x="42532" y="6362"/>
                  </a:lnTo>
                  <a:close/>
                </a:path>
                <a:path w="299084" h="574675">
                  <a:moveTo>
                    <a:pt x="58496" y="370382"/>
                  </a:moveTo>
                  <a:lnTo>
                    <a:pt x="56146" y="368033"/>
                  </a:lnTo>
                  <a:lnTo>
                    <a:pt x="50330" y="368033"/>
                  </a:lnTo>
                  <a:lnTo>
                    <a:pt x="47980" y="370382"/>
                  </a:lnTo>
                  <a:lnTo>
                    <a:pt x="47980" y="376186"/>
                  </a:lnTo>
                  <a:lnTo>
                    <a:pt x="50330" y="378561"/>
                  </a:lnTo>
                  <a:lnTo>
                    <a:pt x="56146" y="378561"/>
                  </a:lnTo>
                  <a:lnTo>
                    <a:pt x="58496" y="376186"/>
                  </a:lnTo>
                  <a:lnTo>
                    <a:pt x="58496" y="373303"/>
                  </a:lnTo>
                  <a:lnTo>
                    <a:pt x="58496" y="370382"/>
                  </a:lnTo>
                  <a:close/>
                </a:path>
                <a:path w="299084" h="574675">
                  <a:moveTo>
                    <a:pt x="58496" y="342379"/>
                  </a:moveTo>
                  <a:lnTo>
                    <a:pt x="56146" y="340042"/>
                  </a:lnTo>
                  <a:lnTo>
                    <a:pt x="50330" y="340042"/>
                  </a:lnTo>
                  <a:lnTo>
                    <a:pt x="47980" y="342379"/>
                  </a:lnTo>
                  <a:lnTo>
                    <a:pt x="47980" y="348183"/>
                  </a:lnTo>
                  <a:lnTo>
                    <a:pt x="50330" y="350532"/>
                  </a:lnTo>
                  <a:lnTo>
                    <a:pt x="56146" y="350532"/>
                  </a:lnTo>
                  <a:lnTo>
                    <a:pt x="58496" y="348183"/>
                  </a:lnTo>
                  <a:lnTo>
                    <a:pt x="58496" y="345262"/>
                  </a:lnTo>
                  <a:lnTo>
                    <a:pt x="58496" y="342379"/>
                  </a:lnTo>
                  <a:close/>
                </a:path>
                <a:path w="299084" h="574675">
                  <a:moveTo>
                    <a:pt x="62496" y="290385"/>
                  </a:moveTo>
                  <a:lnTo>
                    <a:pt x="60172" y="288036"/>
                  </a:lnTo>
                  <a:lnTo>
                    <a:pt x="54356" y="288036"/>
                  </a:lnTo>
                  <a:lnTo>
                    <a:pt x="51993" y="290385"/>
                  </a:lnTo>
                  <a:lnTo>
                    <a:pt x="51993" y="296189"/>
                  </a:lnTo>
                  <a:lnTo>
                    <a:pt x="54356" y="298538"/>
                  </a:lnTo>
                  <a:lnTo>
                    <a:pt x="60172" y="298538"/>
                  </a:lnTo>
                  <a:lnTo>
                    <a:pt x="62496" y="296189"/>
                  </a:lnTo>
                  <a:lnTo>
                    <a:pt x="62496" y="293281"/>
                  </a:lnTo>
                  <a:lnTo>
                    <a:pt x="62496" y="290385"/>
                  </a:lnTo>
                  <a:close/>
                </a:path>
                <a:path w="299084" h="574675">
                  <a:moveTo>
                    <a:pt x="66497" y="426389"/>
                  </a:moveTo>
                  <a:lnTo>
                    <a:pt x="64160" y="424002"/>
                  </a:lnTo>
                  <a:lnTo>
                    <a:pt x="58343" y="424002"/>
                  </a:lnTo>
                  <a:lnTo>
                    <a:pt x="56007" y="426389"/>
                  </a:lnTo>
                  <a:lnTo>
                    <a:pt x="56007" y="432193"/>
                  </a:lnTo>
                  <a:lnTo>
                    <a:pt x="58343" y="434530"/>
                  </a:lnTo>
                  <a:lnTo>
                    <a:pt x="64160" y="434530"/>
                  </a:lnTo>
                  <a:lnTo>
                    <a:pt x="66497" y="432193"/>
                  </a:lnTo>
                  <a:lnTo>
                    <a:pt x="66497" y="429272"/>
                  </a:lnTo>
                  <a:lnTo>
                    <a:pt x="66497" y="426389"/>
                  </a:lnTo>
                  <a:close/>
                </a:path>
                <a:path w="299084" h="574675">
                  <a:moveTo>
                    <a:pt x="70510" y="354380"/>
                  </a:moveTo>
                  <a:lnTo>
                    <a:pt x="68148" y="352005"/>
                  </a:lnTo>
                  <a:lnTo>
                    <a:pt x="62357" y="352005"/>
                  </a:lnTo>
                  <a:lnTo>
                    <a:pt x="59994" y="354380"/>
                  </a:lnTo>
                  <a:lnTo>
                    <a:pt x="59994" y="360184"/>
                  </a:lnTo>
                  <a:lnTo>
                    <a:pt x="62357" y="362534"/>
                  </a:lnTo>
                  <a:lnTo>
                    <a:pt x="68148" y="362534"/>
                  </a:lnTo>
                  <a:lnTo>
                    <a:pt x="70510" y="360184"/>
                  </a:lnTo>
                  <a:lnTo>
                    <a:pt x="70510" y="357276"/>
                  </a:lnTo>
                  <a:lnTo>
                    <a:pt x="70510" y="354380"/>
                  </a:lnTo>
                  <a:close/>
                </a:path>
                <a:path w="299084" h="574675">
                  <a:moveTo>
                    <a:pt x="78536" y="446405"/>
                  </a:moveTo>
                  <a:lnTo>
                    <a:pt x="76149" y="444042"/>
                  </a:lnTo>
                  <a:lnTo>
                    <a:pt x="70345" y="444042"/>
                  </a:lnTo>
                  <a:lnTo>
                    <a:pt x="67995" y="446405"/>
                  </a:lnTo>
                  <a:lnTo>
                    <a:pt x="67995" y="452196"/>
                  </a:lnTo>
                  <a:lnTo>
                    <a:pt x="70345" y="454558"/>
                  </a:lnTo>
                  <a:lnTo>
                    <a:pt x="76149" y="454558"/>
                  </a:lnTo>
                  <a:lnTo>
                    <a:pt x="78536" y="452196"/>
                  </a:lnTo>
                  <a:lnTo>
                    <a:pt x="78536" y="449275"/>
                  </a:lnTo>
                  <a:lnTo>
                    <a:pt x="78536" y="446405"/>
                  </a:lnTo>
                  <a:close/>
                </a:path>
                <a:path w="299084" h="574675">
                  <a:moveTo>
                    <a:pt x="82499" y="86360"/>
                  </a:moveTo>
                  <a:lnTo>
                    <a:pt x="80137" y="84023"/>
                  </a:lnTo>
                  <a:lnTo>
                    <a:pt x="74371" y="84023"/>
                  </a:lnTo>
                  <a:lnTo>
                    <a:pt x="72021" y="86360"/>
                  </a:lnTo>
                  <a:lnTo>
                    <a:pt x="72021" y="92151"/>
                  </a:lnTo>
                  <a:lnTo>
                    <a:pt x="74371" y="94513"/>
                  </a:lnTo>
                  <a:lnTo>
                    <a:pt x="80137" y="94513"/>
                  </a:lnTo>
                  <a:lnTo>
                    <a:pt x="82499" y="92151"/>
                  </a:lnTo>
                  <a:lnTo>
                    <a:pt x="82499" y="89268"/>
                  </a:lnTo>
                  <a:lnTo>
                    <a:pt x="82499" y="86360"/>
                  </a:lnTo>
                  <a:close/>
                </a:path>
                <a:path w="299084" h="574675">
                  <a:moveTo>
                    <a:pt x="82499" y="2362"/>
                  </a:moveTo>
                  <a:lnTo>
                    <a:pt x="80137" y="0"/>
                  </a:lnTo>
                  <a:lnTo>
                    <a:pt x="74371" y="0"/>
                  </a:lnTo>
                  <a:lnTo>
                    <a:pt x="72021" y="2362"/>
                  </a:lnTo>
                  <a:lnTo>
                    <a:pt x="72021" y="8140"/>
                  </a:lnTo>
                  <a:lnTo>
                    <a:pt x="74371" y="10502"/>
                  </a:lnTo>
                  <a:lnTo>
                    <a:pt x="80137" y="10502"/>
                  </a:lnTo>
                  <a:lnTo>
                    <a:pt x="82499" y="8140"/>
                  </a:lnTo>
                  <a:lnTo>
                    <a:pt x="82499" y="5245"/>
                  </a:lnTo>
                  <a:lnTo>
                    <a:pt x="82499" y="2362"/>
                  </a:lnTo>
                  <a:close/>
                </a:path>
                <a:path w="299084" h="574675">
                  <a:moveTo>
                    <a:pt x="86512" y="410400"/>
                  </a:moveTo>
                  <a:lnTo>
                    <a:pt x="84150" y="408025"/>
                  </a:lnTo>
                  <a:lnTo>
                    <a:pt x="78359" y="408025"/>
                  </a:lnTo>
                  <a:lnTo>
                    <a:pt x="75996" y="410400"/>
                  </a:lnTo>
                  <a:lnTo>
                    <a:pt x="75996" y="416179"/>
                  </a:lnTo>
                  <a:lnTo>
                    <a:pt x="78359" y="418528"/>
                  </a:lnTo>
                  <a:lnTo>
                    <a:pt x="84150" y="418528"/>
                  </a:lnTo>
                  <a:lnTo>
                    <a:pt x="86512" y="416179"/>
                  </a:lnTo>
                  <a:lnTo>
                    <a:pt x="86512" y="413283"/>
                  </a:lnTo>
                  <a:lnTo>
                    <a:pt x="86512" y="410400"/>
                  </a:lnTo>
                  <a:close/>
                </a:path>
                <a:path w="299084" h="574675">
                  <a:moveTo>
                    <a:pt x="102501" y="446405"/>
                  </a:moveTo>
                  <a:lnTo>
                    <a:pt x="100139" y="444042"/>
                  </a:lnTo>
                  <a:lnTo>
                    <a:pt x="94386" y="444042"/>
                  </a:lnTo>
                  <a:lnTo>
                    <a:pt x="92011" y="446405"/>
                  </a:lnTo>
                  <a:lnTo>
                    <a:pt x="92011" y="452196"/>
                  </a:lnTo>
                  <a:lnTo>
                    <a:pt x="94386" y="454558"/>
                  </a:lnTo>
                  <a:lnTo>
                    <a:pt x="100139" y="454558"/>
                  </a:lnTo>
                  <a:lnTo>
                    <a:pt x="102501" y="452196"/>
                  </a:lnTo>
                  <a:lnTo>
                    <a:pt x="102501" y="449275"/>
                  </a:lnTo>
                  <a:lnTo>
                    <a:pt x="102501" y="446405"/>
                  </a:lnTo>
                  <a:close/>
                </a:path>
                <a:path w="299084" h="574675">
                  <a:moveTo>
                    <a:pt x="106514" y="506399"/>
                  </a:moveTo>
                  <a:lnTo>
                    <a:pt x="104127" y="504024"/>
                  </a:lnTo>
                  <a:lnTo>
                    <a:pt x="98386" y="504024"/>
                  </a:lnTo>
                  <a:lnTo>
                    <a:pt x="96012" y="506399"/>
                  </a:lnTo>
                  <a:lnTo>
                    <a:pt x="96012" y="512165"/>
                  </a:lnTo>
                  <a:lnTo>
                    <a:pt x="98386" y="514553"/>
                  </a:lnTo>
                  <a:lnTo>
                    <a:pt x="104127" y="514553"/>
                  </a:lnTo>
                  <a:lnTo>
                    <a:pt x="106514" y="512165"/>
                  </a:lnTo>
                  <a:lnTo>
                    <a:pt x="106514" y="509295"/>
                  </a:lnTo>
                  <a:lnTo>
                    <a:pt x="106514" y="506399"/>
                  </a:lnTo>
                  <a:close/>
                </a:path>
                <a:path w="299084" h="574675">
                  <a:moveTo>
                    <a:pt x="166535" y="546417"/>
                  </a:moveTo>
                  <a:lnTo>
                    <a:pt x="164160" y="544068"/>
                  </a:lnTo>
                  <a:lnTo>
                    <a:pt x="158343" y="544068"/>
                  </a:lnTo>
                  <a:lnTo>
                    <a:pt x="156019" y="546417"/>
                  </a:lnTo>
                  <a:lnTo>
                    <a:pt x="156019" y="552208"/>
                  </a:lnTo>
                  <a:lnTo>
                    <a:pt x="158343" y="554558"/>
                  </a:lnTo>
                  <a:lnTo>
                    <a:pt x="164160" y="554558"/>
                  </a:lnTo>
                  <a:lnTo>
                    <a:pt x="166535" y="552208"/>
                  </a:lnTo>
                  <a:lnTo>
                    <a:pt x="166535" y="549300"/>
                  </a:lnTo>
                  <a:lnTo>
                    <a:pt x="166535" y="546417"/>
                  </a:lnTo>
                  <a:close/>
                </a:path>
                <a:path w="299084" h="574675">
                  <a:moveTo>
                    <a:pt x="166535" y="502373"/>
                  </a:moveTo>
                  <a:lnTo>
                    <a:pt x="164160" y="500062"/>
                  </a:lnTo>
                  <a:lnTo>
                    <a:pt x="158343" y="500062"/>
                  </a:lnTo>
                  <a:lnTo>
                    <a:pt x="156019" y="502373"/>
                  </a:lnTo>
                  <a:lnTo>
                    <a:pt x="156019" y="508190"/>
                  </a:lnTo>
                  <a:lnTo>
                    <a:pt x="158343" y="510527"/>
                  </a:lnTo>
                  <a:lnTo>
                    <a:pt x="164160" y="510527"/>
                  </a:lnTo>
                  <a:lnTo>
                    <a:pt x="166535" y="508190"/>
                  </a:lnTo>
                  <a:lnTo>
                    <a:pt x="166535" y="505269"/>
                  </a:lnTo>
                  <a:lnTo>
                    <a:pt x="166535" y="502373"/>
                  </a:lnTo>
                  <a:close/>
                </a:path>
                <a:path w="299084" h="574675">
                  <a:moveTo>
                    <a:pt x="246532" y="566394"/>
                  </a:moveTo>
                  <a:lnTo>
                    <a:pt x="244157" y="564032"/>
                  </a:lnTo>
                  <a:lnTo>
                    <a:pt x="238353" y="564032"/>
                  </a:lnTo>
                  <a:lnTo>
                    <a:pt x="236029" y="566394"/>
                  </a:lnTo>
                  <a:lnTo>
                    <a:pt x="236029" y="572211"/>
                  </a:lnTo>
                  <a:lnTo>
                    <a:pt x="238353" y="574535"/>
                  </a:lnTo>
                  <a:lnTo>
                    <a:pt x="244157" y="574535"/>
                  </a:lnTo>
                  <a:lnTo>
                    <a:pt x="246532" y="572211"/>
                  </a:lnTo>
                  <a:lnTo>
                    <a:pt x="246532" y="569302"/>
                  </a:lnTo>
                  <a:lnTo>
                    <a:pt x="246532" y="566394"/>
                  </a:lnTo>
                  <a:close/>
                </a:path>
                <a:path w="299084" h="574675">
                  <a:moveTo>
                    <a:pt x="298538" y="562406"/>
                  </a:moveTo>
                  <a:lnTo>
                    <a:pt x="296176" y="560044"/>
                  </a:lnTo>
                  <a:lnTo>
                    <a:pt x="290385" y="560044"/>
                  </a:lnTo>
                  <a:lnTo>
                    <a:pt x="288023" y="562406"/>
                  </a:lnTo>
                  <a:lnTo>
                    <a:pt x="288023" y="568223"/>
                  </a:lnTo>
                  <a:lnTo>
                    <a:pt x="290385" y="570572"/>
                  </a:lnTo>
                  <a:lnTo>
                    <a:pt x="296176" y="570572"/>
                  </a:lnTo>
                  <a:lnTo>
                    <a:pt x="298538" y="568223"/>
                  </a:lnTo>
                  <a:lnTo>
                    <a:pt x="298538" y="565302"/>
                  </a:lnTo>
                  <a:lnTo>
                    <a:pt x="298538" y="562406"/>
                  </a:lnTo>
                  <a:close/>
                </a:path>
              </a:pathLst>
            </a:custGeom>
            <a:solidFill>
              <a:srgbClr val="D6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02751" y="5163292"/>
              <a:ext cx="54610" cy="222885"/>
            </a:xfrm>
            <a:custGeom>
              <a:avLst/>
              <a:gdLst/>
              <a:ahLst/>
              <a:cxnLst/>
              <a:rect l="l" t="t" r="r" b="b"/>
              <a:pathLst>
                <a:path w="54609" h="222885">
                  <a:moveTo>
                    <a:pt x="10515" y="214350"/>
                  </a:moveTo>
                  <a:lnTo>
                    <a:pt x="8166" y="212026"/>
                  </a:lnTo>
                  <a:lnTo>
                    <a:pt x="2349" y="212026"/>
                  </a:lnTo>
                  <a:lnTo>
                    <a:pt x="0" y="214350"/>
                  </a:lnTo>
                  <a:lnTo>
                    <a:pt x="0" y="220167"/>
                  </a:lnTo>
                  <a:lnTo>
                    <a:pt x="2349" y="222529"/>
                  </a:lnTo>
                  <a:lnTo>
                    <a:pt x="8166" y="222529"/>
                  </a:lnTo>
                  <a:lnTo>
                    <a:pt x="10515" y="220167"/>
                  </a:lnTo>
                  <a:lnTo>
                    <a:pt x="10515" y="217246"/>
                  </a:lnTo>
                  <a:lnTo>
                    <a:pt x="10515" y="214350"/>
                  </a:lnTo>
                  <a:close/>
                </a:path>
                <a:path w="54609" h="222885">
                  <a:moveTo>
                    <a:pt x="14516" y="14325"/>
                  </a:moveTo>
                  <a:lnTo>
                    <a:pt x="12192" y="12001"/>
                  </a:lnTo>
                  <a:lnTo>
                    <a:pt x="6375" y="12001"/>
                  </a:lnTo>
                  <a:lnTo>
                    <a:pt x="4013" y="14325"/>
                  </a:lnTo>
                  <a:lnTo>
                    <a:pt x="4013" y="20142"/>
                  </a:lnTo>
                  <a:lnTo>
                    <a:pt x="6375" y="22491"/>
                  </a:lnTo>
                  <a:lnTo>
                    <a:pt x="12192" y="22491"/>
                  </a:lnTo>
                  <a:lnTo>
                    <a:pt x="14516" y="20142"/>
                  </a:lnTo>
                  <a:lnTo>
                    <a:pt x="14516" y="17246"/>
                  </a:lnTo>
                  <a:lnTo>
                    <a:pt x="14516" y="14325"/>
                  </a:lnTo>
                  <a:close/>
                </a:path>
                <a:path w="54609" h="222885">
                  <a:moveTo>
                    <a:pt x="18516" y="182372"/>
                  </a:moveTo>
                  <a:lnTo>
                    <a:pt x="16179" y="179997"/>
                  </a:lnTo>
                  <a:lnTo>
                    <a:pt x="10363" y="179997"/>
                  </a:lnTo>
                  <a:lnTo>
                    <a:pt x="8026" y="182372"/>
                  </a:lnTo>
                  <a:lnTo>
                    <a:pt x="8026" y="188150"/>
                  </a:lnTo>
                  <a:lnTo>
                    <a:pt x="10363" y="190500"/>
                  </a:lnTo>
                  <a:lnTo>
                    <a:pt x="16179" y="190500"/>
                  </a:lnTo>
                  <a:lnTo>
                    <a:pt x="18516" y="188150"/>
                  </a:lnTo>
                  <a:lnTo>
                    <a:pt x="18516" y="185254"/>
                  </a:lnTo>
                  <a:lnTo>
                    <a:pt x="18516" y="182372"/>
                  </a:lnTo>
                  <a:close/>
                </a:path>
                <a:path w="54609" h="222885">
                  <a:moveTo>
                    <a:pt x="22529" y="46342"/>
                  </a:moveTo>
                  <a:lnTo>
                    <a:pt x="20167" y="43992"/>
                  </a:lnTo>
                  <a:lnTo>
                    <a:pt x="14376" y="43992"/>
                  </a:lnTo>
                  <a:lnTo>
                    <a:pt x="12014" y="46342"/>
                  </a:lnTo>
                  <a:lnTo>
                    <a:pt x="12014" y="52146"/>
                  </a:lnTo>
                  <a:lnTo>
                    <a:pt x="14376" y="54508"/>
                  </a:lnTo>
                  <a:lnTo>
                    <a:pt x="20167" y="54508"/>
                  </a:lnTo>
                  <a:lnTo>
                    <a:pt x="22529" y="52146"/>
                  </a:lnTo>
                  <a:lnTo>
                    <a:pt x="22529" y="49250"/>
                  </a:lnTo>
                  <a:lnTo>
                    <a:pt x="22529" y="46342"/>
                  </a:lnTo>
                  <a:close/>
                </a:path>
                <a:path w="54609" h="222885">
                  <a:moveTo>
                    <a:pt x="26543" y="78346"/>
                  </a:moveTo>
                  <a:lnTo>
                    <a:pt x="24180" y="75984"/>
                  </a:lnTo>
                  <a:lnTo>
                    <a:pt x="18364" y="75984"/>
                  </a:lnTo>
                  <a:lnTo>
                    <a:pt x="16027" y="78346"/>
                  </a:lnTo>
                  <a:lnTo>
                    <a:pt x="16027" y="84162"/>
                  </a:lnTo>
                  <a:lnTo>
                    <a:pt x="18364" y="86499"/>
                  </a:lnTo>
                  <a:lnTo>
                    <a:pt x="24180" y="86499"/>
                  </a:lnTo>
                  <a:lnTo>
                    <a:pt x="26543" y="84162"/>
                  </a:lnTo>
                  <a:lnTo>
                    <a:pt x="26543" y="81241"/>
                  </a:lnTo>
                  <a:lnTo>
                    <a:pt x="26543" y="78346"/>
                  </a:lnTo>
                  <a:close/>
                </a:path>
                <a:path w="54609" h="222885">
                  <a:moveTo>
                    <a:pt x="30556" y="138328"/>
                  </a:moveTo>
                  <a:lnTo>
                    <a:pt x="28168" y="136004"/>
                  </a:lnTo>
                  <a:lnTo>
                    <a:pt x="22364" y="136004"/>
                  </a:lnTo>
                  <a:lnTo>
                    <a:pt x="20015" y="138328"/>
                  </a:lnTo>
                  <a:lnTo>
                    <a:pt x="20015" y="144157"/>
                  </a:lnTo>
                  <a:lnTo>
                    <a:pt x="22364" y="146532"/>
                  </a:lnTo>
                  <a:lnTo>
                    <a:pt x="28168" y="146532"/>
                  </a:lnTo>
                  <a:lnTo>
                    <a:pt x="30556" y="144157"/>
                  </a:lnTo>
                  <a:lnTo>
                    <a:pt x="30556" y="141274"/>
                  </a:lnTo>
                  <a:lnTo>
                    <a:pt x="30556" y="138328"/>
                  </a:lnTo>
                  <a:close/>
                </a:path>
                <a:path w="54609" h="222885">
                  <a:moveTo>
                    <a:pt x="34518" y="198361"/>
                  </a:moveTo>
                  <a:lnTo>
                    <a:pt x="32156" y="195973"/>
                  </a:lnTo>
                  <a:lnTo>
                    <a:pt x="26390" y="195973"/>
                  </a:lnTo>
                  <a:lnTo>
                    <a:pt x="24041" y="198361"/>
                  </a:lnTo>
                  <a:lnTo>
                    <a:pt x="24041" y="204165"/>
                  </a:lnTo>
                  <a:lnTo>
                    <a:pt x="26390" y="206502"/>
                  </a:lnTo>
                  <a:lnTo>
                    <a:pt x="32156" y="206502"/>
                  </a:lnTo>
                  <a:lnTo>
                    <a:pt x="34518" y="204165"/>
                  </a:lnTo>
                  <a:lnTo>
                    <a:pt x="34518" y="201244"/>
                  </a:lnTo>
                  <a:lnTo>
                    <a:pt x="34518" y="198361"/>
                  </a:lnTo>
                  <a:close/>
                </a:path>
                <a:path w="54609" h="222885">
                  <a:moveTo>
                    <a:pt x="34518" y="42316"/>
                  </a:moveTo>
                  <a:lnTo>
                    <a:pt x="32156" y="40005"/>
                  </a:lnTo>
                  <a:lnTo>
                    <a:pt x="26390" y="40005"/>
                  </a:lnTo>
                  <a:lnTo>
                    <a:pt x="24041" y="42316"/>
                  </a:lnTo>
                  <a:lnTo>
                    <a:pt x="24041" y="48133"/>
                  </a:lnTo>
                  <a:lnTo>
                    <a:pt x="26390" y="50482"/>
                  </a:lnTo>
                  <a:lnTo>
                    <a:pt x="32156" y="50482"/>
                  </a:lnTo>
                  <a:lnTo>
                    <a:pt x="34518" y="48133"/>
                  </a:lnTo>
                  <a:lnTo>
                    <a:pt x="34518" y="45262"/>
                  </a:lnTo>
                  <a:lnTo>
                    <a:pt x="34518" y="42316"/>
                  </a:lnTo>
                  <a:close/>
                </a:path>
                <a:path w="54609" h="222885">
                  <a:moveTo>
                    <a:pt x="38531" y="114350"/>
                  </a:moveTo>
                  <a:lnTo>
                    <a:pt x="36169" y="112014"/>
                  </a:lnTo>
                  <a:lnTo>
                    <a:pt x="30378" y="112014"/>
                  </a:lnTo>
                  <a:lnTo>
                    <a:pt x="28016" y="114350"/>
                  </a:lnTo>
                  <a:lnTo>
                    <a:pt x="28016" y="120154"/>
                  </a:lnTo>
                  <a:lnTo>
                    <a:pt x="30378" y="122504"/>
                  </a:lnTo>
                  <a:lnTo>
                    <a:pt x="36169" y="122504"/>
                  </a:lnTo>
                  <a:lnTo>
                    <a:pt x="38531" y="120154"/>
                  </a:lnTo>
                  <a:lnTo>
                    <a:pt x="38531" y="117233"/>
                  </a:lnTo>
                  <a:lnTo>
                    <a:pt x="38531" y="114350"/>
                  </a:lnTo>
                  <a:close/>
                </a:path>
                <a:path w="54609" h="222885">
                  <a:moveTo>
                    <a:pt x="38531" y="58331"/>
                  </a:moveTo>
                  <a:lnTo>
                    <a:pt x="36169" y="55981"/>
                  </a:lnTo>
                  <a:lnTo>
                    <a:pt x="30378" y="55981"/>
                  </a:lnTo>
                  <a:lnTo>
                    <a:pt x="28016" y="58331"/>
                  </a:lnTo>
                  <a:lnTo>
                    <a:pt x="28016" y="64160"/>
                  </a:lnTo>
                  <a:lnTo>
                    <a:pt x="30378" y="66497"/>
                  </a:lnTo>
                  <a:lnTo>
                    <a:pt x="36169" y="66497"/>
                  </a:lnTo>
                  <a:lnTo>
                    <a:pt x="38531" y="64160"/>
                  </a:lnTo>
                  <a:lnTo>
                    <a:pt x="38531" y="61226"/>
                  </a:lnTo>
                  <a:lnTo>
                    <a:pt x="38531" y="58331"/>
                  </a:lnTo>
                  <a:close/>
                </a:path>
                <a:path w="54609" h="222885">
                  <a:moveTo>
                    <a:pt x="42532" y="94373"/>
                  </a:moveTo>
                  <a:lnTo>
                    <a:pt x="40195" y="92011"/>
                  </a:lnTo>
                  <a:lnTo>
                    <a:pt x="34391" y="92011"/>
                  </a:lnTo>
                  <a:lnTo>
                    <a:pt x="32016" y="94373"/>
                  </a:lnTo>
                  <a:lnTo>
                    <a:pt x="32016" y="100139"/>
                  </a:lnTo>
                  <a:lnTo>
                    <a:pt x="34391" y="102489"/>
                  </a:lnTo>
                  <a:lnTo>
                    <a:pt x="40195" y="102489"/>
                  </a:lnTo>
                  <a:lnTo>
                    <a:pt x="42532" y="100139"/>
                  </a:lnTo>
                  <a:lnTo>
                    <a:pt x="42532" y="97231"/>
                  </a:lnTo>
                  <a:lnTo>
                    <a:pt x="42532" y="94373"/>
                  </a:lnTo>
                  <a:close/>
                </a:path>
                <a:path w="54609" h="222885">
                  <a:moveTo>
                    <a:pt x="42532" y="22352"/>
                  </a:moveTo>
                  <a:lnTo>
                    <a:pt x="40195" y="19989"/>
                  </a:lnTo>
                  <a:lnTo>
                    <a:pt x="34391" y="19989"/>
                  </a:lnTo>
                  <a:lnTo>
                    <a:pt x="32016" y="22352"/>
                  </a:lnTo>
                  <a:lnTo>
                    <a:pt x="32016" y="28143"/>
                  </a:lnTo>
                  <a:lnTo>
                    <a:pt x="34391" y="30492"/>
                  </a:lnTo>
                  <a:lnTo>
                    <a:pt x="40195" y="30492"/>
                  </a:lnTo>
                  <a:lnTo>
                    <a:pt x="42532" y="28143"/>
                  </a:lnTo>
                  <a:lnTo>
                    <a:pt x="42532" y="25222"/>
                  </a:lnTo>
                  <a:lnTo>
                    <a:pt x="42532" y="22352"/>
                  </a:lnTo>
                  <a:close/>
                </a:path>
                <a:path w="54609" h="222885">
                  <a:moveTo>
                    <a:pt x="46532" y="38341"/>
                  </a:moveTo>
                  <a:lnTo>
                    <a:pt x="44170" y="36004"/>
                  </a:lnTo>
                  <a:lnTo>
                    <a:pt x="38366" y="36004"/>
                  </a:lnTo>
                  <a:lnTo>
                    <a:pt x="36004" y="38341"/>
                  </a:lnTo>
                  <a:lnTo>
                    <a:pt x="36004" y="44157"/>
                  </a:lnTo>
                  <a:lnTo>
                    <a:pt x="38366" y="46507"/>
                  </a:lnTo>
                  <a:lnTo>
                    <a:pt x="44170" y="46507"/>
                  </a:lnTo>
                  <a:lnTo>
                    <a:pt x="46532" y="44157"/>
                  </a:lnTo>
                  <a:lnTo>
                    <a:pt x="46532" y="41236"/>
                  </a:lnTo>
                  <a:lnTo>
                    <a:pt x="46532" y="38341"/>
                  </a:lnTo>
                  <a:close/>
                </a:path>
                <a:path w="54609" h="222885">
                  <a:moveTo>
                    <a:pt x="54521" y="2362"/>
                  </a:moveTo>
                  <a:lnTo>
                    <a:pt x="52158" y="0"/>
                  </a:lnTo>
                  <a:lnTo>
                    <a:pt x="46405" y="0"/>
                  </a:lnTo>
                  <a:lnTo>
                    <a:pt x="44030" y="2362"/>
                  </a:lnTo>
                  <a:lnTo>
                    <a:pt x="44030" y="8128"/>
                  </a:lnTo>
                  <a:lnTo>
                    <a:pt x="46405" y="10490"/>
                  </a:lnTo>
                  <a:lnTo>
                    <a:pt x="52158" y="10490"/>
                  </a:lnTo>
                  <a:lnTo>
                    <a:pt x="54521" y="8128"/>
                  </a:lnTo>
                  <a:lnTo>
                    <a:pt x="54521" y="5257"/>
                  </a:lnTo>
                  <a:lnTo>
                    <a:pt x="54521" y="2362"/>
                  </a:lnTo>
                  <a:close/>
                </a:path>
              </a:pathLst>
            </a:custGeom>
            <a:solidFill>
              <a:srgbClr val="E9BB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4756" y="5459304"/>
              <a:ext cx="127000" cy="94615"/>
            </a:xfrm>
            <a:custGeom>
              <a:avLst/>
              <a:gdLst/>
              <a:ahLst/>
              <a:cxnLst/>
              <a:rect l="l" t="t" r="r" b="b"/>
              <a:pathLst>
                <a:path w="127000" h="94614">
                  <a:moveTo>
                    <a:pt x="10515" y="42354"/>
                  </a:moveTo>
                  <a:lnTo>
                    <a:pt x="8166" y="39992"/>
                  </a:lnTo>
                  <a:lnTo>
                    <a:pt x="2362" y="39992"/>
                  </a:lnTo>
                  <a:lnTo>
                    <a:pt x="0" y="42354"/>
                  </a:lnTo>
                  <a:lnTo>
                    <a:pt x="0" y="48171"/>
                  </a:lnTo>
                  <a:lnTo>
                    <a:pt x="2362" y="50495"/>
                  </a:lnTo>
                  <a:lnTo>
                    <a:pt x="8166" y="50495"/>
                  </a:lnTo>
                  <a:lnTo>
                    <a:pt x="10515" y="48171"/>
                  </a:lnTo>
                  <a:lnTo>
                    <a:pt x="10515" y="45262"/>
                  </a:lnTo>
                  <a:lnTo>
                    <a:pt x="10515" y="42354"/>
                  </a:lnTo>
                  <a:close/>
                </a:path>
                <a:path w="127000" h="94614">
                  <a:moveTo>
                    <a:pt x="62509" y="86385"/>
                  </a:moveTo>
                  <a:lnTo>
                    <a:pt x="60172" y="84010"/>
                  </a:lnTo>
                  <a:lnTo>
                    <a:pt x="54356" y="84010"/>
                  </a:lnTo>
                  <a:lnTo>
                    <a:pt x="51981" y="86385"/>
                  </a:lnTo>
                  <a:lnTo>
                    <a:pt x="51981" y="92151"/>
                  </a:lnTo>
                  <a:lnTo>
                    <a:pt x="54356" y="94500"/>
                  </a:lnTo>
                  <a:lnTo>
                    <a:pt x="60172" y="94500"/>
                  </a:lnTo>
                  <a:lnTo>
                    <a:pt x="62509" y="92151"/>
                  </a:lnTo>
                  <a:lnTo>
                    <a:pt x="62509" y="89242"/>
                  </a:lnTo>
                  <a:lnTo>
                    <a:pt x="62509" y="86385"/>
                  </a:lnTo>
                  <a:close/>
                </a:path>
                <a:path w="127000" h="94614">
                  <a:moveTo>
                    <a:pt x="66522" y="2349"/>
                  </a:moveTo>
                  <a:lnTo>
                    <a:pt x="64173" y="0"/>
                  </a:lnTo>
                  <a:lnTo>
                    <a:pt x="58369" y="0"/>
                  </a:lnTo>
                  <a:lnTo>
                    <a:pt x="56007" y="2349"/>
                  </a:lnTo>
                  <a:lnTo>
                    <a:pt x="56007" y="8153"/>
                  </a:lnTo>
                  <a:lnTo>
                    <a:pt x="58369" y="10515"/>
                  </a:lnTo>
                  <a:lnTo>
                    <a:pt x="64173" y="10515"/>
                  </a:lnTo>
                  <a:lnTo>
                    <a:pt x="66522" y="8153"/>
                  </a:lnTo>
                  <a:lnTo>
                    <a:pt x="66522" y="5257"/>
                  </a:lnTo>
                  <a:lnTo>
                    <a:pt x="66522" y="2349"/>
                  </a:lnTo>
                  <a:close/>
                </a:path>
                <a:path w="127000" h="94614">
                  <a:moveTo>
                    <a:pt x="126530" y="42354"/>
                  </a:moveTo>
                  <a:lnTo>
                    <a:pt x="124142" y="39992"/>
                  </a:lnTo>
                  <a:lnTo>
                    <a:pt x="118364" y="39992"/>
                  </a:lnTo>
                  <a:lnTo>
                    <a:pt x="116001" y="42354"/>
                  </a:lnTo>
                  <a:lnTo>
                    <a:pt x="116001" y="48171"/>
                  </a:lnTo>
                  <a:lnTo>
                    <a:pt x="118364" y="50495"/>
                  </a:lnTo>
                  <a:lnTo>
                    <a:pt x="124142" y="50495"/>
                  </a:lnTo>
                  <a:lnTo>
                    <a:pt x="126530" y="48171"/>
                  </a:lnTo>
                  <a:lnTo>
                    <a:pt x="126530" y="45262"/>
                  </a:lnTo>
                  <a:lnTo>
                    <a:pt x="126530" y="42354"/>
                  </a:lnTo>
                  <a:close/>
                </a:path>
              </a:pathLst>
            </a:custGeom>
            <a:solidFill>
              <a:srgbClr val="D69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38757" y="786401"/>
              <a:ext cx="3692525" cy="1568450"/>
            </a:xfrm>
            <a:custGeom>
              <a:avLst/>
              <a:gdLst/>
              <a:ahLst/>
              <a:cxnLst/>
              <a:rect l="l" t="t" r="r" b="b"/>
              <a:pathLst>
                <a:path w="3692525" h="1568450">
                  <a:moveTo>
                    <a:pt x="3577074" y="0"/>
                  </a:moveTo>
                  <a:lnTo>
                    <a:pt x="115179" y="0"/>
                  </a:lnTo>
                  <a:lnTo>
                    <a:pt x="70457" y="9088"/>
                  </a:lnTo>
                  <a:lnTo>
                    <a:pt x="33834" y="33834"/>
                  </a:lnTo>
                  <a:lnTo>
                    <a:pt x="9088" y="70457"/>
                  </a:lnTo>
                  <a:lnTo>
                    <a:pt x="0" y="115179"/>
                  </a:lnTo>
                  <a:lnTo>
                    <a:pt x="0" y="1453243"/>
                  </a:lnTo>
                  <a:lnTo>
                    <a:pt x="9088" y="1497965"/>
                  </a:lnTo>
                  <a:lnTo>
                    <a:pt x="33834" y="1534589"/>
                  </a:lnTo>
                  <a:lnTo>
                    <a:pt x="70457" y="1559335"/>
                  </a:lnTo>
                  <a:lnTo>
                    <a:pt x="115179" y="1568423"/>
                  </a:lnTo>
                  <a:lnTo>
                    <a:pt x="3577074" y="1568423"/>
                  </a:lnTo>
                  <a:lnTo>
                    <a:pt x="3621796" y="1559335"/>
                  </a:lnTo>
                  <a:lnTo>
                    <a:pt x="3658420" y="1534589"/>
                  </a:lnTo>
                  <a:lnTo>
                    <a:pt x="3683165" y="1497965"/>
                  </a:lnTo>
                  <a:lnTo>
                    <a:pt x="3692254" y="1453243"/>
                  </a:lnTo>
                  <a:lnTo>
                    <a:pt x="3692254" y="115179"/>
                  </a:lnTo>
                  <a:lnTo>
                    <a:pt x="3683165" y="70457"/>
                  </a:lnTo>
                  <a:lnTo>
                    <a:pt x="3658420" y="33834"/>
                  </a:lnTo>
                  <a:lnTo>
                    <a:pt x="3621796" y="9088"/>
                  </a:lnTo>
                  <a:lnTo>
                    <a:pt x="3577074" y="0"/>
                  </a:lnTo>
                  <a:close/>
                </a:path>
              </a:pathLst>
            </a:custGeom>
            <a:solidFill>
              <a:srgbClr val="F8A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579089" y="1004999"/>
            <a:ext cx="2811145" cy="1193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Startups &amp;</a:t>
            </a:r>
            <a:r>
              <a:rPr sz="19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9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mySTARTUP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320"/>
              </a:spcBef>
            </a:pP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[Launched</a:t>
            </a:r>
            <a:r>
              <a:rPr sz="19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9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2018]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92065" y="2527142"/>
            <a:ext cx="20764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sz="1650" spc="-3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650" spc="-3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Early-stage Startups</a:t>
            </a:r>
            <a:endParaRPr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395121" y="2527142"/>
            <a:ext cx="18903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640" marR="5080" indent="-409575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Sustained,</a:t>
            </a:r>
            <a:r>
              <a:rPr sz="1650" spc="-8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5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Businesses</a:t>
            </a:r>
            <a:endParaRPr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28650" y="5124334"/>
            <a:ext cx="148463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20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50" b="1" spc="-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50" b="1" spc="-25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18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1237612" y="1790874"/>
            <a:ext cx="6042025" cy="3268345"/>
            <a:chOff x="11237612" y="1790874"/>
            <a:chExt cx="6042025" cy="3268345"/>
          </a:xfrm>
        </p:grpSpPr>
        <p:sp>
          <p:nvSpPr>
            <p:cNvPr id="42" name="object 42"/>
            <p:cNvSpPr/>
            <p:nvPr/>
          </p:nvSpPr>
          <p:spPr>
            <a:xfrm>
              <a:off x="16743744" y="4377089"/>
              <a:ext cx="535940" cy="682625"/>
            </a:xfrm>
            <a:custGeom>
              <a:avLst/>
              <a:gdLst/>
              <a:ahLst/>
              <a:cxnLst/>
              <a:rect l="l" t="t" r="r" b="b"/>
              <a:pathLst>
                <a:path w="535940" h="682625">
                  <a:moveTo>
                    <a:pt x="0" y="0"/>
                  </a:moveTo>
                  <a:lnTo>
                    <a:pt x="0" y="466687"/>
                  </a:lnTo>
                  <a:lnTo>
                    <a:pt x="535324" y="682073"/>
                  </a:lnTo>
                  <a:lnTo>
                    <a:pt x="535324" y="215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237612" y="4369680"/>
              <a:ext cx="5506720" cy="466725"/>
            </a:xfrm>
            <a:custGeom>
              <a:avLst/>
              <a:gdLst/>
              <a:ahLst/>
              <a:cxnLst/>
              <a:rect l="l" t="t" r="r" b="b"/>
              <a:pathLst>
                <a:path w="5506719" h="466725">
                  <a:moveTo>
                    <a:pt x="5506136" y="0"/>
                  </a:moveTo>
                  <a:lnTo>
                    <a:pt x="382365" y="0"/>
                  </a:lnTo>
                  <a:lnTo>
                    <a:pt x="320343" y="2349"/>
                  </a:lnTo>
                  <a:lnTo>
                    <a:pt x="261507" y="9150"/>
                  </a:lnTo>
                  <a:lnTo>
                    <a:pt x="206645" y="20035"/>
                  </a:lnTo>
                  <a:lnTo>
                    <a:pt x="156544" y="34632"/>
                  </a:lnTo>
                  <a:lnTo>
                    <a:pt x="111991" y="52573"/>
                  </a:lnTo>
                  <a:lnTo>
                    <a:pt x="73773" y="73487"/>
                  </a:lnTo>
                  <a:lnTo>
                    <a:pt x="42678" y="97006"/>
                  </a:lnTo>
                  <a:lnTo>
                    <a:pt x="5004" y="150378"/>
                  </a:lnTo>
                  <a:lnTo>
                    <a:pt x="0" y="179491"/>
                  </a:lnTo>
                  <a:lnTo>
                    <a:pt x="0" y="323079"/>
                  </a:lnTo>
                  <a:lnTo>
                    <a:pt x="6329" y="356724"/>
                  </a:lnTo>
                  <a:lnTo>
                    <a:pt x="24395" y="392710"/>
                  </a:lnTo>
                  <a:lnTo>
                    <a:pt x="52818" y="429780"/>
                  </a:lnTo>
                  <a:lnTo>
                    <a:pt x="90217" y="466676"/>
                  </a:lnTo>
                  <a:lnTo>
                    <a:pt x="5506136" y="466676"/>
                  </a:lnTo>
                  <a:lnTo>
                    <a:pt x="5506136" y="0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27828" y="4836357"/>
              <a:ext cx="5951855" cy="215900"/>
            </a:xfrm>
            <a:custGeom>
              <a:avLst/>
              <a:gdLst/>
              <a:ahLst/>
              <a:cxnLst/>
              <a:rect l="l" t="t" r="r" b="b"/>
              <a:pathLst>
                <a:path w="5951855" h="215900">
                  <a:moveTo>
                    <a:pt x="5415918" y="0"/>
                  </a:moveTo>
                  <a:lnTo>
                    <a:pt x="0" y="0"/>
                  </a:lnTo>
                  <a:lnTo>
                    <a:pt x="38074" y="30488"/>
                  </a:lnTo>
                  <a:lnTo>
                    <a:pt x="80878" y="59131"/>
                  </a:lnTo>
                  <a:lnTo>
                    <a:pt x="127602" y="85132"/>
                  </a:lnTo>
                  <a:lnTo>
                    <a:pt x="177439" y="107693"/>
                  </a:lnTo>
                  <a:lnTo>
                    <a:pt x="445106" y="215386"/>
                  </a:lnTo>
                  <a:lnTo>
                    <a:pt x="5951242" y="215386"/>
                  </a:lnTo>
                  <a:lnTo>
                    <a:pt x="5415918" y="0"/>
                  </a:lnTo>
                  <a:close/>
                </a:path>
              </a:pathLst>
            </a:custGeom>
            <a:solidFill>
              <a:srgbClr val="142B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72497" y="3025814"/>
              <a:ext cx="0" cy="1811020"/>
            </a:xfrm>
            <a:custGeom>
              <a:avLst/>
              <a:gdLst/>
              <a:ahLst/>
              <a:cxnLst/>
              <a:rect l="l" t="t" r="r" b="b"/>
              <a:pathLst>
                <a:path h="1811020">
                  <a:moveTo>
                    <a:pt x="0" y="0"/>
                  </a:moveTo>
                  <a:lnTo>
                    <a:pt x="0" y="1810541"/>
                  </a:lnTo>
                </a:path>
              </a:pathLst>
            </a:custGeom>
            <a:ln w="10470">
              <a:solidFill>
                <a:srgbClr val="BA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72497" y="1796272"/>
              <a:ext cx="0" cy="1223645"/>
            </a:xfrm>
            <a:custGeom>
              <a:avLst/>
              <a:gdLst/>
              <a:ahLst/>
              <a:cxnLst/>
              <a:rect l="l" t="t" r="r" b="b"/>
              <a:pathLst>
                <a:path h="1223645">
                  <a:moveTo>
                    <a:pt x="0" y="0"/>
                  </a:moveTo>
                  <a:lnTo>
                    <a:pt x="0" y="1223481"/>
                  </a:lnTo>
                </a:path>
              </a:pathLst>
            </a:custGeom>
            <a:ln w="10470">
              <a:solidFill>
                <a:srgbClr val="BA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741280" y="4449120"/>
            <a:ext cx="1755775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sz="1700" spc="-35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spc="-1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startups/year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399516" y="4457065"/>
            <a:ext cx="1969770" cy="283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sz="1700" spc="-35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700" spc="-10" dirty="0">
                <a:solidFill>
                  <a:srgbClr val="F6B3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businesses/year</a:t>
            </a:r>
            <a:endParaRPr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474418" y="3333590"/>
            <a:ext cx="13408025" cy="7632700"/>
            <a:chOff x="2474418" y="3333590"/>
            <a:chExt cx="13408025" cy="763270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8674" y="3722933"/>
              <a:ext cx="955292" cy="6091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50311" y="3574016"/>
              <a:ext cx="1032022" cy="3474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57529" y="3472888"/>
              <a:ext cx="417589" cy="10112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886217" y="3593445"/>
              <a:ext cx="960755" cy="711200"/>
            </a:xfrm>
            <a:custGeom>
              <a:avLst/>
              <a:gdLst/>
              <a:ahLst/>
              <a:cxnLst/>
              <a:rect l="l" t="t" r="r" b="b"/>
              <a:pathLst>
                <a:path w="960755" h="711200">
                  <a:moveTo>
                    <a:pt x="5321" y="209854"/>
                  </a:moveTo>
                  <a:lnTo>
                    <a:pt x="0" y="209854"/>
                  </a:lnTo>
                  <a:lnTo>
                    <a:pt x="0" y="231140"/>
                  </a:lnTo>
                  <a:lnTo>
                    <a:pt x="5321" y="231140"/>
                  </a:lnTo>
                  <a:lnTo>
                    <a:pt x="5321" y="209854"/>
                  </a:lnTo>
                  <a:close/>
                </a:path>
                <a:path w="960755" h="711200">
                  <a:moveTo>
                    <a:pt x="5321" y="177927"/>
                  </a:moveTo>
                  <a:lnTo>
                    <a:pt x="0" y="177927"/>
                  </a:lnTo>
                  <a:lnTo>
                    <a:pt x="0" y="199224"/>
                  </a:lnTo>
                  <a:lnTo>
                    <a:pt x="5321" y="199224"/>
                  </a:lnTo>
                  <a:lnTo>
                    <a:pt x="5321" y="177927"/>
                  </a:lnTo>
                  <a:close/>
                </a:path>
                <a:path w="960755" h="711200">
                  <a:moveTo>
                    <a:pt x="5321" y="146011"/>
                  </a:moveTo>
                  <a:lnTo>
                    <a:pt x="0" y="146011"/>
                  </a:lnTo>
                  <a:lnTo>
                    <a:pt x="0" y="167309"/>
                  </a:lnTo>
                  <a:lnTo>
                    <a:pt x="5321" y="167309"/>
                  </a:lnTo>
                  <a:lnTo>
                    <a:pt x="5321" y="146011"/>
                  </a:lnTo>
                  <a:close/>
                </a:path>
                <a:path w="960755" h="711200">
                  <a:moveTo>
                    <a:pt x="5321" y="114096"/>
                  </a:moveTo>
                  <a:lnTo>
                    <a:pt x="0" y="114096"/>
                  </a:lnTo>
                  <a:lnTo>
                    <a:pt x="0" y="135382"/>
                  </a:lnTo>
                  <a:lnTo>
                    <a:pt x="5321" y="135382"/>
                  </a:lnTo>
                  <a:lnTo>
                    <a:pt x="5321" y="114096"/>
                  </a:lnTo>
                  <a:close/>
                </a:path>
                <a:path w="960755" h="711200">
                  <a:moveTo>
                    <a:pt x="5321" y="82181"/>
                  </a:moveTo>
                  <a:lnTo>
                    <a:pt x="0" y="82181"/>
                  </a:lnTo>
                  <a:lnTo>
                    <a:pt x="0" y="103466"/>
                  </a:lnTo>
                  <a:lnTo>
                    <a:pt x="5321" y="103466"/>
                  </a:lnTo>
                  <a:lnTo>
                    <a:pt x="5321" y="82181"/>
                  </a:lnTo>
                  <a:close/>
                </a:path>
                <a:path w="960755" h="711200">
                  <a:moveTo>
                    <a:pt x="5321" y="50266"/>
                  </a:moveTo>
                  <a:lnTo>
                    <a:pt x="0" y="50266"/>
                  </a:lnTo>
                  <a:lnTo>
                    <a:pt x="0" y="71564"/>
                  </a:lnTo>
                  <a:lnTo>
                    <a:pt x="5321" y="71564"/>
                  </a:lnTo>
                  <a:lnTo>
                    <a:pt x="5321" y="50266"/>
                  </a:lnTo>
                  <a:close/>
                </a:path>
                <a:path w="960755" h="711200">
                  <a:moveTo>
                    <a:pt x="5359" y="262915"/>
                  </a:moveTo>
                  <a:lnTo>
                    <a:pt x="5321" y="241757"/>
                  </a:lnTo>
                  <a:lnTo>
                    <a:pt x="12" y="241757"/>
                  </a:lnTo>
                  <a:lnTo>
                    <a:pt x="63" y="263220"/>
                  </a:lnTo>
                  <a:lnTo>
                    <a:pt x="5359" y="262915"/>
                  </a:lnTo>
                  <a:close/>
                </a:path>
                <a:path w="960755" h="711200">
                  <a:moveTo>
                    <a:pt x="9004" y="20332"/>
                  </a:moveTo>
                  <a:lnTo>
                    <a:pt x="4368" y="17767"/>
                  </a:lnTo>
                  <a:lnTo>
                    <a:pt x="1498" y="22860"/>
                  </a:lnTo>
                  <a:lnTo>
                    <a:pt x="12" y="28676"/>
                  </a:lnTo>
                  <a:lnTo>
                    <a:pt x="12" y="39636"/>
                  </a:lnTo>
                  <a:lnTo>
                    <a:pt x="5321" y="39636"/>
                  </a:lnTo>
                  <a:lnTo>
                    <a:pt x="5321" y="29591"/>
                  </a:lnTo>
                  <a:lnTo>
                    <a:pt x="6604" y="24663"/>
                  </a:lnTo>
                  <a:lnTo>
                    <a:pt x="9004" y="20332"/>
                  </a:lnTo>
                  <a:close/>
                </a:path>
                <a:path w="960755" h="711200">
                  <a:moveTo>
                    <a:pt x="20256" y="286677"/>
                  </a:moveTo>
                  <a:lnTo>
                    <a:pt x="14554" y="283464"/>
                  </a:lnTo>
                  <a:lnTo>
                    <a:pt x="10045" y="278384"/>
                  </a:lnTo>
                  <a:lnTo>
                    <a:pt x="7543" y="272364"/>
                  </a:lnTo>
                  <a:lnTo>
                    <a:pt x="2628" y="274396"/>
                  </a:lnTo>
                  <a:lnTo>
                    <a:pt x="5588" y="281495"/>
                  </a:lnTo>
                  <a:lnTo>
                    <a:pt x="10922" y="287515"/>
                  </a:lnTo>
                  <a:lnTo>
                    <a:pt x="17653" y="291312"/>
                  </a:lnTo>
                  <a:lnTo>
                    <a:pt x="20256" y="286677"/>
                  </a:lnTo>
                  <a:close/>
                </a:path>
                <a:path w="960755" h="711200">
                  <a:moveTo>
                    <a:pt x="24942" y="648728"/>
                  </a:moveTo>
                  <a:lnTo>
                    <a:pt x="19621" y="648728"/>
                  </a:lnTo>
                  <a:lnTo>
                    <a:pt x="19621" y="669988"/>
                  </a:lnTo>
                  <a:lnTo>
                    <a:pt x="24942" y="669988"/>
                  </a:lnTo>
                  <a:lnTo>
                    <a:pt x="24942" y="648728"/>
                  </a:lnTo>
                  <a:close/>
                </a:path>
                <a:path w="960755" h="711200">
                  <a:moveTo>
                    <a:pt x="24942" y="616788"/>
                  </a:moveTo>
                  <a:lnTo>
                    <a:pt x="19621" y="616788"/>
                  </a:lnTo>
                  <a:lnTo>
                    <a:pt x="19621" y="638098"/>
                  </a:lnTo>
                  <a:lnTo>
                    <a:pt x="24942" y="638098"/>
                  </a:lnTo>
                  <a:lnTo>
                    <a:pt x="24942" y="616788"/>
                  </a:lnTo>
                  <a:close/>
                </a:path>
                <a:path w="960755" h="711200">
                  <a:moveTo>
                    <a:pt x="24942" y="584898"/>
                  </a:moveTo>
                  <a:lnTo>
                    <a:pt x="19621" y="584898"/>
                  </a:lnTo>
                  <a:lnTo>
                    <a:pt x="19621" y="606171"/>
                  </a:lnTo>
                  <a:lnTo>
                    <a:pt x="24942" y="606171"/>
                  </a:lnTo>
                  <a:lnTo>
                    <a:pt x="24942" y="584898"/>
                  </a:lnTo>
                  <a:close/>
                </a:path>
                <a:path w="960755" h="711200">
                  <a:moveTo>
                    <a:pt x="24942" y="552970"/>
                  </a:moveTo>
                  <a:lnTo>
                    <a:pt x="19621" y="552970"/>
                  </a:lnTo>
                  <a:lnTo>
                    <a:pt x="19621" y="574243"/>
                  </a:lnTo>
                  <a:lnTo>
                    <a:pt x="24942" y="574243"/>
                  </a:lnTo>
                  <a:lnTo>
                    <a:pt x="24942" y="552970"/>
                  </a:lnTo>
                  <a:close/>
                </a:path>
                <a:path w="960755" h="711200">
                  <a:moveTo>
                    <a:pt x="24942" y="521055"/>
                  </a:moveTo>
                  <a:lnTo>
                    <a:pt x="19621" y="521055"/>
                  </a:lnTo>
                  <a:lnTo>
                    <a:pt x="19621" y="542340"/>
                  </a:lnTo>
                  <a:lnTo>
                    <a:pt x="24942" y="542340"/>
                  </a:lnTo>
                  <a:lnTo>
                    <a:pt x="24942" y="521055"/>
                  </a:lnTo>
                  <a:close/>
                </a:path>
                <a:path w="960755" h="711200">
                  <a:moveTo>
                    <a:pt x="24942" y="489140"/>
                  </a:moveTo>
                  <a:lnTo>
                    <a:pt x="19621" y="489140"/>
                  </a:lnTo>
                  <a:lnTo>
                    <a:pt x="19621" y="510413"/>
                  </a:lnTo>
                  <a:lnTo>
                    <a:pt x="24942" y="510413"/>
                  </a:lnTo>
                  <a:lnTo>
                    <a:pt x="24942" y="489140"/>
                  </a:lnTo>
                  <a:close/>
                </a:path>
                <a:path w="960755" h="711200">
                  <a:moveTo>
                    <a:pt x="24942" y="457212"/>
                  </a:moveTo>
                  <a:lnTo>
                    <a:pt x="19621" y="457212"/>
                  </a:lnTo>
                  <a:lnTo>
                    <a:pt x="19621" y="478485"/>
                  </a:lnTo>
                  <a:lnTo>
                    <a:pt x="24942" y="478485"/>
                  </a:lnTo>
                  <a:lnTo>
                    <a:pt x="24942" y="457212"/>
                  </a:lnTo>
                  <a:close/>
                </a:path>
                <a:path w="960755" h="711200">
                  <a:moveTo>
                    <a:pt x="24942" y="425297"/>
                  </a:moveTo>
                  <a:lnTo>
                    <a:pt x="19621" y="425297"/>
                  </a:lnTo>
                  <a:lnTo>
                    <a:pt x="19621" y="446595"/>
                  </a:lnTo>
                  <a:lnTo>
                    <a:pt x="24942" y="446595"/>
                  </a:lnTo>
                  <a:lnTo>
                    <a:pt x="24942" y="425297"/>
                  </a:lnTo>
                  <a:close/>
                </a:path>
                <a:path w="960755" h="711200">
                  <a:moveTo>
                    <a:pt x="24942" y="393382"/>
                  </a:moveTo>
                  <a:lnTo>
                    <a:pt x="19621" y="393382"/>
                  </a:lnTo>
                  <a:lnTo>
                    <a:pt x="19621" y="414667"/>
                  </a:lnTo>
                  <a:lnTo>
                    <a:pt x="24942" y="414667"/>
                  </a:lnTo>
                  <a:lnTo>
                    <a:pt x="24942" y="393382"/>
                  </a:lnTo>
                  <a:close/>
                </a:path>
                <a:path w="960755" h="711200">
                  <a:moveTo>
                    <a:pt x="24942" y="361467"/>
                  </a:moveTo>
                  <a:lnTo>
                    <a:pt x="19621" y="361467"/>
                  </a:lnTo>
                  <a:lnTo>
                    <a:pt x="19621" y="382739"/>
                  </a:lnTo>
                  <a:lnTo>
                    <a:pt x="24942" y="382739"/>
                  </a:lnTo>
                  <a:lnTo>
                    <a:pt x="24942" y="361467"/>
                  </a:lnTo>
                  <a:close/>
                </a:path>
                <a:path w="960755" h="711200">
                  <a:moveTo>
                    <a:pt x="24942" y="329539"/>
                  </a:moveTo>
                  <a:lnTo>
                    <a:pt x="19621" y="329539"/>
                  </a:lnTo>
                  <a:lnTo>
                    <a:pt x="19621" y="350837"/>
                  </a:lnTo>
                  <a:lnTo>
                    <a:pt x="24942" y="350837"/>
                  </a:lnTo>
                  <a:lnTo>
                    <a:pt x="24942" y="329539"/>
                  </a:lnTo>
                  <a:close/>
                </a:path>
                <a:path w="960755" h="711200">
                  <a:moveTo>
                    <a:pt x="32740" y="5397"/>
                  </a:moveTo>
                  <a:lnTo>
                    <a:pt x="32397" y="63"/>
                  </a:lnTo>
                  <a:lnTo>
                    <a:pt x="24701" y="546"/>
                  </a:lnTo>
                  <a:lnTo>
                    <a:pt x="17297" y="3670"/>
                  </a:lnTo>
                  <a:lnTo>
                    <a:pt x="11544" y="8801"/>
                  </a:lnTo>
                  <a:lnTo>
                    <a:pt x="15087" y="12750"/>
                  </a:lnTo>
                  <a:lnTo>
                    <a:pt x="19951" y="8407"/>
                  </a:lnTo>
                  <a:lnTo>
                    <a:pt x="26238" y="5778"/>
                  </a:lnTo>
                  <a:lnTo>
                    <a:pt x="32740" y="5397"/>
                  </a:lnTo>
                  <a:close/>
                </a:path>
                <a:path w="960755" h="711200">
                  <a:moveTo>
                    <a:pt x="34010" y="697268"/>
                  </a:moveTo>
                  <a:lnTo>
                    <a:pt x="29260" y="692734"/>
                  </a:lnTo>
                  <a:lnTo>
                    <a:pt x="26149" y="686676"/>
                  </a:lnTo>
                  <a:lnTo>
                    <a:pt x="25234" y="680224"/>
                  </a:lnTo>
                  <a:lnTo>
                    <a:pt x="19964" y="680986"/>
                  </a:lnTo>
                  <a:lnTo>
                    <a:pt x="21043" y="688619"/>
                  </a:lnTo>
                  <a:lnTo>
                    <a:pt x="24726" y="695756"/>
                  </a:lnTo>
                  <a:lnTo>
                    <a:pt x="30340" y="701090"/>
                  </a:lnTo>
                  <a:lnTo>
                    <a:pt x="34010" y="697268"/>
                  </a:lnTo>
                  <a:close/>
                </a:path>
                <a:path w="960755" h="711200">
                  <a:moveTo>
                    <a:pt x="50165" y="290398"/>
                  </a:moveTo>
                  <a:lnTo>
                    <a:pt x="32829" y="290398"/>
                  </a:lnTo>
                  <a:lnTo>
                    <a:pt x="31076" y="290258"/>
                  </a:lnTo>
                  <a:lnTo>
                    <a:pt x="29375" y="289966"/>
                  </a:lnTo>
                  <a:lnTo>
                    <a:pt x="28448" y="295186"/>
                  </a:lnTo>
                  <a:lnTo>
                    <a:pt x="30454" y="295554"/>
                  </a:lnTo>
                  <a:lnTo>
                    <a:pt x="32512" y="295744"/>
                  </a:lnTo>
                  <a:lnTo>
                    <a:pt x="50165" y="295744"/>
                  </a:lnTo>
                  <a:lnTo>
                    <a:pt x="50165" y="290398"/>
                  </a:lnTo>
                  <a:close/>
                </a:path>
                <a:path w="960755" h="711200">
                  <a:moveTo>
                    <a:pt x="61785" y="705370"/>
                  </a:moveTo>
                  <a:lnTo>
                    <a:pt x="49949" y="705370"/>
                  </a:lnTo>
                  <a:lnTo>
                    <a:pt x="45847" y="704481"/>
                  </a:lnTo>
                  <a:lnTo>
                    <a:pt x="42037" y="702716"/>
                  </a:lnTo>
                  <a:lnTo>
                    <a:pt x="39814" y="707529"/>
                  </a:lnTo>
                  <a:lnTo>
                    <a:pt x="44348" y="709612"/>
                  </a:lnTo>
                  <a:lnTo>
                    <a:pt x="49174" y="710666"/>
                  </a:lnTo>
                  <a:lnTo>
                    <a:pt x="61785" y="710666"/>
                  </a:lnTo>
                  <a:lnTo>
                    <a:pt x="61785" y="705370"/>
                  </a:lnTo>
                  <a:close/>
                </a:path>
                <a:path w="960755" h="711200">
                  <a:moveTo>
                    <a:pt x="64490" y="0"/>
                  </a:moveTo>
                  <a:lnTo>
                    <a:pt x="43205" y="0"/>
                  </a:lnTo>
                  <a:lnTo>
                    <a:pt x="43205" y="5334"/>
                  </a:lnTo>
                  <a:lnTo>
                    <a:pt x="64490" y="5334"/>
                  </a:lnTo>
                  <a:lnTo>
                    <a:pt x="64490" y="0"/>
                  </a:lnTo>
                  <a:close/>
                </a:path>
                <a:path w="960755" h="711200">
                  <a:moveTo>
                    <a:pt x="82080" y="290398"/>
                  </a:moveTo>
                  <a:lnTo>
                    <a:pt x="60794" y="290398"/>
                  </a:lnTo>
                  <a:lnTo>
                    <a:pt x="60794" y="295744"/>
                  </a:lnTo>
                  <a:lnTo>
                    <a:pt x="82080" y="295744"/>
                  </a:lnTo>
                  <a:lnTo>
                    <a:pt x="82080" y="290398"/>
                  </a:lnTo>
                  <a:close/>
                </a:path>
                <a:path w="960755" h="711200">
                  <a:moveTo>
                    <a:pt x="93700" y="705358"/>
                  </a:moveTo>
                  <a:lnTo>
                    <a:pt x="72428" y="705358"/>
                  </a:lnTo>
                  <a:lnTo>
                    <a:pt x="72428" y="710653"/>
                  </a:lnTo>
                  <a:lnTo>
                    <a:pt x="93700" y="710653"/>
                  </a:lnTo>
                  <a:lnTo>
                    <a:pt x="93700" y="705358"/>
                  </a:lnTo>
                  <a:close/>
                </a:path>
                <a:path w="960755" h="711200">
                  <a:moveTo>
                    <a:pt x="96418" y="0"/>
                  </a:moveTo>
                  <a:lnTo>
                    <a:pt x="75145" y="0"/>
                  </a:lnTo>
                  <a:lnTo>
                    <a:pt x="75145" y="5334"/>
                  </a:lnTo>
                  <a:lnTo>
                    <a:pt x="96418" y="5334"/>
                  </a:lnTo>
                  <a:lnTo>
                    <a:pt x="96418" y="0"/>
                  </a:lnTo>
                  <a:close/>
                </a:path>
                <a:path w="960755" h="711200">
                  <a:moveTo>
                    <a:pt x="113995" y="290398"/>
                  </a:moveTo>
                  <a:lnTo>
                    <a:pt x="92710" y="290398"/>
                  </a:lnTo>
                  <a:lnTo>
                    <a:pt x="92710" y="295744"/>
                  </a:lnTo>
                  <a:lnTo>
                    <a:pt x="113995" y="295744"/>
                  </a:lnTo>
                  <a:lnTo>
                    <a:pt x="113995" y="290398"/>
                  </a:lnTo>
                  <a:close/>
                </a:path>
                <a:path w="960755" h="711200">
                  <a:moveTo>
                    <a:pt x="125628" y="705358"/>
                  </a:moveTo>
                  <a:lnTo>
                    <a:pt x="104343" y="705358"/>
                  </a:lnTo>
                  <a:lnTo>
                    <a:pt x="104343" y="710653"/>
                  </a:lnTo>
                  <a:lnTo>
                    <a:pt x="125628" y="710653"/>
                  </a:lnTo>
                  <a:lnTo>
                    <a:pt x="125628" y="705358"/>
                  </a:lnTo>
                  <a:close/>
                </a:path>
                <a:path w="960755" h="711200">
                  <a:moveTo>
                    <a:pt x="128320" y="0"/>
                  </a:moveTo>
                  <a:lnTo>
                    <a:pt x="107048" y="0"/>
                  </a:lnTo>
                  <a:lnTo>
                    <a:pt x="107048" y="5334"/>
                  </a:lnTo>
                  <a:lnTo>
                    <a:pt x="128320" y="5334"/>
                  </a:lnTo>
                  <a:lnTo>
                    <a:pt x="128320" y="0"/>
                  </a:lnTo>
                  <a:close/>
                </a:path>
                <a:path w="960755" h="711200">
                  <a:moveTo>
                    <a:pt x="145910" y="290398"/>
                  </a:moveTo>
                  <a:lnTo>
                    <a:pt x="124637" y="290398"/>
                  </a:lnTo>
                  <a:lnTo>
                    <a:pt x="124637" y="295744"/>
                  </a:lnTo>
                  <a:lnTo>
                    <a:pt x="145910" y="295744"/>
                  </a:lnTo>
                  <a:lnTo>
                    <a:pt x="145910" y="290398"/>
                  </a:lnTo>
                  <a:close/>
                </a:path>
                <a:path w="960755" h="711200">
                  <a:moveTo>
                    <a:pt x="157543" y="705358"/>
                  </a:moveTo>
                  <a:lnTo>
                    <a:pt x="136271" y="705358"/>
                  </a:lnTo>
                  <a:lnTo>
                    <a:pt x="136271" y="710653"/>
                  </a:lnTo>
                  <a:lnTo>
                    <a:pt x="157543" y="710653"/>
                  </a:lnTo>
                  <a:lnTo>
                    <a:pt x="157543" y="705358"/>
                  </a:lnTo>
                  <a:close/>
                </a:path>
                <a:path w="960755" h="711200">
                  <a:moveTo>
                    <a:pt x="160235" y="0"/>
                  </a:moveTo>
                  <a:lnTo>
                    <a:pt x="138963" y="0"/>
                  </a:lnTo>
                  <a:lnTo>
                    <a:pt x="138963" y="5334"/>
                  </a:lnTo>
                  <a:lnTo>
                    <a:pt x="160235" y="5334"/>
                  </a:lnTo>
                  <a:lnTo>
                    <a:pt x="160235" y="0"/>
                  </a:lnTo>
                  <a:close/>
                </a:path>
                <a:path w="960755" h="711200">
                  <a:moveTo>
                    <a:pt x="177838" y="290398"/>
                  </a:moveTo>
                  <a:lnTo>
                    <a:pt x="156552" y="290398"/>
                  </a:lnTo>
                  <a:lnTo>
                    <a:pt x="156552" y="295744"/>
                  </a:lnTo>
                  <a:lnTo>
                    <a:pt x="177838" y="295744"/>
                  </a:lnTo>
                  <a:lnTo>
                    <a:pt x="177838" y="290398"/>
                  </a:lnTo>
                  <a:close/>
                </a:path>
                <a:path w="960755" h="711200">
                  <a:moveTo>
                    <a:pt x="189458" y="705358"/>
                  </a:moveTo>
                  <a:lnTo>
                    <a:pt x="168173" y="705358"/>
                  </a:lnTo>
                  <a:lnTo>
                    <a:pt x="168173" y="710653"/>
                  </a:lnTo>
                  <a:lnTo>
                    <a:pt x="189458" y="710653"/>
                  </a:lnTo>
                  <a:lnTo>
                    <a:pt x="189458" y="705358"/>
                  </a:lnTo>
                  <a:close/>
                </a:path>
                <a:path w="960755" h="711200">
                  <a:moveTo>
                    <a:pt x="192163" y="0"/>
                  </a:moveTo>
                  <a:lnTo>
                    <a:pt x="170878" y="0"/>
                  </a:lnTo>
                  <a:lnTo>
                    <a:pt x="170878" y="5334"/>
                  </a:lnTo>
                  <a:lnTo>
                    <a:pt x="192163" y="5334"/>
                  </a:lnTo>
                  <a:lnTo>
                    <a:pt x="192163" y="0"/>
                  </a:lnTo>
                  <a:close/>
                </a:path>
                <a:path w="960755" h="711200">
                  <a:moveTo>
                    <a:pt x="209753" y="290398"/>
                  </a:moveTo>
                  <a:lnTo>
                    <a:pt x="188468" y="290398"/>
                  </a:lnTo>
                  <a:lnTo>
                    <a:pt x="188468" y="295744"/>
                  </a:lnTo>
                  <a:lnTo>
                    <a:pt x="209753" y="295744"/>
                  </a:lnTo>
                  <a:lnTo>
                    <a:pt x="209753" y="290398"/>
                  </a:lnTo>
                  <a:close/>
                </a:path>
                <a:path w="960755" h="711200">
                  <a:moveTo>
                    <a:pt x="221386" y="705358"/>
                  </a:moveTo>
                  <a:lnTo>
                    <a:pt x="200088" y="705358"/>
                  </a:lnTo>
                  <a:lnTo>
                    <a:pt x="200088" y="710653"/>
                  </a:lnTo>
                  <a:lnTo>
                    <a:pt x="221386" y="710653"/>
                  </a:lnTo>
                  <a:lnTo>
                    <a:pt x="221386" y="705358"/>
                  </a:lnTo>
                  <a:close/>
                </a:path>
                <a:path w="960755" h="711200">
                  <a:moveTo>
                    <a:pt x="224066" y="0"/>
                  </a:moveTo>
                  <a:lnTo>
                    <a:pt x="202793" y="0"/>
                  </a:lnTo>
                  <a:lnTo>
                    <a:pt x="202793" y="5334"/>
                  </a:lnTo>
                  <a:lnTo>
                    <a:pt x="224066" y="5334"/>
                  </a:lnTo>
                  <a:lnTo>
                    <a:pt x="224066" y="0"/>
                  </a:lnTo>
                  <a:close/>
                </a:path>
                <a:path w="960755" h="711200">
                  <a:moveTo>
                    <a:pt x="241668" y="290398"/>
                  </a:moveTo>
                  <a:lnTo>
                    <a:pt x="220370" y="290398"/>
                  </a:lnTo>
                  <a:lnTo>
                    <a:pt x="220370" y="295744"/>
                  </a:lnTo>
                  <a:lnTo>
                    <a:pt x="241668" y="295744"/>
                  </a:lnTo>
                  <a:lnTo>
                    <a:pt x="241668" y="290398"/>
                  </a:lnTo>
                  <a:close/>
                </a:path>
                <a:path w="960755" h="711200">
                  <a:moveTo>
                    <a:pt x="253301" y="705358"/>
                  </a:moveTo>
                  <a:lnTo>
                    <a:pt x="232016" y="705358"/>
                  </a:lnTo>
                  <a:lnTo>
                    <a:pt x="232016" y="710653"/>
                  </a:lnTo>
                  <a:lnTo>
                    <a:pt x="253301" y="710653"/>
                  </a:lnTo>
                  <a:lnTo>
                    <a:pt x="253301" y="705358"/>
                  </a:lnTo>
                  <a:close/>
                </a:path>
                <a:path w="960755" h="711200">
                  <a:moveTo>
                    <a:pt x="255993" y="0"/>
                  </a:moveTo>
                  <a:lnTo>
                    <a:pt x="234708" y="0"/>
                  </a:lnTo>
                  <a:lnTo>
                    <a:pt x="234708" y="5334"/>
                  </a:lnTo>
                  <a:lnTo>
                    <a:pt x="255993" y="5334"/>
                  </a:lnTo>
                  <a:lnTo>
                    <a:pt x="255993" y="0"/>
                  </a:lnTo>
                  <a:close/>
                </a:path>
                <a:path w="960755" h="711200">
                  <a:moveTo>
                    <a:pt x="273583" y="290398"/>
                  </a:moveTo>
                  <a:lnTo>
                    <a:pt x="252298" y="290398"/>
                  </a:lnTo>
                  <a:lnTo>
                    <a:pt x="252298" y="295744"/>
                  </a:lnTo>
                  <a:lnTo>
                    <a:pt x="273583" y="295744"/>
                  </a:lnTo>
                  <a:lnTo>
                    <a:pt x="273583" y="290398"/>
                  </a:lnTo>
                  <a:close/>
                </a:path>
                <a:path w="960755" h="711200">
                  <a:moveTo>
                    <a:pt x="285216" y="705358"/>
                  </a:moveTo>
                  <a:lnTo>
                    <a:pt x="263931" y="705358"/>
                  </a:lnTo>
                  <a:lnTo>
                    <a:pt x="263931" y="710653"/>
                  </a:lnTo>
                  <a:lnTo>
                    <a:pt x="285216" y="710653"/>
                  </a:lnTo>
                  <a:lnTo>
                    <a:pt x="285216" y="705358"/>
                  </a:lnTo>
                  <a:close/>
                </a:path>
                <a:path w="960755" h="711200">
                  <a:moveTo>
                    <a:pt x="287909" y="0"/>
                  </a:moveTo>
                  <a:lnTo>
                    <a:pt x="266636" y="0"/>
                  </a:lnTo>
                  <a:lnTo>
                    <a:pt x="266636" y="5334"/>
                  </a:lnTo>
                  <a:lnTo>
                    <a:pt x="287909" y="5334"/>
                  </a:lnTo>
                  <a:lnTo>
                    <a:pt x="287909" y="0"/>
                  </a:lnTo>
                  <a:close/>
                </a:path>
                <a:path w="960755" h="711200">
                  <a:moveTo>
                    <a:pt x="305498" y="290398"/>
                  </a:moveTo>
                  <a:lnTo>
                    <a:pt x="284226" y="290398"/>
                  </a:lnTo>
                  <a:lnTo>
                    <a:pt x="284226" y="295744"/>
                  </a:lnTo>
                  <a:lnTo>
                    <a:pt x="305498" y="295744"/>
                  </a:lnTo>
                  <a:lnTo>
                    <a:pt x="305498" y="290398"/>
                  </a:lnTo>
                  <a:close/>
                </a:path>
                <a:path w="960755" h="711200">
                  <a:moveTo>
                    <a:pt x="317131" y="705358"/>
                  </a:moveTo>
                  <a:lnTo>
                    <a:pt x="295846" y="705358"/>
                  </a:lnTo>
                  <a:lnTo>
                    <a:pt x="295846" y="710653"/>
                  </a:lnTo>
                  <a:lnTo>
                    <a:pt x="317131" y="710653"/>
                  </a:lnTo>
                  <a:lnTo>
                    <a:pt x="317131" y="705358"/>
                  </a:lnTo>
                  <a:close/>
                </a:path>
                <a:path w="960755" h="711200">
                  <a:moveTo>
                    <a:pt x="319811" y="0"/>
                  </a:moveTo>
                  <a:lnTo>
                    <a:pt x="298538" y="0"/>
                  </a:lnTo>
                  <a:lnTo>
                    <a:pt x="298538" y="5334"/>
                  </a:lnTo>
                  <a:lnTo>
                    <a:pt x="319811" y="5334"/>
                  </a:lnTo>
                  <a:lnTo>
                    <a:pt x="319811" y="0"/>
                  </a:lnTo>
                  <a:close/>
                </a:path>
                <a:path w="960755" h="711200">
                  <a:moveTo>
                    <a:pt x="337413" y="290398"/>
                  </a:moveTo>
                  <a:lnTo>
                    <a:pt x="316141" y="290398"/>
                  </a:lnTo>
                  <a:lnTo>
                    <a:pt x="316141" y="295744"/>
                  </a:lnTo>
                  <a:lnTo>
                    <a:pt x="337413" y="295744"/>
                  </a:lnTo>
                  <a:lnTo>
                    <a:pt x="337413" y="290398"/>
                  </a:lnTo>
                  <a:close/>
                </a:path>
                <a:path w="960755" h="711200">
                  <a:moveTo>
                    <a:pt x="349046" y="705358"/>
                  </a:moveTo>
                  <a:lnTo>
                    <a:pt x="327761" y="705358"/>
                  </a:lnTo>
                  <a:lnTo>
                    <a:pt x="327761" y="710653"/>
                  </a:lnTo>
                  <a:lnTo>
                    <a:pt x="349046" y="710653"/>
                  </a:lnTo>
                  <a:lnTo>
                    <a:pt x="349046" y="705358"/>
                  </a:lnTo>
                  <a:close/>
                </a:path>
                <a:path w="960755" h="711200">
                  <a:moveTo>
                    <a:pt x="351751" y="0"/>
                  </a:moveTo>
                  <a:lnTo>
                    <a:pt x="330479" y="0"/>
                  </a:lnTo>
                  <a:lnTo>
                    <a:pt x="330479" y="5334"/>
                  </a:lnTo>
                  <a:lnTo>
                    <a:pt x="351751" y="5334"/>
                  </a:lnTo>
                  <a:lnTo>
                    <a:pt x="351751" y="0"/>
                  </a:lnTo>
                  <a:close/>
                </a:path>
                <a:path w="960755" h="711200">
                  <a:moveTo>
                    <a:pt x="369328" y="290398"/>
                  </a:moveTo>
                  <a:lnTo>
                    <a:pt x="348056" y="290398"/>
                  </a:lnTo>
                  <a:lnTo>
                    <a:pt x="348056" y="295744"/>
                  </a:lnTo>
                  <a:lnTo>
                    <a:pt x="369328" y="295744"/>
                  </a:lnTo>
                  <a:lnTo>
                    <a:pt x="369328" y="290398"/>
                  </a:lnTo>
                  <a:close/>
                </a:path>
                <a:path w="960755" h="711200">
                  <a:moveTo>
                    <a:pt x="380961" y="705358"/>
                  </a:moveTo>
                  <a:lnTo>
                    <a:pt x="359676" y="705358"/>
                  </a:lnTo>
                  <a:lnTo>
                    <a:pt x="359676" y="710653"/>
                  </a:lnTo>
                  <a:lnTo>
                    <a:pt x="380961" y="710653"/>
                  </a:lnTo>
                  <a:lnTo>
                    <a:pt x="380961" y="705358"/>
                  </a:lnTo>
                  <a:close/>
                </a:path>
                <a:path w="960755" h="711200">
                  <a:moveTo>
                    <a:pt x="383679" y="0"/>
                  </a:moveTo>
                  <a:lnTo>
                    <a:pt x="362369" y="0"/>
                  </a:lnTo>
                  <a:lnTo>
                    <a:pt x="362369" y="5334"/>
                  </a:lnTo>
                  <a:lnTo>
                    <a:pt x="383679" y="5334"/>
                  </a:lnTo>
                  <a:lnTo>
                    <a:pt x="383679" y="0"/>
                  </a:lnTo>
                  <a:close/>
                </a:path>
                <a:path w="960755" h="711200">
                  <a:moveTo>
                    <a:pt x="401256" y="290398"/>
                  </a:moveTo>
                  <a:lnTo>
                    <a:pt x="379958" y="290398"/>
                  </a:lnTo>
                  <a:lnTo>
                    <a:pt x="379958" y="295744"/>
                  </a:lnTo>
                  <a:lnTo>
                    <a:pt x="401256" y="295744"/>
                  </a:lnTo>
                  <a:lnTo>
                    <a:pt x="401256" y="290398"/>
                  </a:lnTo>
                  <a:close/>
                </a:path>
                <a:path w="960755" h="711200">
                  <a:moveTo>
                    <a:pt x="412889" y="705358"/>
                  </a:moveTo>
                  <a:lnTo>
                    <a:pt x="391617" y="705358"/>
                  </a:lnTo>
                  <a:lnTo>
                    <a:pt x="391617" y="710653"/>
                  </a:lnTo>
                  <a:lnTo>
                    <a:pt x="412889" y="710653"/>
                  </a:lnTo>
                  <a:lnTo>
                    <a:pt x="412889" y="705358"/>
                  </a:lnTo>
                  <a:close/>
                </a:path>
                <a:path w="960755" h="711200">
                  <a:moveTo>
                    <a:pt x="415569" y="0"/>
                  </a:moveTo>
                  <a:lnTo>
                    <a:pt x="394309" y="0"/>
                  </a:lnTo>
                  <a:lnTo>
                    <a:pt x="394309" y="5334"/>
                  </a:lnTo>
                  <a:lnTo>
                    <a:pt x="415569" y="5334"/>
                  </a:lnTo>
                  <a:lnTo>
                    <a:pt x="415569" y="0"/>
                  </a:lnTo>
                  <a:close/>
                </a:path>
                <a:path w="960755" h="711200">
                  <a:moveTo>
                    <a:pt x="433158" y="290398"/>
                  </a:moveTo>
                  <a:lnTo>
                    <a:pt x="411873" y="290398"/>
                  </a:lnTo>
                  <a:lnTo>
                    <a:pt x="411873" y="295744"/>
                  </a:lnTo>
                  <a:lnTo>
                    <a:pt x="433158" y="295744"/>
                  </a:lnTo>
                  <a:lnTo>
                    <a:pt x="433158" y="290398"/>
                  </a:lnTo>
                  <a:close/>
                </a:path>
                <a:path w="960755" h="711200">
                  <a:moveTo>
                    <a:pt x="444817" y="705358"/>
                  </a:moveTo>
                  <a:lnTo>
                    <a:pt x="423519" y="705358"/>
                  </a:lnTo>
                  <a:lnTo>
                    <a:pt x="423519" y="710653"/>
                  </a:lnTo>
                  <a:lnTo>
                    <a:pt x="444817" y="710653"/>
                  </a:lnTo>
                  <a:lnTo>
                    <a:pt x="444817" y="705358"/>
                  </a:lnTo>
                  <a:close/>
                </a:path>
                <a:path w="960755" h="711200">
                  <a:moveTo>
                    <a:pt x="447497" y="0"/>
                  </a:moveTo>
                  <a:lnTo>
                    <a:pt x="426237" y="0"/>
                  </a:lnTo>
                  <a:lnTo>
                    <a:pt x="426237" y="5334"/>
                  </a:lnTo>
                  <a:lnTo>
                    <a:pt x="447497" y="5334"/>
                  </a:lnTo>
                  <a:lnTo>
                    <a:pt x="447497" y="0"/>
                  </a:lnTo>
                  <a:close/>
                </a:path>
                <a:path w="960755" h="711200">
                  <a:moveTo>
                    <a:pt x="465086" y="290398"/>
                  </a:moveTo>
                  <a:lnTo>
                    <a:pt x="443801" y="290398"/>
                  </a:lnTo>
                  <a:lnTo>
                    <a:pt x="443801" y="295744"/>
                  </a:lnTo>
                  <a:lnTo>
                    <a:pt x="465086" y="295744"/>
                  </a:lnTo>
                  <a:lnTo>
                    <a:pt x="465086" y="290398"/>
                  </a:lnTo>
                  <a:close/>
                </a:path>
                <a:path w="960755" h="711200">
                  <a:moveTo>
                    <a:pt x="476707" y="705358"/>
                  </a:moveTo>
                  <a:lnTo>
                    <a:pt x="455434" y="705358"/>
                  </a:lnTo>
                  <a:lnTo>
                    <a:pt x="455434" y="710653"/>
                  </a:lnTo>
                  <a:lnTo>
                    <a:pt x="476707" y="710653"/>
                  </a:lnTo>
                  <a:lnTo>
                    <a:pt x="476707" y="705358"/>
                  </a:lnTo>
                  <a:close/>
                </a:path>
                <a:path w="960755" h="711200">
                  <a:moveTo>
                    <a:pt x="479437" y="0"/>
                  </a:moveTo>
                  <a:lnTo>
                    <a:pt x="458127" y="0"/>
                  </a:lnTo>
                  <a:lnTo>
                    <a:pt x="458127" y="5334"/>
                  </a:lnTo>
                  <a:lnTo>
                    <a:pt x="479437" y="5334"/>
                  </a:lnTo>
                  <a:lnTo>
                    <a:pt x="479437" y="0"/>
                  </a:lnTo>
                  <a:close/>
                </a:path>
                <a:path w="960755" h="711200">
                  <a:moveTo>
                    <a:pt x="497001" y="290398"/>
                  </a:moveTo>
                  <a:lnTo>
                    <a:pt x="475703" y="290398"/>
                  </a:lnTo>
                  <a:lnTo>
                    <a:pt x="475703" y="295744"/>
                  </a:lnTo>
                  <a:lnTo>
                    <a:pt x="497001" y="295744"/>
                  </a:lnTo>
                  <a:lnTo>
                    <a:pt x="497001" y="290398"/>
                  </a:lnTo>
                  <a:close/>
                </a:path>
                <a:path w="960755" h="711200">
                  <a:moveTo>
                    <a:pt x="508647" y="705358"/>
                  </a:moveTo>
                  <a:lnTo>
                    <a:pt x="487387" y="705358"/>
                  </a:lnTo>
                  <a:lnTo>
                    <a:pt x="487387" y="710653"/>
                  </a:lnTo>
                  <a:lnTo>
                    <a:pt x="508647" y="710653"/>
                  </a:lnTo>
                  <a:lnTo>
                    <a:pt x="508647" y="705358"/>
                  </a:lnTo>
                  <a:close/>
                </a:path>
                <a:path w="960755" h="711200">
                  <a:moveTo>
                    <a:pt x="511327" y="0"/>
                  </a:moveTo>
                  <a:lnTo>
                    <a:pt x="490067" y="0"/>
                  </a:lnTo>
                  <a:lnTo>
                    <a:pt x="490067" y="5334"/>
                  </a:lnTo>
                  <a:lnTo>
                    <a:pt x="511327" y="5334"/>
                  </a:lnTo>
                  <a:lnTo>
                    <a:pt x="511327" y="0"/>
                  </a:lnTo>
                  <a:close/>
                </a:path>
                <a:path w="960755" h="711200">
                  <a:moveTo>
                    <a:pt x="528916" y="290398"/>
                  </a:moveTo>
                  <a:lnTo>
                    <a:pt x="507631" y="290398"/>
                  </a:lnTo>
                  <a:lnTo>
                    <a:pt x="507631" y="295744"/>
                  </a:lnTo>
                  <a:lnTo>
                    <a:pt x="528916" y="295744"/>
                  </a:lnTo>
                  <a:lnTo>
                    <a:pt x="528916" y="290398"/>
                  </a:lnTo>
                  <a:close/>
                </a:path>
                <a:path w="960755" h="711200">
                  <a:moveTo>
                    <a:pt x="540575" y="705358"/>
                  </a:moveTo>
                  <a:lnTo>
                    <a:pt x="519277" y="705358"/>
                  </a:lnTo>
                  <a:lnTo>
                    <a:pt x="519277" y="710653"/>
                  </a:lnTo>
                  <a:lnTo>
                    <a:pt x="540575" y="710653"/>
                  </a:lnTo>
                  <a:lnTo>
                    <a:pt x="540575" y="705358"/>
                  </a:lnTo>
                  <a:close/>
                </a:path>
                <a:path w="960755" h="711200">
                  <a:moveTo>
                    <a:pt x="543255" y="0"/>
                  </a:moveTo>
                  <a:lnTo>
                    <a:pt x="521970" y="0"/>
                  </a:lnTo>
                  <a:lnTo>
                    <a:pt x="521970" y="5334"/>
                  </a:lnTo>
                  <a:lnTo>
                    <a:pt x="543255" y="5334"/>
                  </a:lnTo>
                  <a:lnTo>
                    <a:pt x="543255" y="0"/>
                  </a:lnTo>
                  <a:close/>
                </a:path>
                <a:path w="960755" h="711200">
                  <a:moveTo>
                    <a:pt x="560857" y="290398"/>
                  </a:moveTo>
                  <a:lnTo>
                    <a:pt x="539572" y="290398"/>
                  </a:lnTo>
                  <a:lnTo>
                    <a:pt x="539572" y="295744"/>
                  </a:lnTo>
                  <a:lnTo>
                    <a:pt x="560857" y="295744"/>
                  </a:lnTo>
                  <a:lnTo>
                    <a:pt x="560857" y="290398"/>
                  </a:lnTo>
                  <a:close/>
                </a:path>
                <a:path w="960755" h="711200">
                  <a:moveTo>
                    <a:pt x="572465" y="705358"/>
                  </a:moveTo>
                  <a:lnTo>
                    <a:pt x="551205" y="705358"/>
                  </a:lnTo>
                  <a:lnTo>
                    <a:pt x="551205" y="710653"/>
                  </a:lnTo>
                  <a:lnTo>
                    <a:pt x="572465" y="710653"/>
                  </a:lnTo>
                  <a:lnTo>
                    <a:pt x="572465" y="705358"/>
                  </a:lnTo>
                  <a:close/>
                </a:path>
                <a:path w="960755" h="711200">
                  <a:moveTo>
                    <a:pt x="575183" y="0"/>
                  </a:moveTo>
                  <a:lnTo>
                    <a:pt x="553885" y="0"/>
                  </a:lnTo>
                  <a:lnTo>
                    <a:pt x="553885" y="5334"/>
                  </a:lnTo>
                  <a:lnTo>
                    <a:pt x="575183" y="5334"/>
                  </a:lnTo>
                  <a:lnTo>
                    <a:pt x="575183" y="0"/>
                  </a:lnTo>
                  <a:close/>
                </a:path>
                <a:path w="960755" h="711200">
                  <a:moveTo>
                    <a:pt x="592747" y="290398"/>
                  </a:moveTo>
                  <a:lnTo>
                    <a:pt x="571449" y="290398"/>
                  </a:lnTo>
                  <a:lnTo>
                    <a:pt x="571449" y="295744"/>
                  </a:lnTo>
                  <a:lnTo>
                    <a:pt x="592747" y="295744"/>
                  </a:lnTo>
                  <a:lnTo>
                    <a:pt x="592747" y="290398"/>
                  </a:lnTo>
                  <a:close/>
                </a:path>
                <a:path w="960755" h="711200">
                  <a:moveTo>
                    <a:pt x="604393" y="705358"/>
                  </a:moveTo>
                  <a:lnTo>
                    <a:pt x="583107" y="705358"/>
                  </a:lnTo>
                  <a:lnTo>
                    <a:pt x="583107" y="710653"/>
                  </a:lnTo>
                  <a:lnTo>
                    <a:pt x="604393" y="710653"/>
                  </a:lnTo>
                  <a:lnTo>
                    <a:pt x="604393" y="705358"/>
                  </a:lnTo>
                  <a:close/>
                </a:path>
                <a:path w="960755" h="711200">
                  <a:moveTo>
                    <a:pt x="607085" y="0"/>
                  </a:moveTo>
                  <a:lnTo>
                    <a:pt x="585787" y="0"/>
                  </a:lnTo>
                  <a:lnTo>
                    <a:pt x="585787" y="5334"/>
                  </a:lnTo>
                  <a:lnTo>
                    <a:pt x="607085" y="5334"/>
                  </a:lnTo>
                  <a:lnTo>
                    <a:pt x="607085" y="0"/>
                  </a:lnTo>
                  <a:close/>
                </a:path>
                <a:path w="960755" h="711200">
                  <a:moveTo>
                    <a:pt x="624662" y="290398"/>
                  </a:moveTo>
                  <a:lnTo>
                    <a:pt x="603377" y="290398"/>
                  </a:lnTo>
                  <a:lnTo>
                    <a:pt x="603377" y="295744"/>
                  </a:lnTo>
                  <a:lnTo>
                    <a:pt x="624662" y="295744"/>
                  </a:lnTo>
                  <a:lnTo>
                    <a:pt x="624662" y="290398"/>
                  </a:lnTo>
                  <a:close/>
                </a:path>
                <a:path w="960755" h="711200">
                  <a:moveTo>
                    <a:pt x="636320" y="705358"/>
                  </a:moveTo>
                  <a:lnTo>
                    <a:pt x="615010" y="705358"/>
                  </a:lnTo>
                  <a:lnTo>
                    <a:pt x="615010" y="710653"/>
                  </a:lnTo>
                  <a:lnTo>
                    <a:pt x="636320" y="710653"/>
                  </a:lnTo>
                  <a:lnTo>
                    <a:pt x="636320" y="705358"/>
                  </a:lnTo>
                  <a:close/>
                </a:path>
                <a:path w="960755" h="711200">
                  <a:moveTo>
                    <a:pt x="638975" y="0"/>
                  </a:moveTo>
                  <a:lnTo>
                    <a:pt x="617715" y="0"/>
                  </a:lnTo>
                  <a:lnTo>
                    <a:pt x="617715" y="5334"/>
                  </a:lnTo>
                  <a:lnTo>
                    <a:pt x="638975" y="5334"/>
                  </a:lnTo>
                  <a:lnTo>
                    <a:pt x="638975" y="0"/>
                  </a:lnTo>
                  <a:close/>
                </a:path>
                <a:path w="960755" h="711200">
                  <a:moveTo>
                    <a:pt x="656564" y="290398"/>
                  </a:moveTo>
                  <a:lnTo>
                    <a:pt x="635304" y="290398"/>
                  </a:lnTo>
                  <a:lnTo>
                    <a:pt x="635304" y="295744"/>
                  </a:lnTo>
                  <a:lnTo>
                    <a:pt x="656564" y="295744"/>
                  </a:lnTo>
                  <a:lnTo>
                    <a:pt x="656564" y="290398"/>
                  </a:lnTo>
                  <a:close/>
                </a:path>
                <a:path w="960755" h="711200">
                  <a:moveTo>
                    <a:pt x="668223" y="705358"/>
                  </a:moveTo>
                  <a:lnTo>
                    <a:pt x="646963" y="705358"/>
                  </a:lnTo>
                  <a:lnTo>
                    <a:pt x="646963" y="710653"/>
                  </a:lnTo>
                  <a:lnTo>
                    <a:pt x="668223" y="710653"/>
                  </a:lnTo>
                  <a:lnTo>
                    <a:pt x="668223" y="705358"/>
                  </a:lnTo>
                  <a:close/>
                </a:path>
                <a:path w="960755" h="711200">
                  <a:moveTo>
                    <a:pt x="670953" y="0"/>
                  </a:moveTo>
                  <a:lnTo>
                    <a:pt x="649617" y="0"/>
                  </a:lnTo>
                  <a:lnTo>
                    <a:pt x="649617" y="5334"/>
                  </a:lnTo>
                  <a:lnTo>
                    <a:pt x="670953" y="5334"/>
                  </a:lnTo>
                  <a:lnTo>
                    <a:pt x="670953" y="0"/>
                  </a:lnTo>
                  <a:close/>
                </a:path>
                <a:path w="960755" h="711200">
                  <a:moveTo>
                    <a:pt x="688505" y="290398"/>
                  </a:moveTo>
                  <a:lnTo>
                    <a:pt x="667232" y="290398"/>
                  </a:lnTo>
                  <a:lnTo>
                    <a:pt x="667232" y="295744"/>
                  </a:lnTo>
                  <a:lnTo>
                    <a:pt x="688505" y="295744"/>
                  </a:lnTo>
                  <a:lnTo>
                    <a:pt x="688505" y="290398"/>
                  </a:lnTo>
                  <a:close/>
                </a:path>
                <a:path w="960755" h="711200">
                  <a:moveTo>
                    <a:pt x="700125" y="705358"/>
                  </a:moveTo>
                  <a:lnTo>
                    <a:pt x="678853" y="705358"/>
                  </a:lnTo>
                  <a:lnTo>
                    <a:pt x="678853" y="710653"/>
                  </a:lnTo>
                  <a:lnTo>
                    <a:pt x="700125" y="710653"/>
                  </a:lnTo>
                  <a:lnTo>
                    <a:pt x="700125" y="705358"/>
                  </a:lnTo>
                  <a:close/>
                </a:path>
                <a:path w="960755" h="711200">
                  <a:moveTo>
                    <a:pt x="702843" y="0"/>
                  </a:moveTo>
                  <a:lnTo>
                    <a:pt x="681583" y="0"/>
                  </a:lnTo>
                  <a:lnTo>
                    <a:pt x="681583" y="5334"/>
                  </a:lnTo>
                  <a:lnTo>
                    <a:pt x="702843" y="5334"/>
                  </a:lnTo>
                  <a:lnTo>
                    <a:pt x="702843" y="0"/>
                  </a:lnTo>
                  <a:close/>
                </a:path>
                <a:path w="960755" h="711200">
                  <a:moveTo>
                    <a:pt x="720407" y="290398"/>
                  </a:moveTo>
                  <a:lnTo>
                    <a:pt x="699147" y="290398"/>
                  </a:lnTo>
                  <a:lnTo>
                    <a:pt x="699147" y="295744"/>
                  </a:lnTo>
                  <a:lnTo>
                    <a:pt x="720407" y="295744"/>
                  </a:lnTo>
                  <a:lnTo>
                    <a:pt x="720407" y="290398"/>
                  </a:lnTo>
                  <a:close/>
                </a:path>
                <a:path w="960755" h="711200">
                  <a:moveTo>
                    <a:pt x="732053" y="705358"/>
                  </a:moveTo>
                  <a:lnTo>
                    <a:pt x="710768" y="705358"/>
                  </a:lnTo>
                  <a:lnTo>
                    <a:pt x="710768" y="710653"/>
                  </a:lnTo>
                  <a:lnTo>
                    <a:pt x="732053" y="710653"/>
                  </a:lnTo>
                  <a:lnTo>
                    <a:pt x="732053" y="705358"/>
                  </a:lnTo>
                  <a:close/>
                </a:path>
                <a:path w="960755" h="711200">
                  <a:moveTo>
                    <a:pt x="734733" y="0"/>
                  </a:moveTo>
                  <a:lnTo>
                    <a:pt x="713473" y="0"/>
                  </a:lnTo>
                  <a:lnTo>
                    <a:pt x="713473" y="5334"/>
                  </a:lnTo>
                  <a:lnTo>
                    <a:pt x="734733" y="5334"/>
                  </a:lnTo>
                  <a:lnTo>
                    <a:pt x="734733" y="0"/>
                  </a:lnTo>
                  <a:close/>
                </a:path>
                <a:path w="960755" h="711200">
                  <a:moveTo>
                    <a:pt x="752335" y="290398"/>
                  </a:moveTo>
                  <a:lnTo>
                    <a:pt x="731050" y="290398"/>
                  </a:lnTo>
                  <a:lnTo>
                    <a:pt x="731050" y="295744"/>
                  </a:lnTo>
                  <a:lnTo>
                    <a:pt x="752335" y="295744"/>
                  </a:lnTo>
                  <a:lnTo>
                    <a:pt x="752335" y="290398"/>
                  </a:lnTo>
                  <a:close/>
                </a:path>
                <a:path w="960755" h="711200">
                  <a:moveTo>
                    <a:pt x="763993" y="705358"/>
                  </a:moveTo>
                  <a:lnTo>
                    <a:pt x="742734" y="705358"/>
                  </a:lnTo>
                  <a:lnTo>
                    <a:pt x="742734" y="710653"/>
                  </a:lnTo>
                  <a:lnTo>
                    <a:pt x="763993" y="710653"/>
                  </a:lnTo>
                  <a:lnTo>
                    <a:pt x="763993" y="705358"/>
                  </a:lnTo>
                  <a:close/>
                </a:path>
                <a:path w="960755" h="711200">
                  <a:moveTo>
                    <a:pt x="766673" y="0"/>
                  </a:moveTo>
                  <a:lnTo>
                    <a:pt x="745375" y="0"/>
                  </a:lnTo>
                  <a:lnTo>
                    <a:pt x="745375" y="5334"/>
                  </a:lnTo>
                  <a:lnTo>
                    <a:pt x="766673" y="5334"/>
                  </a:lnTo>
                  <a:lnTo>
                    <a:pt x="766673" y="0"/>
                  </a:lnTo>
                  <a:close/>
                </a:path>
                <a:path w="960755" h="711200">
                  <a:moveTo>
                    <a:pt x="784275" y="290398"/>
                  </a:moveTo>
                  <a:lnTo>
                    <a:pt x="762965" y="290398"/>
                  </a:lnTo>
                  <a:lnTo>
                    <a:pt x="762965" y="295744"/>
                  </a:lnTo>
                  <a:lnTo>
                    <a:pt x="784275" y="295744"/>
                  </a:lnTo>
                  <a:lnTo>
                    <a:pt x="784275" y="290398"/>
                  </a:lnTo>
                  <a:close/>
                </a:path>
                <a:path w="960755" h="711200">
                  <a:moveTo>
                    <a:pt x="795883" y="705358"/>
                  </a:moveTo>
                  <a:lnTo>
                    <a:pt x="774623" y="705358"/>
                  </a:lnTo>
                  <a:lnTo>
                    <a:pt x="774623" y="710653"/>
                  </a:lnTo>
                  <a:lnTo>
                    <a:pt x="795883" y="710653"/>
                  </a:lnTo>
                  <a:lnTo>
                    <a:pt x="795883" y="705358"/>
                  </a:lnTo>
                  <a:close/>
                </a:path>
                <a:path w="960755" h="711200">
                  <a:moveTo>
                    <a:pt x="798601" y="0"/>
                  </a:moveTo>
                  <a:lnTo>
                    <a:pt x="777316" y="0"/>
                  </a:lnTo>
                  <a:lnTo>
                    <a:pt x="777316" y="5334"/>
                  </a:lnTo>
                  <a:lnTo>
                    <a:pt x="798601" y="5334"/>
                  </a:lnTo>
                  <a:lnTo>
                    <a:pt x="798601" y="0"/>
                  </a:lnTo>
                  <a:close/>
                </a:path>
                <a:path w="960755" h="711200">
                  <a:moveTo>
                    <a:pt x="816152" y="290398"/>
                  </a:moveTo>
                  <a:lnTo>
                    <a:pt x="794918" y="290398"/>
                  </a:lnTo>
                  <a:lnTo>
                    <a:pt x="794918" y="295744"/>
                  </a:lnTo>
                  <a:lnTo>
                    <a:pt x="816152" y="295744"/>
                  </a:lnTo>
                  <a:lnTo>
                    <a:pt x="816152" y="290398"/>
                  </a:lnTo>
                  <a:close/>
                </a:path>
                <a:path w="960755" h="711200">
                  <a:moveTo>
                    <a:pt x="827811" y="705358"/>
                  </a:moveTo>
                  <a:lnTo>
                    <a:pt x="806526" y="705358"/>
                  </a:lnTo>
                  <a:lnTo>
                    <a:pt x="806526" y="710653"/>
                  </a:lnTo>
                  <a:lnTo>
                    <a:pt x="827811" y="710653"/>
                  </a:lnTo>
                  <a:lnTo>
                    <a:pt x="827811" y="705358"/>
                  </a:lnTo>
                  <a:close/>
                </a:path>
                <a:path w="960755" h="711200">
                  <a:moveTo>
                    <a:pt x="830503" y="0"/>
                  </a:moveTo>
                  <a:lnTo>
                    <a:pt x="809244" y="0"/>
                  </a:lnTo>
                  <a:lnTo>
                    <a:pt x="809244" y="5334"/>
                  </a:lnTo>
                  <a:lnTo>
                    <a:pt x="830503" y="5334"/>
                  </a:lnTo>
                  <a:lnTo>
                    <a:pt x="830503" y="0"/>
                  </a:lnTo>
                  <a:close/>
                </a:path>
                <a:path w="960755" h="711200">
                  <a:moveTo>
                    <a:pt x="848067" y="290398"/>
                  </a:moveTo>
                  <a:lnTo>
                    <a:pt x="826808" y="290398"/>
                  </a:lnTo>
                  <a:lnTo>
                    <a:pt x="826808" y="295744"/>
                  </a:lnTo>
                  <a:lnTo>
                    <a:pt x="848067" y="295744"/>
                  </a:lnTo>
                  <a:lnTo>
                    <a:pt x="848067" y="290398"/>
                  </a:lnTo>
                  <a:close/>
                </a:path>
                <a:path w="960755" h="711200">
                  <a:moveTo>
                    <a:pt x="859713" y="705358"/>
                  </a:moveTo>
                  <a:lnTo>
                    <a:pt x="838454" y="705358"/>
                  </a:lnTo>
                  <a:lnTo>
                    <a:pt x="838454" y="710653"/>
                  </a:lnTo>
                  <a:lnTo>
                    <a:pt x="859713" y="710653"/>
                  </a:lnTo>
                  <a:lnTo>
                    <a:pt x="859713" y="705358"/>
                  </a:lnTo>
                  <a:close/>
                </a:path>
                <a:path w="960755" h="711200">
                  <a:moveTo>
                    <a:pt x="862444" y="0"/>
                  </a:moveTo>
                  <a:lnTo>
                    <a:pt x="841146" y="0"/>
                  </a:lnTo>
                  <a:lnTo>
                    <a:pt x="841146" y="5334"/>
                  </a:lnTo>
                  <a:lnTo>
                    <a:pt x="862444" y="5334"/>
                  </a:lnTo>
                  <a:lnTo>
                    <a:pt x="862444" y="0"/>
                  </a:lnTo>
                  <a:close/>
                </a:path>
                <a:path w="960755" h="711200">
                  <a:moveTo>
                    <a:pt x="880046" y="290398"/>
                  </a:moveTo>
                  <a:lnTo>
                    <a:pt x="858710" y="290398"/>
                  </a:lnTo>
                  <a:lnTo>
                    <a:pt x="858710" y="295744"/>
                  </a:lnTo>
                  <a:lnTo>
                    <a:pt x="880046" y="295744"/>
                  </a:lnTo>
                  <a:lnTo>
                    <a:pt x="880046" y="290398"/>
                  </a:lnTo>
                  <a:close/>
                </a:path>
                <a:path w="960755" h="711200">
                  <a:moveTo>
                    <a:pt x="891654" y="705358"/>
                  </a:moveTo>
                  <a:lnTo>
                    <a:pt x="870356" y="705358"/>
                  </a:lnTo>
                  <a:lnTo>
                    <a:pt x="870356" y="710653"/>
                  </a:lnTo>
                  <a:lnTo>
                    <a:pt x="891654" y="710653"/>
                  </a:lnTo>
                  <a:lnTo>
                    <a:pt x="891654" y="705358"/>
                  </a:lnTo>
                  <a:close/>
                </a:path>
                <a:path w="960755" h="711200">
                  <a:moveTo>
                    <a:pt x="894334" y="0"/>
                  </a:moveTo>
                  <a:lnTo>
                    <a:pt x="873061" y="0"/>
                  </a:lnTo>
                  <a:lnTo>
                    <a:pt x="873061" y="5334"/>
                  </a:lnTo>
                  <a:lnTo>
                    <a:pt x="894334" y="5334"/>
                  </a:lnTo>
                  <a:lnTo>
                    <a:pt x="894334" y="0"/>
                  </a:lnTo>
                  <a:close/>
                </a:path>
                <a:path w="960755" h="711200">
                  <a:moveTo>
                    <a:pt x="911923" y="290398"/>
                  </a:moveTo>
                  <a:lnTo>
                    <a:pt x="890676" y="290398"/>
                  </a:lnTo>
                  <a:lnTo>
                    <a:pt x="890676" y="295744"/>
                  </a:lnTo>
                  <a:lnTo>
                    <a:pt x="911923" y="295744"/>
                  </a:lnTo>
                  <a:lnTo>
                    <a:pt x="911923" y="290398"/>
                  </a:lnTo>
                  <a:close/>
                </a:path>
                <a:path w="960755" h="711200">
                  <a:moveTo>
                    <a:pt x="924026" y="705154"/>
                  </a:moveTo>
                  <a:lnTo>
                    <a:pt x="921143" y="700709"/>
                  </a:lnTo>
                  <a:lnTo>
                    <a:pt x="916457" y="703719"/>
                  </a:lnTo>
                  <a:lnTo>
                    <a:pt x="910958" y="705370"/>
                  </a:lnTo>
                  <a:lnTo>
                    <a:pt x="905344" y="705370"/>
                  </a:lnTo>
                  <a:lnTo>
                    <a:pt x="902296" y="705370"/>
                  </a:lnTo>
                  <a:lnTo>
                    <a:pt x="902296" y="710666"/>
                  </a:lnTo>
                  <a:lnTo>
                    <a:pt x="911987" y="710666"/>
                  </a:lnTo>
                  <a:lnTo>
                    <a:pt x="918476" y="708761"/>
                  </a:lnTo>
                  <a:lnTo>
                    <a:pt x="924026" y="705154"/>
                  </a:lnTo>
                  <a:close/>
                </a:path>
                <a:path w="960755" h="711200">
                  <a:moveTo>
                    <a:pt x="926325" y="38"/>
                  </a:moveTo>
                  <a:lnTo>
                    <a:pt x="904976" y="12"/>
                  </a:lnTo>
                  <a:lnTo>
                    <a:pt x="904976" y="5334"/>
                  </a:lnTo>
                  <a:lnTo>
                    <a:pt x="926198" y="5334"/>
                  </a:lnTo>
                  <a:lnTo>
                    <a:pt x="926325" y="38"/>
                  </a:lnTo>
                  <a:close/>
                </a:path>
                <a:path w="960755" h="711200">
                  <a:moveTo>
                    <a:pt x="939888" y="676071"/>
                  </a:moveTo>
                  <a:lnTo>
                    <a:pt x="934567" y="676071"/>
                  </a:lnTo>
                  <a:lnTo>
                    <a:pt x="934567" y="682726"/>
                  </a:lnTo>
                  <a:lnTo>
                    <a:pt x="932446" y="688962"/>
                  </a:lnTo>
                  <a:lnTo>
                    <a:pt x="928331" y="694156"/>
                  </a:lnTo>
                  <a:lnTo>
                    <a:pt x="932510" y="697433"/>
                  </a:lnTo>
                  <a:lnTo>
                    <a:pt x="937323" y="691311"/>
                  </a:lnTo>
                  <a:lnTo>
                    <a:pt x="939888" y="683895"/>
                  </a:lnTo>
                  <a:lnTo>
                    <a:pt x="939888" y="676071"/>
                  </a:lnTo>
                  <a:close/>
                </a:path>
                <a:path w="960755" h="711200">
                  <a:moveTo>
                    <a:pt x="939888" y="650036"/>
                  </a:moveTo>
                  <a:lnTo>
                    <a:pt x="934567" y="650036"/>
                  </a:lnTo>
                  <a:lnTo>
                    <a:pt x="934567" y="671296"/>
                  </a:lnTo>
                  <a:lnTo>
                    <a:pt x="939888" y="671296"/>
                  </a:lnTo>
                  <a:lnTo>
                    <a:pt x="939888" y="650036"/>
                  </a:lnTo>
                  <a:close/>
                </a:path>
                <a:path w="960755" h="711200">
                  <a:moveTo>
                    <a:pt x="939888" y="618121"/>
                  </a:moveTo>
                  <a:lnTo>
                    <a:pt x="934567" y="618121"/>
                  </a:lnTo>
                  <a:lnTo>
                    <a:pt x="934567" y="639394"/>
                  </a:lnTo>
                  <a:lnTo>
                    <a:pt x="939888" y="639394"/>
                  </a:lnTo>
                  <a:lnTo>
                    <a:pt x="939888" y="618121"/>
                  </a:lnTo>
                  <a:close/>
                </a:path>
                <a:path w="960755" h="711200">
                  <a:moveTo>
                    <a:pt x="939888" y="586181"/>
                  </a:moveTo>
                  <a:lnTo>
                    <a:pt x="934567" y="586181"/>
                  </a:lnTo>
                  <a:lnTo>
                    <a:pt x="934567" y="607491"/>
                  </a:lnTo>
                  <a:lnTo>
                    <a:pt x="939888" y="607491"/>
                  </a:lnTo>
                  <a:lnTo>
                    <a:pt x="939888" y="586181"/>
                  </a:lnTo>
                  <a:close/>
                </a:path>
                <a:path w="960755" h="711200">
                  <a:moveTo>
                    <a:pt x="939888" y="554291"/>
                  </a:moveTo>
                  <a:lnTo>
                    <a:pt x="934567" y="554291"/>
                  </a:lnTo>
                  <a:lnTo>
                    <a:pt x="934567" y="575538"/>
                  </a:lnTo>
                  <a:lnTo>
                    <a:pt x="939888" y="575538"/>
                  </a:lnTo>
                  <a:lnTo>
                    <a:pt x="939888" y="554291"/>
                  </a:lnTo>
                  <a:close/>
                </a:path>
                <a:path w="960755" h="711200">
                  <a:moveTo>
                    <a:pt x="939888" y="522376"/>
                  </a:moveTo>
                  <a:lnTo>
                    <a:pt x="934567" y="522376"/>
                  </a:lnTo>
                  <a:lnTo>
                    <a:pt x="934567" y="543636"/>
                  </a:lnTo>
                  <a:lnTo>
                    <a:pt x="939888" y="543636"/>
                  </a:lnTo>
                  <a:lnTo>
                    <a:pt x="939888" y="522376"/>
                  </a:lnTo>
                  <a:close/>
                </a:path>
                <a:path w="960755" h="711200">
                  <a:moveTo>
                    <a:pt x="939888" y="490435"/>
                  </a:moveTo>
                  <a:lnTo>
                    <a:pt x="934567" y="490435"/>
                  </a:lnTo>
                  <a:lnTo>
                    <a:pt x="934567" y="511721"/>
                  </a:lnTo>
                  <a:lnTo>
                    <a:pt x="939888" y="511721"/>
                  </a:lnTo>
                  <a:lnTo>
                    <a:pt x="939888" y="490435"/>
                  </a:lnTo>
                  <a:close/>
                </a:path>
                <a:path w="960755" h="711200">
                  <a:moveTo>
                    <a:pt x="939888" y="458533"/>
                  </a:moveTo>
                  <a:lnTo>
                    <a:pt x="934567" y="458533"/>
                  </a:lnTo>
                  <a:lnTo>
                    <a:pt x="934567" y="479806"/>
                  </a:lnTo>
                  <a:lnTo>
                    <a:pt x="939888" y="479806"/>
                  </a:lnTo>
                  <a:lnTo>
                    <a:pt x="939888" y="458533"/>
                  </a:lnTo>
                  <a:close/>
                </a:path>
                <a:path w="960755" h="711200">
                  <a:moveTo>
                    <a:pt x="939888" y="426618"/>
                  </a:moveTo>
                  <a:lnTo>
                    <a:pt x="934567" y="426618"/>
                  </a:lnTo>
                  <a:lnTo>
                    <a:pt x="934567" y="447878"/>
                  </a:lnTo>
                  <a:lnTo>
                    <a:pt x="939888" y="447878"/>
                  </a:lnTo>
                  <a:lnTo>
                    <a:pt x="939888" y="426618"/>
                  </a:lnTo>
                  <a:close/>
                </a:path>
                <a:path w="960755" h="711200">
                  <a:moveTo>
                    <a:pt x="939888" y="394703"/>
                  </a:moveTo>
                  <a:lnTo>
                    <a:pt x="934567" y="394703"/>
                  </a:lnTo>
                  <a:lnTo>
                    <a:pt x="934567" y="415988"/>
                  </a:lnTo>
                  <a:lnTo>
                    <a:pt x="939888" y="415988"/>
                  </a:lnTo>
                  <a:lnTo>
                    <a:pt x="939888" y="394703"/>
                  </a:lnTo>
                  <a:close/>
                </a:path>
                <a:path w="960755" h="711200">
                  <a:moveTo>
                    <a:pt x="939888" y="362788"/>
                  </a:moveTo>
                  <a:lnTo>
                    <a:pt x="934567" y="362788"/>
                  </a:lnTo>
                  <a:lnTo>
                    <a:pt x="934567" y="384060"/>
                  </a:lnTo>
                  <a:lnTo>
                    <a:pt x="939888" y="384060"/>
                  </a:lnTo>
                  <a:lnTo>
                    <a:pt x="939888" y="362788"/>
                  </a:lnTo>
                  <a:close/>
                </a:path>
                <a:path w="960755" h="711200">
                  <a:moveTo>
                    <a:pt x="939888" y="330860"/>
                  </a:moveTo>
                  <a:lnTo>
                    <a:pt x="934567" y="330860"/>
                  </a:lnTo>
                  <a:lnTo>
                    <a:pt x="934567" y="352120"/>
                  </a:lnTo>
                  <a:lnTo>
                    <a:pt x="939888" y="352120"/>
                  </a:lnTo>
                  <a:lnTo>
                    <a:pt x="939888" y="330860"/>
                  </a:lnTo>
                  <a:close/>
                </a:path>
                <a:path w="960755" h="711200">
                  <a:moveTo>
                    <a:pt x="944308" y="290258"/>
                  </a:moveTo>
                  <a:lnTo>
                    <a:pt x="941387" y="285762"/>
                  </a:lnTo>
                  <a:lnTo>
                    <a:pt x="936726" y="288810"/>
                  </a:lnTo>
                  <a:lnTo>
                    <a:pt x="931227" y="290398"/>
                  </a:lnTo>
                  <a:lnTo>
                    <a:pt x="922566" y="290398"/>
                  </a:lnTo>
                  <a:lnTo>
                    <a:pt x="922566" y="295744"/>
                  </a:lnTo>
                  <a:lnTo>
                    <a:pt x="932294" y="295744"/>
                  </a:lnTo>
                  <a:lnTo>
                    <a:pt x="938745" y="293839"/>
                  </a:lnTo>
                  <a:lnTo>
                    <a:pt x="944308" y="290258"/>
                  </a:lnTo>
                  <a:close/>
                </a:path>
                <a:path w="960755" h="711200">
                  <a:moveTo>
                    <a:pt x="955040" y="16497"/>
                  </a:moveTo>
                  <a:lnTo>
                    <a:pt x="951014" y="9893"/>
                  </a:lnTo>
                  <a:lnTo>
                    <a:pt x="944829" y="4813"/>
                  </a:lnTo>
                  <a:lnTo>
                    <a:pt x="937577" y="2133"/>
                  </a:lnTo>
                  <a:lnTo>
                    <a:pt x="935736" y="7137"/>
                  </a:lnTo>
                  <a:lnTo>
                    <a:pt x="941857" y="9385"/>
                  </a:lnTo>
                  <a:lnTo>
                    <a:pt x="947115" y="13716"/>
                  </a:lnTo>
                  <a:lnTo>
                    <a:pt x="950556" y="19278"/>
                  </a:lnTo>
                  <a:lnTo>
                    <a:pt x="955040" y="16497"/>
                  </a:lnTo>
                  <a:close/>
                </a:path>
                <a:path w="960755" h="711200">
                  <a:moveTo>
                    <a:pt x="960196" y="251079"/>
                  </a:moveTo>
                  <a:lnTo>
                    <a:pt x="954862" y="251079"/>
                  </a:lnTo>
                  <a:lnTo>
                    <a:pt x="954862" y="267792"/>
                  </a:lnTo>
                  <a:lnTo>
                    <a:pt x="952690" y="274040"/>
                  </a:lnTo>
                  <a:lnTo>
                    <a:pt x="948601" y="279234"/>
                  </a:lnTo>
                  <a:lnTo>
                    <a:pt x="952766" y="282536"/>
                  </a:lnTo>
                  <a:lnTo>
                    <a:pt x="957643" y="276377"/>
                  </a:lnTo>
                  <a:lnTo>
                    <a:pt x="960196" y="268998"/>
                  </a:lnTo>
                  <a:lnTo>
                    <a:pt x="960196" y="251079"/>
                  </a:lnTo>
                  <a:close/>
                </a:path>
                <a:path w="960755" h="711200">
                  <a:moveTo>
                    <a:pt x="960196" y="219151"/>
                  </a:moveTo>
                  <a:lnTo>
                    <a:pt x="954862" y="219151"/>
                  </a:lnTo>
                  <a:lnTo>
                    <a:pt x="954862" y="240436"/>
                  </a:lnTo>
                  <a:lnTo>
                    <a:pt x="960196" y="240436"/>
                  </a:lnTo>
                  <a:lnTo>
                    <a:pt x="960196" y="219151"/>
                  </a:lnTo>
                  <a:close/>
                </a:path>
                <a:path w="960755" h="711200">
                  <a:moveTo>
                    <a:pt x="960196" y="187236"/>
                  </a:moveTo>
                  <a:lnTo>
                    <a:pt x="954862" y="187236"/>
                  </a:lnTo>
                  <a:lnTo>
                    <a:pt x="954862" y="208521"/>
                  </a:lnTo>
                  <a:lnTo>
                    <a:pt x="960196" y="208521"/>
                  </a:lnTo>
                  <a:lnTo>
                    <a:pt x="960196" y="187236"/>
                  </a:lnTo>
                  <a:close/>
                </a:path>
                <a:path w="960755" h="711200">
                  <a:moveTo>
                    <a:pt x="960196" y="155321"/>
                  </a:moveTo>
                  <a:lnTo>
                    <a:pt x="954862" y="155321"/>
                  </a:lnTo>
                  <a:lnTo>
                    <a:pt x="954862" y="176580"/>
                  </a:lnTo>
                  <a:lnTo>
                    <a:pt x="960196" y="176580"/>
                  </a:lnTo>
                  <a:lnTo>
                    <a:pt x="960196" y="155321"/>
                  </a:lnTo>
                  <a:close/>
                </a:path>
                <a:path w="960755" h="711200">
                  <a:moveTo>
                    <a:pt x="960196" y="123405"/>
                  </a:moveTo>
                  <a:lnTo>
                    <a:pt x="954862" y="123405"/>
                  </a:lnTo>
                  <a:lnTo>
                    <a:pt x="954862" y="144678"/>
                  </a:lnTo>
                  <a:lnTo>
                    <a:pt x="960196" y="144678"/>
                  </a:lnTo>
                  <a:lnTo>
                    <a:pt x="960196" y="123405"/>
                  </a:lnTo>
                  <a:close/>
                </a:path>
                <a:path w="960755" h="711200">
                  <a:moveTo>
                    <a:pt x="960196" y="91490"/>
                  </a:moveTo>
                  <a:lnTo>
                    <a:pt x="954862" y="91490"/>
                  </a:lnTo>
                  <a:lnTo>
                    <a:pt x="954862" y="112750"/>
                  </a:lnTo>
                  <a:lnTo>
                    <a:pt x="960196" y="112750"/>
                  </a:lnTo>
                  <a:lnTo>
                    <a:pt x="960196" y="91490"/>
                  </a:lnTo>
                  <a:close/>
                </a:path>
                <a:path w="960755" h="711200">
                  <a:moveTo>
                    <a:pt x="960196" y="59575"/>
                  </a:moveTo>
                  <a:lnTo>
                    <a:pt x="954862" y="59575"/>
                  </a:lnTo>
                  <a:lnTo>
                    <a:pt x="954862" y="80835"/>
                  </a:lnTo>
                  <a:lnTo>
                    <a:pt x="960196" y="80835"/>
                  </a:lnTo>
                  <a:lnTo>
                    <a:pt x="960196" y="59575"/>
                  </a:lnTo>
                  <a:close/>
                </a:path>
                <a:path w="960755" h="711200">
                  <a:moveTo>
                    <a:pt x="960196" y="32067"/>
                  </a:moveTo>
                  <a:lnTo>
                    <a:pt x="959929" y="29565"/>
                  </a:lnTo>
                  <a:lnTo>
                    <a:pt x="959358" y="27127"/>
                  </a:lnTo>
                  <a:lnTo>
                    <a:pt x="954189" y="28257"/>
                  </a:lnTo>
                  <a:lnTo>
                    <a:pt x="954620" y="30340"/>
                  </a:lnTo>
                  <a:lnTo>
                    <a:pt x="954811" y="32067"/>
                  </a:lnTo>
                  <a:lnTo>
                    <a:pt x="954862" y="48933"/>
                  </a:lnTo>
                  <a:lnTo>
                    <a:pt x="960196" y="48933"/>
                  </a:lnTo>
                  <a:lnTo>
                    <a:pt x="960196" y="32067"/>
                  </a:lnTo>
                  <a:close/>
                </a:path>
              </a:pathLst>
            </a:custGeom>
            <a:solidFill>
              <a:srgbClr val="C06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70329" y="3773623"/>
              <a:ext cx="132990" cy="55843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4978304" y="3781608"/>
              <a:ext cx="117475" cy="549910"/>
            </a:xfrm>
            <a:custGeom>
              <a:avLst/>
              <a:gdLst/>
              <a:ahLst/>
              <a:cxnLst/>
              <a:rect l="l" t="t" r="r" b="b"/>
              <a:pathLst>
                <a:path w="117475" h="549910">
                  <a:moveTo>
                    <a:pt x="5334" y="519811"/>
                  </a:moveTo>
                  <a:lnTo>
                    <a:pt x="0" y="519811"/>
                  </a:lnTo>
                  <a:lnTo>
                    <a:pt x="0" y="541108"/>
                  </a:lnTo>
                  <a:lnTo>
                    <a:pt x="5334" y="541108"/>
                  </a:lnTo>
                  <a:lnTo>
                    <a:pt x="5334" y="519811"/>
                  </a:lnTo>
                  <a:close/>
                </a:path>
                <a:path w="117475" h="549910">
                  <a:moveTo>
                    <a:pt x="5334" y="487895"/>
                  </a:moveTo>
                  <a:lnTo>
                    <a:pt x="0" y="487895"/>
                  </a:lnTo>
                  <a:lnTo>
                    <a:pt x="0" y="509193"/>
                  </a:lnTo>
                  <a:lnTo>
                    <a:pt x="5334" y="509193"/>
                  </a:lnTo>
                  <a:lnTo>
                    <a:pt x="5334" y="487895"/>
                  </a:lnTo>
                  <a:close/>
                </a:path>
                <a:path w="117475" h="549910">
                  <a:moveTo>
                    <a:pt x="5334" y="456018"/>
                  </a:moveTo>
                  <a:lnTo>
                    <a:pt x="0" y="456018"/>
                  </a:lnTo>
                  <a:lnTo>
                    <a:pt x="0" y="477278"/>
                  </a:lnTo>
                  <a:lnTo>
                    <a:pt x="5334" y="477278"/>
                  </a:lnTo>
                  <a:lnTo>
                    <a:pt x="5334" y="456018"/>
                  </a:lnTo>
                  <a:close/>
                </a:path>
                <a:path w="117475" h="549910">
                  <a:moveTo>
                    <a:pt x="5334" y="424065"/>
                  </a:moveTo>
                  <a:lnTo>
                    <a:pt x="0" y="424065"/>
                  </a:lnTo>
                  <a:lnTo>
                    <a:pt x="0" y="445376"/>
                  </a:lnTo>
                  <a:lnTo>
                    <a:pt x="5334" y="445376"/>
                  </a:lnTo>
                  <a:lnTo>
                    <a:pt x="5334" y="424065"/>
                  </a:lnTo>
                  <a:close/>
                </a:path>
                <a:path w="117475" h="549910">
                  <a:moveTo>
                    <a:pt x="5334" y="392176"/>
                  </a:moveTo>
                  <a:lnTo>
                    <a:pt x="0" y="392176"/>
                  </a:lnTo>
                  <a:lnTo>
                    <a:pt x="0" y="413435"/>
                  </a:lnTo>
                  <a:lnTo>
                    <a:pt x="5334" y="413435"/>
                  </a:lnTo>
                  <a:lnTo>
                    <a:pt x="5334" y="392176"/>
                  </a:lnTo>
                  <a:close/>
                </a:path>
                <a:path w="117475" h="549910">
                  <a:moveTo>
                    <a:pt x="5334" y="360260"/>
                  </a:moveTo>
                  <a:lnTo>
                    <a:pt x="0" y="360260"/>
                  </a:lnTo>
                  <a:lnTo>
                    <a:pt x="0" y="381520"/>
                  </a:lnTo>
                  <a:lnTo>
                    <a:pt x="5334" y="381520"/>
                  </a:lnTo>
                  <a:lnTo>
                    <a:pt x="5334" y="360260"/>
                  </a:lnTo>
                  <a:close/>
                </a:path>
                <a:path w="117475" h="549910">
                  <a:moveTo>
                    <a:pt x="5334" y="328320"/>
                  </a:moveTo>
                  <a:lnTo>
                    <a:pt x="0" y="328320"/>
                  </a:lnTo>
                  <a:lnTo>
                    <a:pt x="0" y="349605"/>
                  </a:lnTo>
                  <a:lnTo>
                    <a:pt x="5334" y="349605"/>
                  </a:lnTo>
                  <a:lnTo>
                    <a:pt x="5334" y="328320"/>
                  </a:lnTo>
                  <a:close/>
                </a:path>
                <a:path w="117475" h="549910">
                  <a:moveTo>
                    <a:pt x="5334" y="296418"/>
                  </a:moveTo>
                  <a:lnTo>
                    <a:pt x="0" y="296418"/>
                  </a:lnTo>
                  <a:lnTo>
                    <a:pt x="0" y="317690"/>
                  </a:lnTo>
                  <a:lnTo>
                    <a:pt x="5334" y="317690"/>
                  </a:lnTo>
                  <a:lnTo>
                    <a:pt x="5334" y="296418"/>
                  </a:lnTo>
                  <a:close/>
                </a:path>
                <a:path w="117475" h="549910">
                  <a:moveTo>
                    <a:pt x="5334" y="264502"/>
                  </a:moveTo>
                  <a:lnTo>
                    <a:pt x="0" y="264502"/>
                  </a:lnTo>
                  <a:lnTo>
                    <a:pt x="0" y="285762"/>
                  </a:lnTo>
                  <a:lnTo>
                    <a:pt x="5334" y="285762"/>
                  </a:lnTo>
                  <a:lnTo>
                    <a:pt x="5334" y="264502"/>
                  </a:lnTo>
                  <a:close/>
                </a:path>
                <a:path w="117475" h="549910">
                  <a:moveTo>
                    <a:pt x="5334" y="232575"/>
                  </a:moveTo>
                  <a:lnTo>
                    <a:pt x="0" y="232575"/>
                  </a:lnTo>
                  <a:lnTo>
                    <a:pt x="0" y="253860"/>
                  </a:lnTo>
                  <a:lnTo>
                    <a:pt x="5334" y="253860"/>
                  </a:lnTo>
                  <a:lnTo>
                    <a:pt x="5334" y="232575"/>
                  </a:lnTo>
                  <a:close/>
                </a:path>
                <a:path w="117475" h="549910">
                  <a:moveTo>
                    <a:pt x="5334" y="200660"/>
                  </a:moveTo>
                  <a:lnTo>
                    <a:pt x="0" y="200660"/>
                  </a:lnTo>
                  <a:lnTo>
                    <a:pt x="0" y="221932"/>
                  </a:lnTo>
                  <a:lnTo>
                    <a:pt x="5334" y="221932"/>
                  </a:lnTo>
                  <a:lnTo>
                    <a:pt x="5334" y="200660"/>
                  </a:lnTo>
                  <a:close/>
                </a:path>
                <a:path w="117475" h="549910">
                  <a:moveTo>
                    <a:pt x="5334" y="168744"/>
                  </a:moveTo>
                  <a:lnTo>
                    <a:pt x="0" y="168744"/>
                  </a:lnTo>
                  <a:lnTo>
                    <a:pt x="0" y="190017"/>
                  </a:lnTo>
                  <a:lnTo>
                    <a:pt x="5334" y="190017"/>
                  </a:lnTo>
                  <a:lnTo>
                    <a:pt x="5334" y="168744"/>
                  </a:lnTo>
                  <a:close/>
                </a:path>
                <a:path w="117475" h="549910">
                  <a:moveTo>
                    <a:pt x="5334" y="136817"/>
                  </a:moveTo>
                  <a:lnTo>
                    <a:pt x="0" y="136817"/>
                  </a:lnTo>
                  <a:lnTo>
                    <a:pt x="0" y="158115"/>
                  </a:lnTo>
                  <a:lnTo>
                    <a:pt x="5334" y="158115"/>
                  </a:lnTo>
                  <a:lnTo>
                    <a:pt x="5334" y="136817"/>
                  </a:lnTo>
                  <a:close/>
                </a:path>
                <a:path w="117475" h="549910">
                  <a:moveTo>
                    <a:pt x="5334" y="104914"/>
                  </a:moveTo>
                  <a:lnTo>
                    <a:pt x="0" y="104914"/>
                  </a:lnTo>
                  <a:lnTo>
                    <a:pt x="0" y="126199"/>
                  </a:lnTo>
                  <a:lnTo>
                    <a:pt x="5334" y="126199"/>
                  </a:lnTo>
                  <a:lnTo>
                    <a:pt x="5334" y="104914"/>
                  </a:lnTo>
                  <a:close/>
                </a:path>
                <a:path w="117475" h="549910">
                  <a:moveTo>
                    <a:pt x="5334" y="72986"/>
                  </a:moveTo>
                  <a:lnTo>
                    <a:pt x="0" y="72986"/>
                  </a:lnTo>
                  <a:lnTo>
                    <a:pt x="0" y="94272"/>
                  </a:lnTo>
                  <a:lnTo>
                    <a:pt x="5334" y="94272"/>
                  </a:lnTo>
                  <a:lnTo>
                    <a:pt x="5334" y="72986"/>
                  </a:lnTo>
                  <a:close/>
                </a:path>
                <a:path w="117475" h="549910">
                  <a:moveTo>
                    <a:pt x="5334" y="41071"/>
                  </a:moveTo>
                  <a:lnTo>
                    <a:pt x="0" y="41071"/>
                  </a:lnTo>
                  <a:lnTo>
                    <a:pt x="0" y="62369"/>
                  </a:lnTo>
                  <a:lnTo>
                    <a:pt x="5334" y="62369"/>
                  </a:lnTo>
                  <a:lnTo>
                    <a:pt x="5334" y="41071"/>
                  </a:lnTo>
                  <a:close/>
                </a:path>
                <a:path w="117475" h="549910">
                  <a:moveTo>
                    <a:pt x="13855" y="13576"/>
                  </a:moveTo>
                  <a:lnTo>
                    <a:pt x="10109" y="9791"/>
                  </a:lnTo>
                  <a:lnTo>
                    <a:pt x="4584" y="15240"/>
                  </a:lnTo>
                  <a:lnTo>
                    <a:pt x="1079" y="22479"/>
                  </a:lnTo>
                  <a:lnTo>
                    <a:pt x="215" y="30149"/>
                  </a:lnTo>
                  <a:lnTo>
                    <a:pt x="5511" y="30746"/>
                  </a:lnTo>
                  <a:lnTo>
                    <a:pt x="6223" y="24244"/>
                  </a:lnTo>
                  <a:lnTo>
                    <a:pt x="9194" y="18173"/>
                  </a:lnTo>
                  <a:lnTo>
                    <a:pt x="13855" y="13576"/>
                  </a:lnTo>
                  <a:close/>
                </a:path>
                <a:path w="117475" h="549910">
                  <a:moveTo>
                    <a:pt x="41503" y="0"/>
                  </a:moveTo>
                  <a:lnTo>
                    <a:pt x="28917" y="0"/>
                  </a:lnTo>
                  <a:lnTo>
                    <a:pt x="24066" y="1066"/>
                  </a:lnTo>
                  <a:lnTo>
                    <a:pt x="19519" y="3225"/>
                  </a:lnTo>
                  <a:lnTo>
                    <a:pt x="21793" y="8026"/>
                  </a:lnTo>
                  <a:lnTo>
                    <a:pt x="25615" y="6223"/>
                  </a:lnTo>
                  <a:lnTo>
                    <a:pt x="29692" y="5321"/>
                  </a:lnTo>
                  <a:lnTo>
                    <a:pt x="41503" y="5321"/>
                  </a:lnTo>
                  <a:lnTo>
                    <a:pt x="41503" y="0"/>
                  </a:lnTo>
                  <a:close/>
                </a:path>
                <a:path w="117475" h="549910">
                  <a:moveTo>
                    <a:pt x="73418" y="0"/>
                  </a:moveTo>
                  <a:lnTo>
                    <a:pt x="52133" y="0"/>
                  </a:lnTo>
                  <a:lnTo>
                    <a:pt x="52133" y="5321"/>
                  </a:lnTo>
                  <a:lnTo>
                    <a:pt x="73418" y="5321"/>
                  </a:lnTo>
                  <a:lnTo>
                    <a:pt x="73418" y="0"/>
                  </a:lnTo>
                  <a:close/>
                </a:path>
                <a:path w="117475" h="549910">
                  <a:moveTo>
                    <a:pt x="105232" y="8229"/>
                  </a:moveTo>
                  <a:lnTo>
                    <a:pt x="99352" y="3175"/>
                  </a:lnTo>
                  <a:lnTo>
                    <a:pt x="91871" y="241"/>
                  </a:lnTo>
                  <a:lnTo>
                    <a:pt x="84137" y="12"/>
                  </a:lnTo>
                  <a:lnTo>
                    <a:pt x="83972" y="5334"/>
                  </a:lnTo>
                  <a:lnTo>
                    <a:pt x="90487" y="5524"/>
                  </a:lnTo>
                  <a:lnTo>
                    <a:pt x="96824" y="8001"/>
                  </a:lnTo>
                  <a:lnTo>
                    <a:pt x="101765" y="12255"/>
                  </a:lnTo>
                  <a:lnTo>
                    <a:pt x="105232" y="8229"/>
                  </a:lnTo>
                  <a:close/>
                </a:path>
                <a:path w="117475" h="549910">
                  <a:moveTo>
                    <a:pt x="117030" y="528345"/>
                  </a:moveTo>
                  <a:lnTo>
                    <a:pt x="111709" y="528345"/>
                  </a:lnTo>
                  <a:lnTo>
                    <a:pt x="111709" y="549592"/>
                  </a:lnTo>
                  <a:lnTo>
                    <a:pt x="117030" y="549592"/>
                  </a:lnTo>
                  <a:lnTo>
                    <a:pt x="117030" y="528345"/>
                  </a:lnTo>
                  <a:close/>
                </a:path>
                <a:path w="117475" h="549910">
                  <a:moveTo>
                    <a:pt x="117030" y="496443"/>
                  </a:moveTo>
                  <a:lnTo>
                    <a:pt x="111709" y="496443"/>
                  </a:lnTo>
                  <a:lnTo>
                    <a:pt x="111709" y="517702"/>
                  </a:lnTo>
                  <a:lnTo>
                    <a:pt x="117030" y="517702"/>
                  </a:lnTo>
                  <a:lnTo>
                    <a:pt x="117030" y="496443"/>
                  </a:lnTo>
                  <a:close/>
                </a:path>
                <a:path w="117475" h="549910">
                  <a:moveTo>
                    <a:pt x="117030" y="464502"/>
                  </a:moveTo>
                  <a:lnTo>
                    <a:pt x="111709" y="464502"/>
                  </a:lnTo>
                  <a:lnTo>
                    <a:pt x="111709" y="485787"/>
                  </a:lnTo>
                  <a:lnTo>
                    <a:pt x="117030" y="485787"/>
                  </a:lnTo>
                  <a:lnTo>
                    <a:pt x="117030" y="464502"/>
                  </a:lnTo>
                  <a:close/>
                </a:path>
                <a:path w="117475" h="549910">
                  <a:moveTo>
                    <a:pt x="117030" y="432600"/>
                  </a:moveTo>
                  <a:lnTo>
                    <a:pt x="111709" y="432600"/>
                  </a:lnTo>
                  <a:lnTo>
                    <a:pt x="111709" y="453859"/>
                  </a:lnTo>
                  <a:lnTo>
                    <a:pt x="117030" y="453859"/>
                  </a:lnTo>
                  <a:lnTo>
                    <a:pt x="117030" y="432600"/>
                  </a:lnTo>
                  <a:close/>
                </a:path>
                <a:path w="117475" h="549910">
                  <a:moveTo>
                    <a:pt x="117030" y="400672"/>
                  </a:moveTo>
                  <a:lnTo>
                    <a:pt x="111709" y="400672"/>
                  </a:lnTo>
                  <a:lnTo>
                    <a:pt x="111709" y="421957"/>
                  </a:lnTo>
                  <a:lnTo>
                    <a:pt x="117030" y="421957"/>
                  </a:lnTo>
                  <a:lnTo>
                    <a:pt x="117030" y="400672"/>
                  </a:lnTo>
                  <a:close/>
                </a:path>
                <a:path w="117475" h="549910">
                  <a:moveTo>
                    <a:pt x="117030" y="368757"/>
                  </a:moveTo>
                  <a:lnTo>
                    <a:pt x="111709" y="368757"/>
                  </a:lnTo>
                  <a:lnTo>
                    <a:pt x="111709" y="390017"/>
                  </a:lnTo>
                  <a:lnTo>
                    <a:pt x="117030" y="390017"/>
                  </a:lnTo>
                  <a:lnTo>
                    <a:pt x="117030" y="368757"/>
                  </a:lnTo>
                  <a:close/>
                </a:path>
                <a:path w="117475" h="549910">
                  <a:moveTo>
                    <a:pt x="117030" y="336842"/>
                  </a:moveTo>
                  <a:lnTo>
                    <a:pt x="111709" y="336842"/>
                  </a:lnTo>
                  <a:lnTo>
                    <a:pt x="111709" y="358101"/>
                  </a:lnTo>
                  <a:lnTo>
                    <a:pt x="117030" y="358101"/>
                  </a:lnTo>
                  <a:lnTo>
                    <a:pt x="117030" y="336842"/>
                  </a:lnTo>
                  <a:close/>
                </a:path>
                <a:path w="117475" h="549910">
                  <a:moveTo>
                    <a:pt x="117030" y="304914"/>
                  </a:moveTo>
                  <a:lnTo>
                    <a:pt x="111709" y="304914"/>
                  </a:lnTo>
                  <a:lnTo>
                    <a:pt x="111709" y="326199"/>
                  </a:lnTo>
                  <a:lnTo>
                    <a:pt x="117030" y="326199"/>
                  </a:lnTo>
                  <a:lnTo>
                    <a:pt x="117030" y="304914"/>
                  </a:lnTo>
                  <a:close/>
                </a:path>
                <a:path w="117475" h="549910">
                  <a:moveTo>
                    <a:pt x="117030" y="273011"/>
                  </a:moveTo>
                  <a:lnTo>
                    <a:pt x="111709" y="273011"/>
                  </a:lnTo>
                  <a:lnTo>
                    <a:pt x="111709" y="294284"/>
                  </a:lnTo>
                  <a:lnTo>
                    <a:pt x="117030" y="294284"/>
                  </a:lnTo>
                  <a:lnTo>
                    <a:pt x="117030" y="273011"/>
                  </a:lnTo>
                  <a:close/>
                </a:path>
                <a:path w="117475" h="549910">
                  <a:moveTo>
                    <a:pt x="117030" y="241096"/>
                  </a:moveTo>
                  <a:lnTo>
                    <a:pt x="111709" y="241096"/>
                  </a:lnTo>
                  <a:lnTo>
                    <a:pt x="111709" y="262356"/>
                  </a:lnTo>
                  <a:lnTo>
                    <a:pt x="117030" y="262356"/>
                  </a:lnTo>
                  <a:lnTo>
                    <a:pt x="117030" y="241096"/>
                  </a:lnTo>
                  <a:close/>
                </a:path>
                <a:path w="117475" h="549910">
                  <a:moveTo>
                    <a:pt x="117030" y="209169"/>
                  </a:moveTo>
                  <a:lnTo>
                    <a:pt x="111709" y="209169"/>
                  </a:lnTo>
                  <a:lnTo>
                    <a:pt x="111709" y="230454"/>
                  </a:lnTo>
                  <a:lnTo>
                    <a:pt x="117030" y="230454"/>
                  </a:lnTo>
                  <a:lnTo>
                    <a:pt x="117030" y="209169"/>
                  </a:lnTo>
                  <a:close/>
                </a:path>
                <a:path w="117475" h="549910">
                  <a:moveTo>
                    <a:pt x="117030" y="177266"/>
                  </a:moveTo>
                  <a:lnTo>
                    <a:pt x="111709" y="177266"/>
                  </a:lnTo>
                  <a:lnTo>
                    <a:pt x="111709" y="198526"/>
                  </a:lnTo>
                  <a:lnTo>
                    <a:pt x="117030" y="198526"/>
                  </a:lnTo>
                  <a:lnTo>
                    <a:pt x="117030" y="177266"/>
                  </a:lnTo>
                  <a:close/>
                </a:path>
                <a:path w="117475" h="549910">
                  <a:moveTo>
                    <a:pt x="117030" y="145351"/>
                  </a:moveTo>
                  <a:lnTo>
                    <a:pt x="111709" y="145351"/>
                  </a:lnTo>
                  <a:lnTo>
                    <a:pt x="111709" y="166598"/>
                  </a:lnTo>
                  <a:lnTo>
                    <a:pt x="117030" y="166598"/>
                  </a:lnTo>
                  <a:lnTo>
                    <a:pt x="117030" y="145351"/>
                  </a:lnTo>
                  <a:close/>
                </a:path>
                <a:path w="117475" h="549910">
                  <a:moveTo>
                    <a:pt x="117030" y="113398"/>
                  </a:moveTo>
                  <a:lnTo>
                    <a:pt x="111709" y="113398"/>
                  </a:lnTo>
                  <a:lnTo>
                    <a:pt x="111709" y="134708"/>
                  </a:lnTo>
                  <a:lnTo>
                    <a:pt x="117030" y="134708"/>
                  </a:lnTo>
                  <a:lnTo>
                    <a:pt x="117030" y="113398"/>
                  </a:lnTo>
                  <a:close/>
                </a:path>
                <a:path w="117475" h="549910">
                  <a:moveTo>
                    <a:pt x="117030" y="81508"/>
                  </a:moveTo>
                  <a:lnTo>
                    <a:pt x="111709" y="81508"/>
                  </a:lnTo>
                  <a:lnTo>
                    <a:pt x="111709" y="102768"/>
                  </a:lnTo>
                  <a:lnTo>
                    <a:pt x="117030" y="102768"/>
                  </a:lnTo>
                  <a:lnTo>
                    <a:pt x="117030" y="81508"/>
                  </a:lnTo>
                  <a:close/>
                </a:path>
                <a:path w="117475" h="549910">
                  <a:moveTo>
                    <a:pt x="117030" y="49593"/>
                  </a:moveTo>
                  <a:lnTo>
                    <a:pt x="111709" y="49593"/>
                  </a:lnTo>
                  <a:lnTo>
                    <a:pt x="111709" y="70853"/>
                  </a:lnTo>
                  <a:lnTo>
                    <a:pt x="117030" y="70853"/>
                  </a:lnTo>
                  <a:lnTo>
                    <a:pt x="117030" y="49593"/>
                  </a:lnTo>
                  <a:close/>
                </a:path>
                <a:path w="117475" h="549910">
                  <a:moveTo>
                    <a:pt x="117043" y="28028"/>
                  </a:moveTo>
                  <a:lnTo>
                    <a:pt x="115506" y="22174"/>
                  </a:lnTo>
                  <a:lnTo>
                    <a:pt x="112560" y="17068"/>
                  </a:lnTo>
                  <a:lnTo>
                    <a:pt x="107937" y="19723"/>
                  </a:lnTo>
                  <a:lnTo>
                    <a:pt x="110401" y="24041"/>
                  </a:lnTo>
                  <a:lnTo>
                    <a:pt x="111709" y="28968"/>
                  </a:lnTo>
                  <a:lnTo>
                    <a:pt x="111709" y="38938"/>
                  </a:lnTo>
                  <a:lnTo>
                    <a:pt x="117030" y="38938"/>
                  </a:lnTo>
                  <a:lnTo>
                    <a:pt x="117043" y="28028"/>
                  </a:lnTo>
                  <a:close/>
                </a:path>
              </a:pathLst>
            </a:custGeom>
            <a:solidFill>
              <a:srgbClr val="C06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70328" y="3574017"/>
              <a:ext cx="132990" cy="5251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978304" y="3574014"/>
              <a:ext cx="117475" cy="517525"/>
            </a:xfrm>
            <a:custGeom>
              <a:avLst/>
              <a:gdLst/>
              <a:ahLst/>
              <a:cxnLst/>
              <a:rect l="l" t="t" r="r" b="b"/>
              <a:pathLst>
                <a:path w="117475" h="517525">
                  <a:moveTo>
                    <a:pt x="5334" y="449795"/>
                  </a:moveTo>
                  <a:lnTo>
                    <a:pt x="0" y="449795"/>
                  </a:lnTo>
                  <a:lnTo>
                    <a:pt x="0" y="471055"/>
                  </a:lnTo>
                  <a:lnTo>
                    <a:pt x="5334" y="471055"/>
                  </a:lnTo>
                  <a:lnTo>
                    <a:pt x="5334" y="449795"/>
                  </a:lnTo>
                  <a:close/>
                </a:path>
                <a:path w="117475" h="517525">
                  <a:moveTo>
                    <a:pt x="5334" y="417880"/>
                  </a:moveTo>
                  <a:lnTo>
                    <a:pt x="0" y="417880"/>
                  </a:lnTo>
                  <a:lnTo>
                    <a:pt x="0" y="439153"/>
                  </a:lnTo>
                  <a:lnTo>
                    <a:pt x="5334" y="439153"/>
                  </a:lnTo>
                  <a:lnTo>
                    <a:pt x="5334" y="417880"/>
                  </a:lnTo>
                  <a:close/>
                </a:path>
                <a:path w="117475" h="517525">
                  <a:moveTo>
                    <a:pt x="5334" y="385965"/>
                  </a:moveTo>
                  <a:lnTo>
                    <a:pt x="0" y="385965"/>
                  </a:lnTo>
                  <a:lnTo>
                    <a:pt x="0" y="407263"/>
                  </a:lnTo>
                  <a:lnTo>
                    <a:pt x="5334" y="407263"/>
                  </a:lnTo>
                  <a:lnTo>
                    <a:pt x="5334" y="385965"/>
                  </a:lnTo>
                  <a:close/>
                </a:path>
                <a:path w="117475" h="517525">
                  <a:moveTo>
                    <a:pt x="5334" y="354050"/>
                  </a:moveTo>
                  <a:lnTo>
                    <a:pt x="0" y="354050"/>
                  </a:lnTo>
                  <a:lnTo>
                    <a:pt x="0" y="375310"/>
                  </a:lnTo>
                  <a:lnTo>
                    <a:pt x="5334" y="375310"/>
                  </a:lnTo>
                  <a:lnTo>
                    <a:pt x="5334" y="354050"/>
                  </a:lnTo>
                  <a:close/>
                </a:path>
                <a:path w="117475" h="517525">
                  <a:moveTo>
                    <a:pt x="5334" y="290195"/>
                  </a:moveTo>
                  <a:lnTo>
                    <a:pt x="0" y="290195"/>
                  </a:lnTo>
                  <a:lnTo>
                    <a:pt x="0" y="311492"/>
                  </a:lnTo>
                  <a:lnTo>
                    <a:pt x="5334" y="311492"/>
                  </a:lnTo>
                  <a:lnTo>
                    <a:pt x="5334" y="290195"/>
                  </a:lnTo>
                  <a:close/>
                </a:path>
                <a:path w="117475" h="517525">
                  <a:moveTo>
                    <a:pt x="5334" y="258305"/>
                  </a:moveTo>
                  <a:lnTo>
                    <a:pt x="0" y="258305"/>
                  </a:lnTo>
                  <a:lnTo>
                    <a:pt x="0" y="279565"/>
                  </a:lnTo>
                  <a:lnTo>
                    <a:pt x="5334" y="279565"/>
                  </a:lnTo>
                  <a:lnTo>
                    <a:pt x="5334" y="258305"/>
                  </a:lnTo>
                  <a:close/>
                </a:path>
                <a:path w="117475" h="517525">
                  <a:moveTo>
                    <a:pt x="5334" y="226377"/>
                  </a:moveTo>
                  <a:lnTo>
                    <a:pt x="0" y="226377"/>
                  </a:lnTo>
                  <a:lnTo>
                    <a:pt x="0" y="247650"/>
                  </a:lnTo>
                  <a:lnTo>
                    <a:pt x="5334" y="247650"/>
                  </a:lnTo>
                  <a:lnTo>
                    <a:pt x="5334" y="226377"/>
                  </a:lnTo>
                  <a:close/>
                </a:path>
                <a:path w="117475" h="517525">
                  <a:moveTo>
                    <a:pt x="5334" y="194449"/>
                  </a:moveTo>
                  <a:lnTo>
                    <a:pt x="0" y="194449"/>
                  </a:lnTo>
                  <a:lnTo>
                    <a:pt x="0" y="215734"/>
                  </a:lnTo>
                  <a:lnTo>
                    <a:pt x="5334" y="215734"/>
                  </a:lnTo>
                  <a:lnTo>
                    <a:pt x="5334" y="194449"/>
                  </a:lnTo>
                  <a:close/>
                </a:path>
                <a:path w="117475" h="517525">
                  <a:moveTo>
                    <a:pt x="5334" y="162547"/>
                  </a:moveTo>
                  <a:lnTo>
                    <a:pt x="0" y="162547"/>
                  </a:lnTo>
                  <a:lnTo>
                    <a:pt x="0" y="183807"/>
                  </a:lnTo>
                  <a:lnTo>
                    <a:pt x="5334" y="183807"/>
                  </a:lnTo>
                  <a:lnTo>
                    <a:pt x="5334" y="162547"/>
                  </a:lnTo>
                  <a:close/>
                </a:path>
                <a:path w="117475" h="517525">
                  <a:moveTo>
                    <a:pt x="5334" y="130632"/>
                  </a:moveTo>
                  <a:lnTo>
                    <a:pt x="0" y="130632"/>
                  </a:lnTo>
                  <a:lnTo>
                    <a:pt x="0" y="151904"/>
                  </a:lnTo>
                  <a:lnTo>
                    <a:pt x="5334" y="151904"/>
                  </a:lnTo>
                  <a:lnTo>
                    <a:pt x="5334" y="130632"/>
                  </a:lnTo>
                  <a:close/>
                </a:path>
                <a:path w="117475" h="517525">
                  <a:moveTo>
                    <a:pt x="5334" y="98704"/>
                  </a:moveTo>
                  <a:lnTo>
                    <a:pt x="0" y="98704"/>
                  </a:lnTo>
                  <a:lnTo>
                    <a:pt x="0" y="119989"/>
                  </a:lnTo>
                  <a:lnTo>
                    <a:pt x="5334" y="119989"/>
                  </a:lnTo>
                  <a:lnTo>
                    <a:pt x="5334" y="98704"/>
                  </a:lnTo>
                  <a:close/>
                </a:path>
                <a:path w="117475" h="517525">
                  <a:moveTo>
                    <a:pt x="5334" y="66802"/>
                  </a:moveTo>
                  <a:lnTo>
                    <a:pt x="0" y="66802"/>
                  </a:lnTo>
                  <a:lnTo>
                    <a:pt x="0" y="88061"/>
                  </a:lnTo>
                  <a:lnTo>
                    <a:pt x="5334" y="88061"/>
                  </a:lnTo>
                  <a:lnTo>
                    <a:pt x="5334" y="66802"/>
                  </a:lnTo>
                  <a:close/>
                </a:path>
                <a:path w="117475" h="517525">
                  <a:moveTo>
                    <a:pt x="5334" y="34874"/>
                  </a:moveTo>
                  <a:lnTo>
                    <a:pt x="0" y="34874"/>
                  </a:lnTo>
                  <a:lnTo>
                    <a:pt x="0" y="56146"/>
                  </a:lnTo>
                  <a:lnTo>
                    <a:pt x="5334" y="56146"/>
                  </a:lnTo>
                  <a:lnTo>
                    <a:pt x="5334" y="34874"/>
                  </a:lnTo>
                  <a:close/>
                </a:path>
                <a:path w="117475" h="517525">
                  <a:moveTo>
                    <a:pt x="5334" y="2959"/>
                  </a:moveTo>
                  <a:lnTo>
                    <a:pt x="0" y="2959"/>
                  </a:lnTo>
                  <a:lnTo>
                    <a:pt x="0" y="24231"/>
                  </a:lnTo>
                  <a:lnTo>
                    <a:pt x="5334" y="24231"/>
                  </a:lnTo>
                  <a:lnTo>
                    <a:pt x="5334" y="2959"/>
                  </a:lnTo>
                  <a:close/>
                </a:path>
                <a:path w="117475" h="517525">
                  <a:moveTo>
                    <a:pt x="10871" y="500113"/>
                  </a:moveTo>
                  <a:lnTo>
                    <a:pt x="7239" y="495173"/>
                  </a:lnTo>
                  <a:lnTo>
                    <a:pt x="5334" y="489318"/>
                  </a:lnTo>
                  <a:lnTo>
                    <a:pt x="5334" y="481711"/>
                  </a:lnTo>
                  <a:lnTo>
                    <a:pt x="0" y="481711"/>
                  </a:lnTo>
                  <a:lnTo>
                    <a:pt x="0" y="490474"/>
                  </a:lnTo>
                  <a:lnTo>
                    <a:pt x="2273" y="497408"/>
                  </a:lnTo>
                  <a:lnTo>
                    <a:pt x="6578" y="503275"/>
                  </a:lnTo>
                  <a:lnTo>
                    <a:pt x="10871" y="500113"/>
                  </a:lnTo>
                  <a:close/>
                </a:path>
                <a:path w="117475" h="517525">
                  <a:moveTo>
                    <a:pt x="36512" y="511810"/>
                  </a:moveTo>
                  <a:lnTo>
                    <a:pt x="28181" y="511810"/>
                  </a:lnTo>
                  <a:lnTo>
                    <a:pt x="22593" y="510082"/>
                  </a:lnTo>
                  <a:lnTo>
                    <a:pt x="17830" y="506844"/>
                  </a:lnTo>
                  <a:lnTo>
                    <a:pt x="14833" y="511238"/>
                  </a:lnTo>
                  <a:lnTo>
                    <a:pt x="20485" y="515099"/>
                  </a:lnTo>
                  <a:lnTo>
                    <a:pt x="27101" y="517144"/>
                  </a:lnTo>
                  <a:lnTo>
                    <a:pt x="36512" y="517144"/>
                  </a:lnTo>
                  <a:lnTo>
                    <a:pt x="36512" y="511810"/>
                  </a:lnTo>
                  <a:close/>
                </a:path>
                <a:path w="117475" h="517525">
                  <a:moveTo>
                    <a:pt x="68427" y="511810"/>
                  </a:moveTo>
                  <a:lnTo>
                    <a:pt x="47155" y="511810"/>
                  </a:lnTo>
                  <a:lnTo>
                    <a:pt x="47155" y="517144"/>
                  </a:lnTo>
                  <a:lnTo>
                    <a:pt x="68427" y="517144"/>
                  </a:lnTo>
                  <a:lnTo>
                    <a:pt x="68427" y="511810"/>
                  </a:lnTo>
                  <a:close/>
                </a:path>
                <a:path w="117475" h="517525">
                  <a:moveTo>
                    <a:pt x="100876" y="512102"/>
                  </a:moveTo>
                  <a:lnTo>
                    <a:pt x="98082" y="507568"/>
                  </a:lnTo>
                  <a:lnTo>
                    <a:pt x="93586" y="510349"/>
                  </a:lnTo>
                  <a:lnTo>
                    <a:pt x="88392" y="511810"/>
                  </a:lnTo>
                  <a:lnTo>
                    <a:pt x="79070" y="511810"/>
                  </a:lnTo>
                  <a:lnTo>
                    <a:pt x="79070" y="517144"/>
                  </a:lnTo>
                  <a:lnTo>
                    <a:pt x="89369" y="517144"/>
                  </a:lnTo>
                  <a:lnTo>
                    <a:pt x="95542" y="515391"/>
                  </a:lnTo>
                  <a:lnTo>
                    <a:pt x="100876" y="512102"/>
                  </a:lnTo>
                  <a:close/>
                </a:path>
                <a:path w="117475" h="517525">
                  <a:moveTo>
                    <a:pt x="117030" y="483209"/>
                  </a:moveTo>
                  <a:lnTo>
                    <a:pt x="111709" y="483209"/>
                  </a:lnTo>
                  <a:lnTo>
                    <a:pt x="111709" y="489724"/>
                  </a:lnTo>
                  <a:lnTo>
                    <a:pt x="109461" y="496112"/>
                  </a:lnTo>
                  <a:lnTo>
                    <a:pt x="105359" y="501192"/>
                  </a:lnTo>
                  <a:lnTo>
                    <a:pt x="109486" y="504532"/>
                  </a:lnTo>
                  <a:lnTo>
                    <a:pt x="114363" y="498513"/>
                  </a:lnTo>
                  <a:lnTo>
                    <a:pt x="117030" y="490931"/>
                  </a:lnTo>
                  <a:lnTo>
                    <a:pt x="117030" y="483209"/>
                  </a:lnTo>
                  <a:close/>
                </a:path>
                <a:path w="117475" h="517525">
                  <a:moveTo>
                    <a:pt x="117030" y="458304"/>
                  </a:moveTo>
                  <a:lnTo>
                    <a:pt x="111709" y="458304"/>
                  </a:lnTo>
                  <a:lnTo>
                    <a:pt x="111709" y="479577"/>
                  </a:lnTo>
                  <a:lnTo>
                    <a:pt x="117030" y="479577"/>
                  </a:lnTo>
                  <a:lnTo>
                    <a:pt x="117030" y="458304"/>
                  </a:lnTo>
                  <a:close/>
                </a:path>
                <a:path w="117475" h="517525">
                  <a:moveTo>
                    <a:pt x="117030" y="426402"/>
                  </a:moveTo>
                  <a:lnTo>
                    <a:pt x="111709" y="426402"/>
                  </a:lnTo>
                  <a:lnTo>
                    <a:pt x="111709" y="447662"/>
                  </a:lnTo>
                  <a:lnTo>
                    <a:pt x="117030" y="447662"/>
                  </a:lnTo>
                  <a:lnTo>
                    <a:pt x="117030" y="426402"/>
                  </a:lnTo>
                  <a:close/>
                </a:path>
                <a:path w="117475" h="517525">
                  <a:moveTo>
                    <a:pt x="117030" y="394462"/>
                  </a:moveTo>
                  <a:lnTo>
                    <a:pt x="111709" y="394462"/>
                  </a:lnTo>
                  <a:lnTo>
                    <a:pt x="111709" y="415747"/>
                  </a:lnTo>
                  <a:lnTo>
                    <a:pt x="117030" y="415747"/>
                  </a:lnTo>
                  <a:lnTo>
                    <a:pt x="117030" y="394462"/>
                  </a:lnTo>
                  <a:close/>
                </a:path>
                <a:path w="117475" h="517525">
                  <a:moveTo>
                    <a:pt x="117030" y="362546"/>
                  </a:moveTo>
                  <a:lnTo>
                    <a:pt x="111709" y="362546"/>
                  </a:lnTo>
                  <a:lnTo>
                    <a:pt x="111709" y="383832"/>
                  </a:lnTo>
                  <a:lnTo>
                    <a:pt x="117030" y="383832"/>
                  </a:lnTo>
                  <a:lnTo>
                    <a:pt x="117030" y="362546"/>
                  </a:lnTo>
                  <a:close/>
                </a:path>
                <a:path w="117475" h="517525">
                  <a:moveTo>
                    <a:pt x="117030" y="330644"/>
                  </a:moveTo>
                  <a:lnTo>
                    <a:pt x="111709" y="330644"/>
                  </a:lnTo>
                  <a:lnTo>
                    <a:pt x="111709" y="351904"/>
                  </a:lnTo>
                  <a:lnTo>
                    <a:pt x="117030" y="351904"/>
                  </a:lnTo>
                  <a:lnTo>
                    <a:pt x="117030" y="330644"/>
                  </a:lnTo>
                  <a:close/>
                </a:path>
                <a:path w="117475" h="517525">
                  <a:moveTo>
                    <a:pt x="117030" y="298716"/>
                  </a:moveTo>
                  <a:lnTo>
                    <a:pt x="111709" y="298716"/>
                  </a:lnTo>
                  <a:lnTo>
                    <a:pt x="111709" y="320001"/>
                  </a:lnTo>
                  <a:lnTo>
                    <a:pt x="117030" y="320001"/>
                  </a:lnTo>
                  <a:lnTo>
                    <a:pt x="117030" y="298716"/>
                  </a:lnTo>
                  <a:close/>
                </a:path>
                <a:path w="117475" h="517525">
                  <a:moveTo>
                    <a:pt x="117030" y="266801"/>
                  </a:moveTo>
                  <a:lnTo>
                    <a:pt x="111709" y="266801"/>
                  </a:lnTo>
                  <a:lnTo>
                    <a:pt x="111709" y="288074"/>
                  </a:lnTo>
                  <a:lnTo>
                    <a:pt x="117030" y="288074"/>
                  </a:lnTo>
                  <a:lnTo>
                    <a:pt x="117030" y="266801"/>
                  </a:lnTo>
                  <a:close/>
                </a:path>
                <a:path w="117475" h="517525">
                  <a:moveTo>
                    <a:pt x="117030" y="234886"/>
                  </a:moveTo>
                  <a:lnTo>
                    <a:pt x="111709" y="234886"/>
                  </a:lnTo>
                  <a:lnTo>
                    <a:pt x="111709" y="256146"/>
                  </a:lnTo>
                  <a:lnTo>
                    <a:pt x="117030" y="256146"/>
                  </a:lnTo>
                  <a:lnTo>
                    <a:pt x="117030" y="234886"/>
                  </a:lnTo>
                  <a:close/>
                </a:path>
                <a:path w="117475" h="517525">
                  <a:moveTo>
                    <a:pt x="117030" y="202971"/>
                  </a:moveTo>
                  <a:lnTo>
                    <a:pt x="111709" y="202971"/>
                  </a:lnTo>
                  <a:lnTo>
                    <a:pt x="111709" y="224243"/>
                  </a:lnTo>
                  <a:lnTo>
                    <a:pt x="117030" y="224243"/>
                  </a:lnTo>
                  <a:lnTo>
                    <a:pt x="117030" y="202971"/>
                  </a:lnTo>
                  <a:close/>
                </a:path>
                <a:path w="117475" h="517525">
                  <a:moveTo>
                    <a:pt x="117030" y="171056"/>
                  </a:moveTo>
                  <a:lnTo>
                    <a:pt x="111709" y="171056"/>
                  </a:lnTo>
                  <a:lnTo>
                    <a:pt x="111709" y="192328"/>
                  </a:lnTo>
                  <a:lnTo>
                    <a:pt x="117030" y="192328"/>
                  </a:lnTo>
                  <a:lnTo>
                    <a:pt x="117030" y="171056"/>
                  </a:lnTo>
                  <a:close/>
                </a:path>
                <a:path w="117475" h="517525">
                  <a:moveTo>
                    <a:pt x="117030" y="139141"/>
                  </a:moveTo>
                  <a:lnTo>
                    <a:pt x="111709" y="139141"/>
                  </a:lnTo>
                  <a:lnTo>
                    <a:pt x="111709" y="160401"/>
                  </a:lnTo>
                  <a:lnTo>
                    <a:pt x="117030" y="160401"/>
                  </a:lnTo>
                  <a:lnTo>
                    <a:pt x="117030" y="139141"/>
                  </a:lnTo>
                  <a:close/>
                </a:path>
                <a:path w="117475" h="517525">
                  <a:moveTo>
                    <a:pt x="117030" y="107200"/>
                  </a:moveTo>
                  <a:lnTo>
                    <a:pt x="111709" y="107200"/>
                  </a:lnTo>
                  <a:lnTo>
                    <a:pt x="111709" y="128485"/>
                  </a:lnTo>
                  <a:lnTo>
                    <a:pt x="117030" y="128485"/>
                  </a:lnTo>
                  <a:lnTo>
                    <a:pt x="117030" y="107200"/>
                  </a:lnTo>
                  <a:close/>
                </a:path>
                <a:path w="117475" h="517525">
                  <a:moveTo>
                    <a:pt x="117030" y="75298"/>
                  </a:moveTo>
                  <a:lnTo>
                    <a:pt x="111709" y="75298"/>
                  </a:lnTo>
                  <a:lnTo>
                    <a:pt x="111709" y="96570"/>
                  </a:lnTo>
                  <a:lnTo>
                    <a:pt x="117030" y="96570"/>
                  </a:lnTo>
                  <a:lnTo>
                    <a:pt x="117030" y="75298"/>
                  </a:lnTo>
                  <a:close/>
                </a:path>
                <a:path w="117475" h="517525">
                  <a:moveTo>
                    <a:pt x="117030" y="43383"/>
                  </a:moveTo>
                  <a:lnTo>
                    <a:pt x="111709" y="43383"/>
                  </a:lnTo>
                  <a:lnTo>
                    <a:pt x="111709" y="64655"/>
                  </a:lnTo>
                  <a:lnTo>
                    <a:pt x="117030" y="64655"/>
                  </a:lnTo>
                  <a:lnTo>
                    <a:pt x="117030" y="43383"/>
                  </a:lnTo>
                  <a:close/>
                </a:path>
                <a:path w="117475" h="517525">
                  <a:moveTo>
                    <a:pt x="117030" y="11455"/>
                  </a:moveTo>
                  <a:lnTo>
                    <a:pt x="111709" y="11455"/>
                  </a:lnTo>
                  <a:lnTo>
                    <a:pt x="111709" y="32740"/>
                  </a:lnTo>
                  <a:lnTo>
                    <a:pt x="117030" y="32740"/>
                  </a:lnTo>
                  <a:lnTo>
                    <a:pt x="117030" y="11455"/>
                  </a:lnTo>
                  <a:close/>
                </a:path>
                <a:path w="117475" h="517525">
                  <a:moveTo>
                    <a:pt x="117030" y="0"/>
                  </a:moveTo>
                  <a:lnTo>
                    <a:pt x="111709" y="0"/>
                  </a:lnTo>
                  <a:lnTo>
                    <a:pt x="111709" y="825"/>
                  </a:lnTo>
                  <a:lnTo>
                    <a:pt x="117030" y="825"/>
                  </a:lnTo>
                  <a:lnTo>
                    <a:pt x="117030" y="0"/>
                  </a:lnTo>
                  <a:close/>
                </a:path>
              </a:pathLst>
            </a:custGeom>
            <a:solidFill>
              <a:srgbClr val="C06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48006" y="3896143"/>
              <a:ext cx="180874" cy="12867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03367" y="3773623"/>
              <a:ext cx="132990" cy="55843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5611348" y="3781608"/>
              <a:ext cx="117475" cy="549910"/>
            </a:xfrm>
            <a:custGeom>
              <a:avLst/>
              <a:gdLst/>
              <a:ahLst/>
              <a:cxnLst/>
              <a:rect l="l" t="t" r="r" b="b"/>
              <a:pathLst>
                <a:path w="117475" h="549910">
                  <a:moveTo>
                    <a:pt x="5308" y="519811"/>
                  </a:moveTo>
                  <a:lnTo>
                    <a:pt x="0" y="519811"/>
                  </a:lnTo>
                  <a:lnTo>
                    <a:pt x="0" y="541108"/>
                  </a:lnTo>
                  <a:lnTo>
                    <a:pt x="5308" y="541108"/>
                  </a:lnTo>
                  <a:lnTo>
                    <a:pt x="5308" y="519811"/>
                  </a:lnTo>
                  <a:close/>
                </a:path>
                <a:path w="117475" h="549910">
                  <a:moveTo>
                    <a:pt x="5308" y="487895"/>
                  </a:moveTo>
                  <a:lnTo>
                    <a:pt x="0" y="487895"/>
                  </a:lnTo>
                  <a:lnTo>
                    <a:pt x="0" y="509193"/>
                  </a:lnTo>
                  <a:lnTo>
                    <a:pt x="5308" y="509193"/>
                  </a:lnTo>
                  <a:lnTo>
                    <a:pt x="5308" y="487895"/>
                  </a:lnTo>
                  <a:close/>
                </a:path>
                <a:path w="117475" h="549910">
                  <a:moveTo>
                    <a:pt x="5308" y="456018"/>
                  </a:moveTo>
                  <a:lnTo>
                    <a:pt x="0" y="456018"/>
                  </a:lnTo>
                  <a:lnTo>
                    <a:pt x="0" y="477278"/>
                  </a:lnTo>
                  <a:lnTo>
                    <a:pt x="5308" y="477278"/>
                  </a:lnTo>
                  <a:lnTo>
                    <a:pt x="5308" y="456018"/>
                  </a:lnTo>
                  <a:close/>
                </a:path>
                <a:path w="117475" h="549910">
                  <a:moveTo>
                    <a:pt x="5308" y="424065"/>
                  </a:moveTo>
                  <a:lnTo>
                    <a:pt x="0" y="424065"/>
                  </a:lnTo>
                  <a:lnTo>
                    <a:pt x="0" y="445376"/>
                  </a:lnTo>
                  <a:lnTo>
                    <a:pt x="5308" y="445376"/>
                  </a:lnTo>
                  <a:lnTo>
                    <a:pt x="5308" y="424065"/>
                  </a:lnTo>
                  <a:close/>
                </a:path>
                <a:path w="117475" h="549910">
                  <a:moveTo>
                    <a:pt x="5308" y="392176"/>
                  </a:moveTo>
                  <a:lnTo>
                    <a:pt x="0" y="392176"/>
                  </a:lnTo>
                  <a:lnTo>
                    <a:pt x="0" y="413435"/>
                  </a:lnTo>
                  <a:lnTo>
                    <a:pt x="5308" y="413435"/>
                  </a:lnTo>
                  <a:lnTo>
                    <a:pt x="5308" y="392176"/>
                  </a:lnTo>
                  <a:close/>
                </a:path>
                <a:path w="117475" h="549910">
                  <a:moveTo>
                    <a:pt x="5308" y="360260"/>
                  </a:moveTo>
                  <a:lnTo>
                    <a:pt x="0" y="360260"/>
                  </a:lnTo>
                  <a:lnTo>
                    <a:pt x="0" y="381520"/>
                  </a:lnTo>
                  <a:lnTo>
                    <a:pt x="5308" y="381520"/>
                  </a:lnTo>
                  <a:lnTo>
                    <a:pt x="5308" y="360260"/>
                  </a:lnTo>
                  <a:close/>
                </a:path>
                <a:path w="117475" h="549910">
                  <a:moveTo>
                    <a:pt x="5308" y="328320"/>
                  </a:moveTo>
                  <a:lnTo>
                    <a:pt x="0" y="328320"/>
                  </a:lnTo>
                  <a:lnTo>
                    <a:pt x="0" y="349605"/>
                  </a:lnTo>
                  <a:lnTo>
                    <a:pt x="5308" y="349605"/>
                  </a:lnTo>
                  <a:lnTo>
                    <a:pt x="5308" y="328320"/>
                  </a:lnTo>
                  <a:close/>
                </a:path>
                <a:path w="117475" h="549910">
                  <a:moveTo>
                    <a:pt x="5308" y="296418"/>
                  </a:moveTo>
                  <a:lnTo>
                    <a:pt x="0" y="296418"/>
                  </a:lnTo>
                  <a:lnTo>
                    <a:pt x="0" y="317690"/>
                  </a:lnTo>
                  <a:lnTo>
                    <a:pt x="5308" y="317690"/>
                  </a:lnTo>
                  <a:lnTo>
                    <a:pt x="5308" y="296418"/>
                  </a:lnTo>
                  <a:close/>
                </a:path>
                <a:path w="117475" h="549910">
                  <a:moveTo>
                    <a:pt x="5308" y="264502"/>
                  </a:moveTo>
                  <a:lnTo>
                    <a:pt x="0" y="264502"/>
                  </a:lnTo>
                  <a:lnTo>
                    <a:pt x="0" y="285762"/>
                  </a:lnTo>
                  <a:lnTo>
                    <a:pt x="5308" y="285762"/>
                  </a:lnTo>
                  <a:lnTo>
                    <a:pt x="5308" y="264502"/>
                  </a:lnTo>
                  <a:close/>
                </a:path>
                <a:path w="117475" h="549910">
                  <a:moveTo>
                    <a:pt x="5308" y="232575"/>
                  </a:moveTo>
                  <a:lnTo>
                    <a:pt x="0" y="232575"/>
                  </a:lnTo>
                  <a:lnTo>
                    <a:pt x="0" y="253860"/>
                  </a:lnTo>
                  <a:lnTo>
                    <a:pt x="5308" y="253860"/>
                  </a:lnTo>
                  <a:lnTo>
                    <a:pt x="5308" y="232575"/>
                  </a:lnTo>
                  <a:close/>
                </a:path>
                <a:path w="117475" h="549910">
                  <a:moveTo>
                    <a:pt x="5308" y="200660"/>
                  </a:moveTo>
                  <a:lnTo>
                    <a:pt x="0" y="200660"/>
                  </a:lnTo>
                  <a:lnTo>
                    <a:pt x="0" y="221932"/>
                  </a:lnTo>
                  <a:lnTo>
                    <a:pt x="5308" y="221932"/>
                  </a:lnTo>
                  <a:lnTo>
                    <a:pt x="5308" y="200660"/>
                  </a:lnTo>
                  <a:close/>
                </a:path>
                <a:path w="117475" h="549910">
                  <a:moveTo>
                    <a:pt x="5308" y="168744"/>
                  </a:moveTo>
                  <a:lnTo>
                    <a:pt x="0" y="168744"/>
                  </a:lnTo>
                  <a:lnTo>
                    <a:pt x="0" y="190017"/>
                  </a:lnTo>
                  <a:lnTo>
                    <a:pt x="5308" y="190017"/>
                  </a:lnTo>
                  <a:lnTo>
                    <a:pt x="5308" y="168744"/>
                  </a:lnTo>
                  <a:close/>
                </a:path>
                <a:path w="117475" h="549910">
                  <a:moveTo>
                    <a:pt x="5308" y="136817"/>
                  </a:moveTo>
                  <a:lnTo>
                    <a:pt x="0" y="136817"/>
                  </a:lnTo>
                  <a:lnTo>
                    <a:pt x="0" y="158115"/>
                  </a:lnTo>
                  <a:lnTo>
                    <a:pt x="5308" y="158115"/>
                  </a:lnTo>
                  <a:lnTo>
                    <a:pt x="5308" y="136817"/>
                  </a:lnTo>
                  <a:close/>
                </a:path>
                <a:path w="117475" h="549910">
                  <a:moveTo>
                    <a:pt x="5308" y="104914"/>
                  </a:moveTo>
                  <a:lnTo>
                    <a:pt x="0" y="104914"/>
                  </a:lnTo>
                  <a:lnTo>
                    <a:pt x="0" y="126199"/>
                  </a:lnTo>
                  <a:lnTo>
                    <a:pt x="5308" y="126199"/>
                  </a:lnTo>
                  <a:lnTo>
                    <a:pt x="5308" y="104914"/>
                  </a:lnTo>
                  <a:close/>
                </a:path>
                <a:path w="117475" h="549910">
                  <a:moveTo>
                    <a:pt x="5308" y="72986"/>
                  </a:moveTo>
                  <a:lnTo>
                    <a:pt x="0" y="72986"/>
                  </a:lnTo>
                  <a:lnTo>
                    <a:pt x="0" y="94272"/>
                  </a:lnTo>
                  <a:lnTo>
                    <a:pt x="5308" y="94272"/>
                  </a:lnTo>
                  <a:lnTo>
                    <a:pt x="5308" y="72986"/>
                  </a:lnTo>
                  <a:close/>
                </a:path>
                <a:path w="117475" h="549910">
                  <a:moveTo>
                    <a:pt x="5308" y="41071"/>
                  </a:moveTo>
                  <a:lnTo>
                    <a:pt x="0" y="41071"/>
                  </a:lnTo>
                  <a:lnTo>
                    <a:pt x="0" y="62369"/>
                  </a:lnTo>
                  <a:lnTo>
                    <a:pt x="5308" y="62369"/>
                  </a:lnTo>
                  <a:lnTo>
                    <a:pt x="5308" y="41071"/>
                  </a:lnTo>
                  <a:close/>
                </a:path>
                <a:path w="117475" h="549910">
                  <a:moveTo>
                    <a:pt x="13843" y="13576"/>
                  </a:moveTo>
                  <a:lnTo>
                    <a:pt x="10096" y="9791"/>
                  </a:lnTo>
                  <a:lnTo>
                    <a:pt x="4546" y="15240"/>
                  </a:lnTo>
                  <a:lnTo>
                    <a:pt x="1054" y="22479"/>
                  </a:lnTo>
                  <a:lnTo>
                    <a:pt x="190" y="30149"/>
                  </a:lnTo>
                  <a:lnTo>
                    <a:pt x="5511" y="30746"/>
                  </a:lnTo>
                  <a:lnTo>
                    <a:pt x="6235" y="24244"/>
                  </a:lnTo>
                  <a:lnTo>
                    <a:pt x="9156" y="18173"/>
                  </a:lnTo>
                  <a:lnTo>
                    <a:pt x="13843" y="13576"/>
                  </a:lnTo>
                  <a:close/>
                </a:path>
                <a:path w="117475" h="549910">
                  <a:moveTo>
                    <a:pt x="41478" y="0"/>
                  </a:moveTo>
                  <a:lnTo>
                    <a:pt x="28892" y="0"/>
                  </a:lnTo>
                  <a:lnTo>
                    <a:pt x="24028" y="1066"/>
                  </a:lnTo>
                  <a:lnTo>
                    <a:pt x="19507" y="3225"/>
                  </a:lnTo>
                  <a:lnTo>
                    <a:pt x="21755" y="8026"/>
                  </a:lnTo>
                  <a:lnTo>
                    <a:pt x="25603" y="6223"/>
                  </a:lnTo>
                  <a:lnTo>
                    <a:pt x="29654" y="5321"/>
                  </a:lnTo>
                  <a:lnTo>
                    <a:pt x="41478" y="5321"/>
                  </a:lnTo>
                  <a:lnTo>
                    <a:pt x="41478" y="0"/>
                  </a:lnTo>
                  <a:close/>
                </a:path>
                <a:path w="117475" h="549910">
                  <a:moveTo>
                    <a:pt x="73418" y="0"/>
                  </a:moveTo>
                  <a:lnTo>
                    <a:pt x="52120" y="0"/>
                  </a:lnTo>
                  <a:lnTo>
                    <a:pt x="52120" y="5321"/>
                  </a:lnTo>
                  <a:lnTo>
                    <a:pt x="73418" y="5321"/>
                  </a:lnTo>
                  <a:lnTo>
                    <a:pt x="73418" y="0"/>
                  </a:lnTo>
                  <a:close/>
                </a:path>
                <a:path w="117475" h="549910">
                  <a:moveTo>
                    <a:pt x="105206" y="8229"/>
                  </a:moveTo>
                  <a:lnTo>
                    <a:pt x="99339" y="3175"/>
                  </a:lnTo>
                  <a:lnTo>
                    <a:pt x="91833" y="241"/>
                  </a:lnTo>
                  <a:lnTo>
                    <a:pt x="84112" y="12"/>
                  </a:lnTo>
                  <a:lnTo>
                    <a:pt x="83947" y="5334"/>
                  </a:lnTo>
                  <a:lnTo>
                    <a:pt x="90487" y="5524"/>
                  </a:lnTo>
                  <a:lnTo>
                    <a:pt x="96799" y="8001"/>
                  </a:lnTo>
                  <a:lnTo>
                    <a:pt x="101739" y="12255"/>
                  </a:lnTo>
                  <a:lnTo>
                    <a:pt x="105206" y="8229"/>
                  </a:lnTo>
                  <a:close/>
                </a:path>
                <a:path w="117475" h="549910">
                  <a:moveTo>
                    <a:pt x="117005" y="49593"/>
                  </a:moveTo>
                  <a:lnTo>
                    <a:pt x="111709" y="49593"/>
                  </a:lnTo>
                  <a:lnTo>
                    <a:pt x="111709" y="70853"/>
                  </a:lnTo>
                  <a:lnTo>
                    <a:pt x="117005" y="70853"/>
                  </a:lnTo>
                  <a:lnTo>
                    <a:pt x="117005" y="49593"/>
                  </a:lnTo>
                  <a:close/>
                </a:path>
                <a:path w="117475" h="549910">
                  <a:moveTo>
                    <a:pt x="117017" y="528345"/>
                  </a:moveTo>
                  <a:lnTo>
                    <a:pt x="111721" y="528345"/>
                  </a:lnTo>
                  <a:lnTo>
                    <a:pt x="111721" y="549592"/>
                  </a:lnTo>
                  <a:lnTo>
                    <a:pt x="117017" y="549592"/>
                  </a:lnTo>
                  <a:lnTo>
                    <a:pt x="117017" y="528345"/>
                  </a:lnTo>
                  <a:close/>
                </a:path>
                <a:path w="117475" h="549910">
                  <a:moveTo>
                    <a:pt x="117017" y="496443"/>
                  </a:moveTo>
                  <a:lnTo>
                    <a:pt x="111721" y="496443"/>
                  </a:lnTo>
                  <a:lnTo>
                    <a:pt x="111721" y="517702"/>
                  </a:lnTo>
                  <a:lnTo>
                    <a:pt x="117017" y="517702"/>
                  </a:lnTo>
                  <a:lnTo>
                    <a:pt x="117017" y="496443"/>
                  </a:lnTo>
                  <a:close/>
                </a:path>
                <a:path w="117475" h="549910">
                  <a:moveTo>
                    <a:pt x="117017" y="464502"/>
                  </a:moveTo>
                  <a:lnTo>
                    <a:pt x="111721" y="464502"/>
                  </a:lnTo>
                  <a:lnTo>
                    <a:pt x="111721" y="485787"/>
                  </a:lnTo>
                  <a:lnTo>
                    <a:pt x="117017" y="485787"/>
                  </a:lnTo>
                  <a:lnTo>
                    <a:pt x="117017" y="464502"/>
                  </a:lnTo>
                  <a:close/>
                </a:path>
                <a:path w="117475" h="549910">
                  <a:moveTo>
                    <a:pt x="117017" y="432600"/>
                  </a:moveTo>
                  <a:lnTo>
                    <a:pt x="111721" y="432600"/>
                  </a:lnTo>
                  <a:lnTo>
                    <a:pt x="111721" y="453859"/>
                  </a:lnTo>
                  <a:lnTo>
                    <a:pt x="117017" y="453859"/>
                  </a:lnTo>
                  <a:lnTo>
                    <a:pt x="117017" y="432600"/>
                  </a:lnTo>
                  <a:close/>
                </a:path>
                <a:path w="117475" h="549910">
                  <a:moveTo>
                    <a:pt x="117017" y="400672"/>
                  </a:moveTo>
                  <a:lnTo>
                    <a:pt x="111721" y="400672"/>
                  </a:lnTo>
                  <a:lnTo>
                    <a:pt x="111721" y="421957"/>
                  </a:lnTo>
                  <a:lnTo>
                    <a:pt x="117017" y="421957"/>
                  </a:lnTo>
                  <a:lnTo>
                    <a:pt x="117017" y="400672"/>
                  </a:lnTo>
                  <a:close/>
                </a:path>
                <a:path w="117475" h="549910">
                  <a:moveTo>
                    <a:pt x="117017" y="368757"/>
                  </a:moveTo>
                  <a:lnTo>
                    <a:pt x="111721" y="368757"/>
                  </a:lnTo>
                  <a:lnTo>
                    <a:pt x="111721" y="390017"/>
                  </a:lnTo>
                  <a:lnTo>
                    <a:pt x="117017" y="390017"/>
                  </a:lnTo>
                  <a:lnTo>
                    <a:pt x="117017" y="368757"/>
                  </a:lnTo>
                  <a:close/>
                </a:path>
                <a:path w="117475" h="549910">
                  <a:moveTo>
                    <a:pt x="117017" y="336842"/>
                  </a:moveTo>
                  <a:lnTo>
                    <a:pt x="111721" y="336842"/>
                  </a:lnTo>
                  <a:lnTo>
                    <a:pt x="111721" y="358101"/>
                  </a:lnTo>
                  <a:lnTo>
                    <a:pt x="117017" y="358101"/>
                  </a:lnTo>
                  <a:lnTo>
                    <a:pt x="117017" y="336842"/>
                  </a:lnTo>
                  <a:close/>
                </a:path>
                <a:path w="117475" h="549910">
                  <a:moveTo>
                    <a:pt x="117017" y="304914"/>
                  </a:moveTo>
                  <a:lnTo>
                    <a:pt x="111721" y="304914"/>
                  </a:lnTo>
                  <a:lnTo>
                    <a:pt x="111721" y="326199"/>
                  </a:lnTo>
                  <a:lnTo>
                    <a:pt x="117017" y="326199"/>
                  </a:lnTo>
                  <a:lnTo>
                    <a:pt x="117017" y="304914"/>
                  </a:lnTo>
                  <a:close/>
                </a:path>
                <a:path w="117475" h="549910">
                  <a:moveTo>
                    <a:pt x="117017" y="273011"/>
                  </a:moveTo>
                  <a:lnTo>
                    <a:pt x="111721" y="273011"/>
                  </a:lnTo>
                  <a:lnTo>
                    <a:pt x="111721" y="294284"/>
                  </a:lnTo>
                  <a:lnTo>
                    <a:pt x="117017" y="294284"/>
                  </a:lnTo>
                  <a:lnTo>
                    <a:pt x="117017" y="273011"/>
                  </a:lnTo>
                  <a:close/>
                </a:path>
                <a:path w="117475" h="549910">
                  <a:moveTo>
                    <a:pt x="117017" y="241096"/>
                  </a:moveTo>
                  <a:lnTo>
                    <a:pt x="111721" y="241096"/>
                  </a:lnTo>
                  <a:lnTo>
                    <a:pt x="111721" y="262356"/>
                  </a:lnTo>
                  <a:lnTo>
                    <a:pt x="117017" y="262356"/>
                  </a:lnTo>
                  <a:lnTo>
                    <a:pt x="117017" y="241096"/>
                  </a:lnTo>
                  <a:close/>
                </a:path>
                <a:path w="117475" h="549910">
                  <a:moveTo>
                    <a:pt x="117017" y="209169"/>
                  </a:moveTo>
                  <a:lnTo>
                    <a:pt x="111721" y="209169"/>
                  </a:lnTo>
                  <a:lnTo>
                    <a:pt x="111721" y="230454"/>
                  </a:lnTo>
                  <a:lnTo>
                    <a:pt x="117017" y="230454"/>
                  </a:lnTo>
                  <a:lnTo>
                    <a:pt x="117017" y="209169"/>
                  </a:lnTo>
                  <a:close/>
                </a:path>
                <a:path w="117475" h="549910">
                  <a:moveTo>
                    <a:pt x="117017" y="177266"/>
                  </a:moveTo>
                  <a:lnTo>
                    <a:pt x="111721" y="177266"/>
                  </a:lnTo>
                  <a:lnTo>
                    <a:pt x="111721" y="198526"/>
                  </a:lnTo>
                  <a:lnTo>
                    <a:pt x="117017" y="198526"/>
                  </a:lnTo>
                  <a:lnTo>
                    <a:pt x="117017" y="177266"/>
                  </a:lnTo>
                  <a:close/>
                </a:path>
                <a:path w="117475" h="549910">
                  <a:moveTo>
                    <a:pt x="117017" y="145351"/>
                  </a:moveTo>
                  <a:lnTo>
                    <a:pt x="111721" y="145351"/>
                  </a:lnTo>
                  <a:lnTo>
                    <a:pt x="111721" y="166598"/>
                  </a:lnTo>
                  <a:lnTo>
                    <a:pt x="117017" y="166598"/>
                  </a:lnTo>
                  <a:lnTo>
                    <a:pt x="117017" y="145351"/>
                  </a:lnTo>
                  <a:close/>
                </a:path>
                <a:path w="117475" h="549910">
                  <a:moveTo>
                    <a:pt x="117017" y="113398"/>
                  </a:moveTo>
                  <a:lnTo>
                    <a:pt x="111721" y="113398"/>
                  </a:lnTo>
                  <a:lnTo>
                    <a:pt x="111721" y="134708"/>
                  </a:lnTo>
                  <a:lnTo>
                    <a:pt x="117017" y="134708"/>
                  </a:lnTo>
                  <a:lnTo>
                    <a:pt x="117017" y="113398"/>
                  </a:lnTo>
                  <a:close/>
                </a:path>
                <a:path w="117475" h="549910">
                  <a:moveTo>
                    <a:pt x="117017" y="81508"/>
                  </a:moveTo>
                  <a:lnTo>
                    <a:pt x="111721" y="81508"/>
                  </a:lnTo>
                  <a:lnTo>
                    <a:pt x="111721" y="102768"/>
                  </a:lnTo>
                  <a:lnTo>
                    <a:pt x="117017" y="102768"/>
                  </a:lnTo>
                  <a:lnTo>
                    <a:pt x="117017" y="81508"/>
                  </a:lnTo>
                  <a:close/>
                </a:path>
                <a:path w="117475" h="549910">
                  <a:moveTo>
                    <a:pt x="117043" y="28028"/>
                  </a:moveTo>
                  <a:lnTo>
                    <a:pt x="115506" y="22174"/>
                  </a:lnTo>
                  <a:lnTo>
                    <a:pt x="112509" y="17068"/>
                  </a:lnTo>
                  <a:lnTo>
                    <a:pt x="107924" y="19723"/>
                  </a:lnTo>
                  <a:lnTo>
                    <a:pt x="110401" y="24041"/>
                  </a:lnTo>
                  <a:lnTo>
                    <a:pt x="111709" y="28968"/>
                  </a:lnTo>
                  <a:lnTo>
                    <a:pt x="111709" y="38938"/>
                  </a:lnTo>
                  <a:lnTo>
                    <a:pt x="117017" y="38938"/>
                  </a:lnTo>
                  <a:lnTo>
                    <a:pt x="117043" y="28028"/>
                  </a:lnTo>
                  <a:close/>
                </a:path>
              </a:pathLst>
            </a:custGeom>
            <a:solidFill>
              <a:srgbClr val="C06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03367" y="3574017"/>
              <a:ext cx="133001" cy="5251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611348" y="3574014"/>
              <a:ext cx="117475" cy="517525"/>
            </a:xfrm>
            <a:custGeom>
              <a:avLst/>
              <a:gdLst/>
              <a:ahLst/>
              <a:cxnLst/>
              <a:rect l="l" t="t" r="r" b="b"/>
              <a:pathLst>
                <a:path w="117475" h="517525">
                  <a:moveTo>
                    <a:pt x="5308" y="449795"/>
                  </a:moveTo>
                  <a:lnTo>
                    <a:pt x="0" y="449795"/>
                  </a:lnTo>
                  <a:lnTo>
                    <a:pt x="0" y="471055"/>
                  </a:lnTo>
                  <a:lnTo>
                    <a:pt x="5308" y="471055"/>
                  </a:lnTo>
                  <a:lnTo>
                    <a:pt x="5308" y="449795"/>
                  </a:lnTo>
                  <a:close/>
                </a:path>
                <a:path w="117475" h="517525">
                  <a:moveTo>
                    <a:pt x="5308" y="417880"/>
                  </a:moveTo>
                  <a:lnTo>
                    <a:pt x="0" y="417880"/>
                  </a:lnTo>
                  <a:lnTo>
                    <a:pt x="0" y="439153"/>
                  </a:lnTo>
                  <a:lnTo>
                    <a:pt x="5308" y="439153"/>
                  </a:lnTo>
                  <a:lnTo>
                    <a:pt x="5308" y="417880"/>
                  </a:lnTo>
                  <a:close/>
                </a:path>
                <a:path w="117475" h="517525">
                  <a:moveTo>
                    <a:pt x="5308" y="385965"/>
                  </a:moveTo>
                  <a:lnTo>
                    <a:pt x="0" y="385965"/>
                  </a:lnTo>
                  <a:lnTo>
                    <a:pt x="0" y="407263"/>
                  </a:lnTo>
                  <a:lnTo>
                    <a:pt x="5308" y="407263"/>
                  </a:lnTo>
                  <a:lnTo>
                    <a:pt x="5308" y="385965"/>
                  </a:lnTo>
                  <a:close/>
                </a:path>
                <a:path w="117475" h="517525">
                  <a:moveTo>
                    <a:pt x="5308" y="354050"/>
                  </a:moveTo>
                  <a:lnTo>
                    <a:pt x="0" y="354050"/>
                  </a:lnTo>
                  <a:lnTo>
                    <a:pt x="0" y="375310"/>
                  </a:lnTo>
                  <a:lnTo>
                    <a:pt x="5308" y="375310"/>
                  </a:lnTo>
                  <a:lnTo>
                    <a:pt x="5308" y="354050"/>
                  </a:lnTo>
                  <a:close/>
                </a:path>
                <a:path w="117475" h="517525">
                  <a:moveTo>
                    <a:pt x="5308" y="290195"/>
                  </a:moveTo>
                  <a:lnTo>
                    <a:pt x="0" y="290195"/>
                  </a:lnTo>
                  <a:lnTo>
                    <a:pt x="0" y="311492"/>
                  </a:lnTo>
                  <a:lnTo>
                    <a:pt x="5308" y="311492"/>
                  </a:lnTo>
                  <a:lnTo>
                    <a:pt x="5308" y="290195"/>
                  </a:lnTo>
                  <a:close/>
                </a:path>
                <a:path w="117475" h="517525">
                  <a:moveTo>
                    <a:pt x="5308" y="258305"/>
                  </a:moveTo>
                  <a:lnTo>
                    <a:pt x="0" y="258305"/>
                  </a:lnTo>
                  <a:lnTo>
                    <a:pt x="0" y="279565"/>
                  </a:lnTo>
                  <a:lnTo>
                    <a:pt x="5308" y="279565"/>
                  </a:lnTo>
                  <a:lnTo>
                    <a:pt x="5308" y="258305"/>
                  </a:lnTo>
                  <a:close/>
                </a:path>
                <a:path w="117475" h="517525">
                  <a:moveTo>
                    <a:pt x="5308" y="226377"/>
                  </a:moveTo>
                  <a:lnTo>
                    <a:pt x="0" y="226377"/>
                  </a:lnTo>
                  <a:lnTo>
                    <a:pt x="0" y="247650"/>
                  </a:lnTo>
                  <a:lnTo>
                    <a:pt x="5308" y="247650"/>
                  </a:lnTo>
                  <a:lnTo>
                    <a:pt x="5308" y="226377"/>
                  </a:lnTo>
                  <a:close/>
                </a:path>
                <a:path w="117475" h="517525">
                  <a:moveTo>
                    <a:pt x="5308" y="194449"/>
                  </a:moveTo>
                  <a:lnTo>
                    <a:pt x="0" y="194449"/>
                  </a:lnTo>
                  <a:lnTo>
                    <a:pt x="0" y="215734"/>
                  </a:lnTo>
                  <a:lnTo>
                    <a:pt x="5308" y="215734"/>
                  </a:lnTo>
                  <a:lnTo>
                    <a:pt x="5308" y="194449"/>
                  </a:lnTo>
                  <a:close/>
                </a:path>
                <a:path w="117475" h="517525">
                  <a:moveTo>
                    <a:pt x="5308" y="162547"/>
                  </a:moveTo>
                  <a:lnTo>
                    <a:pt x="0" y="162547"/>
                  </a:lnTo>
                  <a:lnTo>
                    <a:pt x="0" y="183807"/>
                  </a:lnTo>
                  <a:lnTo>
                    <a:pt x="5308" y="183807"/>
                  </a:lnTo>
                  <a:lnTo>
                    <a:pt x="5308" y="162547"/>
                  </a:lnTo>
                  <a:close/>
                </a:path>
                <a:path w="117475" h="517525">
                  <a:moveTo>
                    <a:pt x="5308" y="130632"/>
                  </a:moveTo>
                  <a:lnTo>
                    <a:pt x="0" y="130632"/>
                  </a:lnTo>
                  <a:lnTo>
                    <a:pt x="0" y="151904"/>
                  </a:lnTo>
                  <a:lnTo>
                    <a:pt x="5308" y="151904"/>
                  </a:lnTo>
                  <a:lnTo>
                    <a:pt x="5308" y="130632"/>
                  </a:lnTo>
                  <a:close/>
                </a:path>
                <a:path w="117475" h="517525">
                  <a:moveTo>
                    <a:pt x="5308" y="98704"/>
                  </a:moveTo>
                  <a:lnTo>
                    <a:pt x="0" y="98704"/>
                  </a:lnTo>
                  <a:lnTo>
                    <a:pt x="0" y="119989"/>
                  </a:lnTo>
                  <a:lnTo>
                    <a:pt x="5308" y="119989"/>
                  </a:lnTo>
                  <a:lnTo>
                    <a:pt x="5308" y="98704"/>
                  </a:lnTo>
                  <a:close/>
                </a:path>
                <a:path w="117475" h="517525">
                  <a:moveTo>
                    <a:pt x="5308" y="66802"/>
                  </a:moveTo>
                  <a:lnTo>
                    <a:pt x="0" y="66802"/>
                  </a:lnTo>
                  <a:lnTo>
                    <a:pt x="0" y="88061"/>
                  </a:lnTo>
                  <a:lnTo>
                    <a:pt x="5308" y="88061"/>
                  </a:lnTo>
                  <a:lnTo>
                    <a:pt x="5308" y="66802"/>
                  </a:lnTo>
                  <a:close/>
                </a:path>
                <a:path w="117475" h="517525">
                  <a:moveTo>
                    <a:pt x="5308" y="34874"/>
                  </a:moveTo>
                  <a:lnTo>
                    <a:pt x="0" y="34874"/>
                  </a:lnTo>
                  <a:lnTo>
                    <a:pt x="0" y="56146"/>
                  </a:lnTo>
                  <a:lnTo>
                    <a:pt x="5308" y="56146"/>
                  </a:lnTo>
                  <a:lnTo>
                    <a:pt x="5308" y="34874"/>
                  </a:lnTo>
                  <a:close/>
                </a:path>
                <a:path w="117475" h="517525">
                  <a:moveTo>
                    <a:pt x="5308" y="2959"/>
                  </a:moveTo>
                  <a:lnTo>
                    <a:pt x="0" y="2959"/>
                  </a:lnTo>
                  <a:lnTo>
                    <a:pt x="0" y="24231"/>
                  </a:lnTo>
                  <a:lnTo>
                    <a:pt x="5308" y="24231"/>
                  </a:lnTo>
                  <a:lnTo>
                    <a:pt x="5308" y="2959"/>
                  </a:lnTo>
                  <a:close/>
                </a:path>
                <a:path w="117475" h="517525">
                  <a:moveTo>
                    <a:pt x="10871" y="500113"/>
                  </a:moveTo>
                  <a:lnTo>
                    <a:pt x="7239" y="495173"/>
                  </a:lnTo>
                  <a:lnTo>
                    <a:pt x="5308" y="489318"/>
                  </a:lnTo>
                  <a:lnTo>
                    <a:pt x="5308" y="481711"/>
                  </a:lnTo>
                  <a:lnTo>
                    <a:pt x="0" y="481711"/>
                  </a:lnTo>
                  <a:lnTo>
                    <a:pt x="0" y="490474"/>
                  </a:lnTo>
                  <a:lnTo>
                    <a:pt x="2273" y="497408"/>
                  </a:lnTo>
                  <a:lnTo>
                    <a:pt x="6565" y="503275"/>
                  </a:lnTo>
                  <a:lnTo>
                    <a:pt x="10871" y="500113"/>
                  </a:lnTo>
                  <a:close/>
                </a:path>
                <a:path w="117475" h="517525">
                  <a:moveTo>
                    <a:pt x="36499" y="511810"/>
                  </a:moveTo>
                  <a:lnTo>
                    <a:pt x="28143" y="511810"/>
                  </a:lnTo>
                  <a:lnTo>
                    <a:pt x="22580" y="510082"/>
                  </a:lnTo>
                  <a:lnTo>
                    <a:pt x="17792" y="506844"/>
                  </a:lnTo>
                  <a:lnTo>
                    <a:pt x="14846" y="511238"/>
                  </a:lnTo>
                  <a:lnTo>
                    <a:pt x="20472" y="515099"/>
                  </a:lnTo>
                  <a:lnTo>
                    <a:pt x="27076" y="517144"/>
                  </a:lnTo>
                  <a:lnTo>
                    <a:pt x="36499" y="517144"/>
                  </a:lnTo>
                  <a:lnTo>
                    <a:pt x="36499" y="511810"/>
                  </a:lnTo>
                  <a:close/>
                </a:path>
                <a:path w="117475" h="517525">
                  <a:moveTo>
                    <a:pt x="68414" y="511810"/>
                  </a:moveTo>
                  <a:lnTo>
                    <a:pt x="47129" y="511810"/>
                  </a:lnTo>
                  <a:lnTo>
                    <a:pt x="47129" y="517144"/>
                  </a:lnTo>
                  <a:lnTo>
                    <a:pt x="68414" y="517144"/>
                  </a:lnTo>
                  <a:lnTo>
                    <a:pt x="68414" y="511810"/>
                  </a:lnTo>
                  <a:close/>
                </a:path>
                <a:path w="117475" h="517525">
                  <a:moveTo>
                    <a:pt x="100876" y="512102"/>
                  </a:moveTo>
                  <a:lnTo>
                    <a:pt x="98044" y="507568"/>
                  </a:lnTo>
                  <a:lnTo>
                    <a:pt x="93548" y="510349"/>
                  </a:lnTo>
                  <a:lnTo>
                    <a:pt x="88379" y="511810"/>
                  </a:lnTo>
                  <a:lnTo>
                    <a:pt x="79070" y="511810"/>
                  </a:lnTo>
                  <a:lnTo>
                    <a:pt x="79070" y="517144"/>
                  </a:lnTo>
                  <a:lnTo>
                    <a:pt x="89357" y="517144"/>
                  </a:lnTo>
                  <a:lnTo>
                    <a:pt x="95542" y="515391"/>
                  </a:lnTo>
                  <a:lnTo>
                    <a:pt x="100876" y="512102"/>
                  </a:lnTo>
                  <a:close/>
                </a:path>
                <a:path w="117475" h="517525">
                  <a:moveTo>
                    <a:pt x="117005" y="458304"/>
                  </a:moveTo>
                  <a:lnTo>
                    <a:pt x="111709" y="458304"/>
                  </a:lnTo>
                  <a:lnTo>
                    <a:pt x="111709" y="479577"/>
                  </a:lnTo>
                  <a:lnTo>
                    <a:pt x="117005" y="479577"/>
                  </a:lnTo>
                  <a:lnTo>
                    <a:pt x="117005" y="458304"/>
                  </a:lnTo>
                  <a:close/>
                </a:path>
                <a:path w="117475" h="517525">
                  <a:moveTo>
                    <a:pt x="117005" y="426402"/>
                  </a:moveTo>
                  <a:lnTo>
                    <a:pt x="111709" y="426402"/>
                  </a:lnTo>
                  <a:lnTo>
                    <a:pt x="111709" y="447662"/>
                  </a:lnTo>
                  <a:lnTo>
                    <a:pt x="117005" y="447662"/>
                  </a:lnTo>
                  <a:lnTo>
                    <a:pt x="117005" y="426402"/>
                  </a:lnTo>
                  <a:close/>
                </a:path>
                <a:path w="117475" h="517525">
                  <a:moveTo>
                    <a:pt x="117005" y="394462"/>
                  </a:moveTo>
                  <a:lnTo>
                    <a:pt x="111709" y="394462"/>
                  </a:lnTo>
                  <a:lnTo>
                    <a:pt x="111709" y="415747"/>
                  </a:lnTo>
                  <a:lnTo>
                    <a:pt x="117005" y="415747"/>
                  </a:lnTo>
                  <a:lnTo>
                    <a:pt x="117005" y="394462"/>
                  </a:lnTo>
                  <a:close/>
                </a:path>
                <a:path w="117475" h="517525">
                  <a:moveTo>
                    <a:pt x="117005" y="362546"/>
                  </a:moveTo>
                  <a:lnTo>
                    <a:pt x="111709" y="362546"/>
                  </a:lnTo>
                  <a:lnTo>
                    <a:pt x="111709" y="383832"/>
                  </a:lnTo>
                  <a:lnTo>
                    <a:pt x="117005" y="383832"/>
                  </a:lnTo>
                  <a:lnTo>
                    <a:pt x="117005" y="362546"/>
                  </a:lnTo>
                  <a:close/>
                </a:path>
                <a:path w="117475" h="517525">
                  <a:moveTo>
                    <a:pt x="117005" y="330644"/>
                  </a:moveTo>
                  <a:lnTo>
                    <a:pt x="111709" y="330644"/>
                  </a:lnTo>
                  <a:lnTo>
                    <a:pt x="111709" y="351904"/>
                  </a:lnTo>
                  <a:lnTo>
                    <a:pt x="117005" y="351904"/>
                  </a:lnTo>
                  <a:lnTo>
                    <a:pt x="117005" y="330644"/>
                  </a:lnTo>
                  <a:close/>
                </a:path>
                <a:path w="117475" h="517525">
                  <a:moveTo>
                    <a:pt x="117005" y="298716"/>
                  </a:moveTo>
                  <a:lnTo>
                    <a:pt x="111709" y="298716"/>
                  </a:lnTo>
                  <a:lnTo>
                    <a:pt x="111709" y="320001"/>
                  </a:lnTo>
                  <a:lnTo>
                    <a:pt x="117005" y="320001"/>
                  </a:lnTo>
                  <a:lnTo>
                    <a:pt x="117005" y="298716"/>
                  </a:lnTo>
                  <a:close/>
                </a:path>
                <a:path w="117475" h="517525">
                  <a:moveTo>
                    <a:pt x="117005" y="266801"/>
                  </a:moveTo>
                  <a:lnTo>
                    <a:pt x="111709" y="266801"/>
                  </a:lnTo>
                  <a:lnTo>
                    <a:pt x="111709" y="288074"/>
                  </a:lnTo>
                  <a:lnTo>
                    <a:pt x="117005" y="288074"/>
                  </a:lnTo>
                  <a:lnTo>
                    <a:pt x="117005" y="266801"/>
                  </a:lnTo>
                  <a:close/>
                </a:path>
                <a:path w="117475" h="517525">
                  <a:moveTo>
                    <a:pt x="117005" y="234886"/>
                  </a:moveTo>
                  <a:lnTo>
                    <a:pt x="111709" y="234886"/>
                  </a:lnTo>
                  <a:lnTo>
                    <a:pt x="111709" y="256146"/>
                  </a:lnTo>
                  <a:lnTo>
                    <a:pt x="117005" y="256146"/>
                  </a:lnTo>
                  <a:lnTo>
                    <a:pt x="117005" y="234886"/>
                  </a:lnTo>
                  <a:close/>
                </a:path>
                <a:path w="117475" h="517525">
                  <a:moveTo>
                    <a:pt x="117005" y="202971"/>
                  </a:moveTo>
                  <a:lnTo>
                    <a:pt x="111709" y="202971"/>
                  </a:lnTo>
                  <a:lnTo>
                    <a:pt x="111709" y="224243"/>
                  </a:lnTo>
                  <a:lnTo>
                    <a:pt x="117005" y="224243"/>
                  </a:lnTo>
                  <a:lnTo>
                    <a:pt x="117005" y="202971"/>
                  </a:lnTo>
                  <a:close/>
                </a:path>
                <a:path w="117475" h="517525">
                  <a:moveTo>
                    <a:pt x="117005" y="171056"/>
                  </a:moveTo>
                  <a:lnTo>
                    <a:pt x="111709" y="171056"/>
                  </a:lnTo>
                  <a:lnTo>
                    <a:pt x="111709" y="192328"/>
                  </a:lnTo>
                  <a:lnTo>
                    <a:pt x="117005" y="192328"/>
                  </a:lnTo>
                  <a:lnTo>
                    <a:pt x="117005" y="171056"/>
                  </a:lnTo>
                  <a:close/>
                </a:path>
                <a:path w="117475" h="517525">
                  <a:moveTo>
                    <a:pt x="117005" y="139141"/>
                  </a:moveTo>
                  <a:lnTo>
                    <a:pt x="111709" y="139141"/>
                  </a:lnTo>
                  <a:lnTo>
                    <a:pt x="111709" y="160401"/>
                  </a:lnTo>
                  <a:lnTo>
                    <a:pt x="117005" y="160401"/>
                  </a:lnTo>
                  <a:lnTo>
                    <a:pt x="117005" y="139141"/>
                  </a:lnTo>
                  <a:close/>
                </a:path>
                <a:path w="117475" h="517525">
                  <a:moveTo>
                    <a:pt x="117005" y="107200"/>
                  </a:moveTo>
                  <a:lnTo>
                    <a:pt x="111709" y="107200"/>
                  </a:lnTo>
                  <a:lnTo>
                    <a:pt x="111709" y="128485"/>
                  </a:lnTo>
                  <a:lnTo>
                    <a:pt x="117005" y="128485"/>
                  </a:lnTo>
                  <a:lnTo>
                    <a:pt x="117005" y="107200"/>
                  </a:lnTo>
                  <a:close/>
                </a:path>
                <a:path w="117475" h="517525">
                  <a:moveTo>
                    <a:pt x="117005" y="75298"/>
                  </a:moveTo>
                  <a:lnTo>
                    <a:pt x="111709" y="75298"/>
                  </a:lnTo>
                  <a:lnTo>
                    <a:pt x="111709" y="96570"/>
                  </a:lnTo>
                  <a:lnTo>
                    <a:pt x="117005" y="96570"/>
                  </a:lnTo>
                  <a:lnTo>
                    <a:pt x="117005" y="75298"/>
                  </a:lnTo>
                  <a:close/>
                </a:path>
                <a:path w="117475" h="517525">
                  <a:moveTo>
                    <a:pt x="117005" y="43383"/>
                  </a:moveTo>
                  <a:lnTo>
                    <a:pt x="111709" y="43383"/>
                  </a:lnTo>
                  <a:lnTo>
                    <a:pt x="111709" y="64655"/>
                  </a:lnTo>
                  <a:lnTo>
                    <a:pt x="117005" y="64655"/>
                  </a:lnTo>
                  <a:lnTo>
                    <a:pt x="117005" y="43383"/>
                  </a:lnTo>
                  <a:close/>
                </a:path>
                <a:path w="117475" h="517525">
                  <a:moveTo>
                    <a:pt x="117005" y="11455"/>
                  </a:moveTo>
                  <a:lnTo>
                    <a:pt x="111709" y="11455"/>
                  </a:lnTo>
                  <a:lnTo>
                    <a:pt x="111709" y="32740"/>
                  </a:lnTo>
                  <a:lnTo>
                    <a:pt x="117005" y="32740"/>
                  </a:lnTo>
                  <a:lnTo>
                    <a:pt x="117005" y="11455"/>
                  </a:lnTo>
                  <a:close/>
                </a:path>
                <a:path w="117475" h="517525">
                  <a:moveTo>
                    <a:pt x="117017" y="483209"/>
                  </a:moveTo>
                  <a:lnTo>
                    <a:pt x="111709" y="483209"/>
                  </a:lnTo>
                  <a:lnTo>
                    <a:pt x="111709" y="489724"/>
                  </a:lnTo>
                  <a:lnTo>
                    <a:pt x="109448" y="496112"/>
                  </a:lnTo>
                  <a:lnTo>
                    <a:pt x="105371" y="501192"/>
                  </a:lnTo>
                  <a:lnTo>
                    <a:pt x="109474" y="504532"/>
                  </a:lnTo>
                  <a:lnTo>
                    <a:pt x="114338" y="498513"/>
                  </a:lnTo>
                  <a:lnTo>
                    <a:pt x="117017" y="490931"/>
                  </a:lnTo>
                  <a:lnTo>
                    <a:pt x="117017" y="483209"/>
                  </a:lnTo>
                  <a:close/>
                </a:path>
                <a:path w="117475" h="517525">
                  <a:moveTo>
                    <a:pt x="117017" y="0"/>
                  </a:moveTo>
                  <a:lnTo>
                    <a:pt x="111721" y="0"/>
                  </a:lnTo>
                  <a:lnTo>
                    <a:pt x="111721" y="825"/>
                  </a:lnTo>
                  <a:lnTo>
                    <a:pt x="117017" y="825"/>
                  </a:lnTo>
                  <a:lnTo>
                    <a:pt x="117017" y="0"/>
                  </a:lnTo>
                  <a:close/>
                </a:path>
              </a:pathLst>
            </a:custGeom>
            <a:solidFill>
              <a:srgbClr val="C06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81043" y="3896143"/>
              <a:ext cx="180832" cy="12867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64778" y="3805087"/>
              <a:ext cx="163492" cy="14746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17450" y="3748566"/>
              <a:ext cx="137901" cy="13836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05995" y="3667417"/>
              <a:ext cx="82845" cy="873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33987" y="3620737"/>
              <a:ext cx="15431" cy="5007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55006" y="3805088"/>
              <a:ext cx="163489" cy="14746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7913" y="3748566"/>
              <a:ext cx="137911" cy="13836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94528" y="3667417"/>
              <a:ext cx="82740" cy="8732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727705" y="3925042"/>
              <a:ext cx="28941" cy="2894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27209" y="3394169"/>
              <a:ext cx="428856" cy="28270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2539360" y="3817495"/>
              <a:ext cx="405130" cy="187960"/>
            </a:xfrm>
            <a:custGeom>
              <a:avLst/>
              <a:gdLst/>
              <a:ahLst/>
              <a:cxnLst/>
              <a:rect l="l" t="t" r="r" b="b"/>
              <a:pathLst>
                <a:path w="405129" h="187960">
                  <a:moveTo>
                    <a:pt x="228464" y="0"/>
                  </a:moveTo>
                  <a:lnTo>
                    <a:pt x="176088" y="0"/>
                  </a:lnTo>
                  <a:lnTo>
                    <a:pt x="169798" y="46808"/>
                  </a:lnTo>
                  <a:lnTo>
                    <a:pt x="152048" y="88871"/>
                  </a:lnTo>
                  <a:lnTo>
                    <a:pt x="124514" y="124510"/>
                  </a:lnTo>
                  <a:lnTo>
                    <a:pt x="88876" y="152045"/>
                  </a:lnTo>
                  <a:lnTo>
                    <a:pt x="46812" y="169798"/>
                  </a:lnTo>
                  <a:lnTo>
                    <a:pt x="0" y="176088"/>
                  </a:lnTo>
                  <a:lnTo>
                    <a:pt x="0" y="187774"/>
                  </a:lnTo>
                  <a:lnTo>
                    <a:pt x="404563" y="187774"/>
                  </a:lnTo>
                  <a:lnTo>
                    <a:pt x="404563" y="176088"/>
                  </a:lnTo>
                  <a:lnTo>
                    <a:pt x="357750" y="169798"/>
                  </a:lnTo>
                  <a:lnTo>
                    <a:pt x="315684" y="152045"/>
                  </a:lnTo>
                  <a:lnTo>
                    <a:pt x="280043" y="124510"/>
                  </a:lnTo>
                  <a:lnTo>
                    <a:pt x="252507" y="88871"/>
                  </a:lnTo>
                  <a:lnTo>
                    <a:pt x="234754" y="46808"/>
                  </a:lnTo>
                  <a:lnTo>
                    <a:pt x="228464" y="0"/>
                  </a:lnTo>
                  <a:close/>
                </a:path>
              </a:pathLst>
            </a:custGeom>
            <a:solidFill>
              <a:srgbClr val="FFD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15304" y="3817493"/>
              <a:ext cx="228610" cy="18777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539356" y="4008213"/>
              <a:ext cx="405130" cy="54610"/>
            </a:xfrm>
            <a:custGeom>
              <a:avLst/>
              <a:gdLst/>
              <a:ahLst/>
              <a:cxnLst/>
              <a:rect l="l" t="t" r="r" b="b"/>
              <a:pathLst>
                <a:path w="405129" h="54610">
                  <a:moveTo>
                    <a:pt x="0" y="54207"/>
                  </a:moveTo>
                  <a:lnTo>
                    <a:pt x="404563" y="54207"/>
                  </a:lnTo>
                  <a:lnTo>
                    <a:pt x="404563" y="0"/>
                  </a:lnTo>
                  <a:lnTo>
                    <a:pt x="0" y="0"/>
                  </a:lnTo>
                  <a:lnTo>
                    <a:pt x="0" y="54207"/>
                  </a:lnTo>
                  <a:close/>
                </a:path>
              </a:pathLst>
            </a:custGeom>
            <a:solidFill>
              <a:srgbClr val="DD3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500394" y="4062420"/>
              <a:ext cx="482600" cy="232410"/>
            </a:xfrm>
            <a:custGeom>
              <a:avLst/>
              <a:gdLst/>
              <a:ahLst/>
              <a:cxnLst/>
              <a:rect l="l" t="t" r="r" b="b"/>
              <a:pathLst>
                <a:path w="482600" h="232410">
                  <a:moveTo>
                    <a:pt x="0" y="232097"/>
                  </a:moveTo>
                  <a:lnTo>
                    <a:pt x="482487" y="232097"/>
                  </a:lnTo>
                  <a:lnTo>
                    <a:pt x="482487" y="0"/>
                  </a:lnTo>
                  <a:lnTo>
                    <a:pt x="0" y="0"/>
                  </a:lnTo>
                  <a:lnTo>
                    <a:pt x="0" y="232097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460238" y="4294518"/>
              <a:ext cx="563245" cy="55244"/>
            </a:xfrm>
            <a:custGeom>
              <a:avLst/>
              <a:gdLst/>
              <a:ahLst/>
              <a:cxnLst/>
              <a:rect l="l" t="t" r="r" b="b"/>
              <a:pathLst>
                <a:path w="563244" h="55245">
                  <a:moveTo>
                    <a:pt x="562799" y="0"/>
                  </a:moveTo>
                  <a:lnTo>
                    <a:pt x="0" y="0"/>
                  </a:lnTo>
                  <a:lnTo>
                    <a:pt x="0" y="55150"/>
                  </a:lnTo>
                  <a:lnTo>
                    <a:pt x="562799" y="55150"/>
                  </a:lnTo>
                  <a:lnTo>
                    <a:pt x="562799" y="0"/>
                  </a:lnTo>
                  <a:close/>
                </a:path>
              </a:pathLst>
            </a:custGeom>
            <a:solidFill>
              <a:srgbClr val="DD3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583908" y="3362554"/>
              <a:ext cx="315595" cy="386715"/>
            </a:xfrm>
            <a:custGeom>
              <a:avLst/>
              <a:gdLst/>
              <a:ahLst/>
              <a:cxnLst/>
              <a:rect l="l" t="t" r="r" b="b"/>
              <a:pathLst>
                <a:path w="315595" h="386714">
                  <a:moveTo>
                    <a:pt x="157733" y="0"/>
                  </a:moveTo>
                  <a:lnTo>
                    <a:pt x="103602" y="4428"/>
                  </a:lnTo>
                  <a:lnTo>
                    <a:pt x="56520" y="12766"/>
                  </a:lnTo>
                  <a:lnTo>
                    <a:pt x="722" y="41161"/>
                  </a:lnTo>
                  <a:lnTo>
                    <a:pt x="0" y="42647"/>
                  </a:lnTo>
                  <a:lnTo>
                    <a:pt x="6083" y="91233"/>
                  </a:lnTo>
                  <a:lnTo>
                    <a:pt x="15626" y="143117"/>
                  </a:lnTo>
                  <a:lnTo>
                    <a:pt x="28848" y="195846"/>
                  </a:lnTo>
                  <a:lnTo>
                    <a:pt x="45965" y="246966"/>
                  </a:lnTo>
                  <a:lnTo>
                    <a:pt x="67195" y="294021"/>
                  </a:lnTo>
                  <a:lnTo>
                    <a:pt x="92755" y="334558"/>
                  </a:lnTo>
                  <a:lnTo>
                    <a:pt x="122862" y="366123"/>
                  </a:lnTo>
                  <a:lnTo>
                    <a:pt x="157733" y="386260"/>
                  </a:lnTo>
                  <a:lnTo>
                    <a:pt x="192666" y="366071"/>
                  </a:lnTo>
                  <a:lnTo>
                    <a:pt x="222817" y="334415"/>
                  </a:lnTo>
                  <a:lnTo>
                    <a:pt x="248404" y="293761"/>
                  </a:lnTo>
                  <a:lnTo>
                    <a:pt x="269647" y="246578"/>
                  </a:lnTo>
                  <a:lnTo>
                    <a:pt x="286763" y="195336"/>
                  </a:lnTo>
                  <a:lnTo>
                    <a:pt x="299972" y="142502"/>
                  </a:lnTo>
                  <a:lnTo>
                    <a:pt x="309491" y="90545"/>
                  </a:lnTo>
                  <a:lnTo>
                    <a:pt x="315540" y="41935"/>
                  </a:lnTo>
                  <a:lnTo>
                    <a:pt x="315016" y="41213"/>
                  </a:lnTo>
                  <a:lnTo>
                    <a:pt x="314974" y="41517"/>
                  </a:lnTo>
                  <a:lnTo>
                    <a:pt x="295114" y="25221"/>
                  </a:lnTo>
                  <a:lnTo>
                    <a:pt x="259371" y="12870"/>
                  </a:lnTo>
                  <a:lnTo>
                    <a:pt x="212119" y="4462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FFCC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675270" y="3695223"/>
              <a:ext cx="132749" cy="10339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694008" y="3341788"/>
              <a:ext cx="207645" cy="407034"/>
            </a:xfrm>
            <a:custGeom>
              <a:avLst/>
              <a:gdLst/>
              <a:ahLst/>
              <a:cxnLst/>
              <a:rect l="l" t="t" r="r" b="b"/>
              <a:pathLst>
                <a:path w="207645" h="407035">
                  <a:moveTo>
                    <a:pt x="127880" y="0"/>
                  </a:moveTo>
                  <a:lnTo>
                    <a:pt x="124432" y="79848"/>
                  </a:lnTo>
                  <a:lnTo>
                    <a:pt x="115253" y="148695"/>
                  </a:lnTo>
                  <a:lnTo>
                    <a:pt x="101416" y="207335"/>
                  </a:lnTo>
                  <a:lnTo>
                    <a:pt x="83997" y="256565"/>
                  </a:lnTo>
                  <a:lnTo>
                    <a:pt x="64071" y="297181"/>
                  </a:lnTo>
                  <a:lnTo>
                    <a:pt x="42713" y="329980"/>
                  </a:lnTo>
                  <a:lnTo>
                    <a:pt x="0" y="375307"/>
                  </a:lnTo>
                  <a:lnTo>
                    <a:pt x="11017" y="385433"/>
                  </a:lnTo>
                  <a:lnTo>
                    <a:pt x="22622" y="394171"/>
                  </a:lnTo>
                  <a:lnTo>
                    <a:pt x="34823" y="401408"/>
                  </a:lnTo>
                  <a:lnTo>
                    <a:pt x="47632" y="407034"/>
                  </a:lnTo>
                  <a:lnTo>
                    <a:pt x="80659" y="388360"/>
                  </a:lnTo>
                  <a:lnTo>
                    <a:pt x="109436" y="359392"/>
                  </a:lnTo>
                  <a:lnTo>
                    <a:pt x="134145" y="322192"/>
                  </a:lnTo>
                  <a:lnTo>
                    <a:pt x="154968" y="278820"/>
                  </a:lnTo>
                  <a:lnTo>
                    <a:pt x="172087" y="231338"/>
                  </a:lnTo>
                  <a:lnTo>
                    <a:pt x="185684" y="181805"/>
                  </a:lnTo>
                  <a:lnTo>
                    <a:pt x="195941" y="132284"/>
                  </a:lnTo>
                  <a:lnTo>
                    <a:pt x="203041" y="84834"/>
                  </a:lnTo>
                  <a:lnTo>
                    <a:pt x="207166" y="41517"/>
                  </a:lnTo>
                  <a:lnTo>
                    <a:pt x="201321" y="27966"/>
                  </a:lnTo>
                  <a:lnTo>
                    <a:pt x="184973" y="16529"/>
                  </a:lnTo>
                  <a:lnTo>
                    <a:pt x="159900" y="7207"/>
                  </a:lnTo>
                  <a:lnTo>
                    <a:pt x="127880" y="0"/>
                  </a:lnTo>
                  <a:close/>
                </a:path>
              </a:pathLst>
            </a:custGeom>
            <a:solidFill>
              <a:srgbClr val="F0B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82112" y="3333590"/>
              <a:ext cx="319405" cy="70485"/>
            </a:xfrm>
            <a:custGeom>
              <a:avLst/>
              <a:gdLst/>
              <a:ahLst/>
              <a:cxnLst/>
              <a:rect l="l" t="t" r="r" b="b"/>
              <a:pathLst>
                <a:path w="319404" h="70485">
                  <a:moveTo>
                    <a:pt x="159523" y="0"/>
                  </a:moveTo>
                  <a:lnTo>
                    <a:pt x="98994" y="5151"/>
                  </a:lnTo>
                  <a:lnTo>
                    <a:pt x="48113" y="15155"/>
                  </a:lnTo>
                  <a:lnTo>
                    <a:pt x="13057" y="30010"/>
                  </a:lnTo>
                  <a:lnTo>
                    <a:pt x="0" y="49715"/>
                  </a:lnTo>
                  <a:lnTo>
                    <a:pt x="439" y="56396"/>
                  </a:lnTo>
                  <a:lnTo>
                    <a:pt x="1225" y="63338"/>
                  </a:lnTo>
                  <a:lnTo>
                    <a:pt x="2293" y="70479"/>
                  </a:lnTo>
                  <a:lnTo>
                    <a:pt x="22148" y="54184"/>
                  </a:lnTo>
                  <a:lnTo>
                    <a:pt x="57890" y="41832"/>
                  </a:lnTo>
                  <a:lnTo>
                    <a:pt x="105142" y="33424"/>
                  </a:lnTo>
                  <a:lnTo>
                    <a:pt x="159523" y="28962"/>
                  </a:lnTo>
                  <a:lnTo>
                    <a:pt x="213912" y="33424"/>
                  </a:lnTo>
                  <a:lnTo>
                    <a:pt x="261167" y="41832"/>
                  </a:lnTo>
                  <a:lnTo>
                    <a:pt x="296914" y="54184"/>
                  </a:lnTo>
                  <a:lnTo>
                    <a:pt x="316775" y="70479"/>
                  </a:lnTo>
                  <a:lnTo>
                    <a:pt x="317833" y="63338"/>
                  </a:lnTo>
                  <a:lnTo>
                    <a:pt x="318618" y="56396"/>
                  </a:lnTo>
                  <a:lnTo>
                    <a:pt x="319058" y="49715"/>
                  </a:lnTo>
                  <a:lnTo>
                    <a:pt x="305999" y="30010"/>
                  </a:lnTo>
                  <a:lnTo>
                    <a:pt x="270939" y="15155"/>
                  </a:lnTo>
                  <a:lnTo>
                    <a:pt x="220055" y="5151"/>
                  </a:lnTo>
                  <a:lnTo>
                    <a:pt x="159523" y="0"/>
                  </a:lnTo>
                  <a:close/>
                </a:path>
              </a:pathLst>
            </a:custGeom>
            <a:solidFill>
              <a:srgbClr val="DD3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821398" y="3341784"/>
              <a:ext cx="80010" cy="62865"/>
            </a:xfrm>
            <a:custGeom>
              <a:avLst/>
              <a:gdLst/>
              <a:ahLst/>
              <a:cxnLst/>
              <a:rect l="l" t="t" r="r" b="b"/>
              <a:pathLst>
                <a:path w="80009" h="62864">
                  <a:moveTo>
                    <a:pt x="492" y="0"/>
                  </a:moveTo>
                  <a:lnTo>
                    <a:pt x="0" y="29046"/>
                  </a:lnTo>
                  <a:lnTo>
                    <a:pt x="27439" y="35069"/>
                  </a:lnTo>
                  <a:lnTo>
                    <a:pt x="50203" y="42617"/>
                  </a:lnTo>
                  <a:lnTo>
                    <a:pt x="67237" y="51691"/>
                  </a:lnTo>
                  <a:lnTo>
                    <a:pt x="77484" y="62291"/>
                  </a:lnTo>
                  <a:lnTo>
                    <a:pt x="78552" y="55139"/>
                  </a:lnTo>
                  <a:lnTo>
                    <a:pt x="79327" y="48197"/>
                  </a:lnTo>
                  <a:lnTo>
                    <a:pt x="79777" y="40700"/>
                  </a:lnTo>
                  <a:lnTo>
                    <a:pt x="79484" y="38501"/>
                  </a:lnTo>
                  <a:lnTo>
                    <a:pt x="35014" y="7936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BA3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584076" y="3350829"/>
              <a:ext cx="147955" cy="375285"/>
            </a:xfrm>
            <a:custGeom>
              <a:avLst/>
              <a:gdLst/>
              <a:ahLst/>
              <a:cxnLst/>
              <a:rect l="l" t="t" r="r" b="b"/>
              <a:pathLst>
                <a:path w="147954" h="375285">
                  <a:moveTo>
                    <a:pt x="39276" y="0"/>
                  </a:moveTo>
                  <a:lnTo>
                    <a:pt x="25350" y="5142"/>
                  </a:lnTo>
                  <a:lnTo>
                    <a:pt x="13960" y="10927"/>
                  </a:lnTo>
                  <a:lnTo>
                    <a:pt x="5409" y="17358"/>
                  </a:lnTo>
                  <a:lnTo>
                    <a:pt x="0" y="24439"/>
                  </a:lnTo>
                  <a:lnTo>
                    <a:pt x="8181" y="72463"/>
                  </a:lnTo>
                  <a:lnTo>
                    <a:pt x="17258" y="121120"/>
                  </a:lnTo>
                  <a:lnTo>
                    <a:pt x="28250" y="169491"/>
                  </a:lnTo>
                  <a:lnTo>
                    <a:pt x="42174" y="216658"/>
                  </a:lnTo>
                  <a:lnTo>
                    <a:pt x="60049" y="261703"/>
                  </a:lnTo>
                  <a:lnTo>
                    <a:pt x="82894" y="303707"/>
                  </a:lnTo>
                  <a:lnTo>
                    <a:pt x="111726" y="341752"/>
                  </a:lnTo>
                  <a:lnTo>
                    <a:pt x="147566" y="374920"/>
                  </a:lnTo>
                  <a:lnTo>
                    <a:pt x="119879" y="335507"/>
                  </a:lnTo>
                  <a:lnTo>
                    <a:pt x="96066" y="293727"/>
                  </a:lnTo>
                  <a:lnTo>
                    <a:pt x="76211" y="249700"/>
                  </a:lnTo>
                  <a:lnTo>
                    <a:pt x="60398" y="203543"/>
                  </a:lnTo>
                  <a:lnTo>
                    <a:pt x="48714" y="155376"/>
                  </a:lnTo>
                  <a:lnTo>
                    <a:pt x="41242" y="105317"/>
                  </a:lnTo>
                  <a:lnTo>
                    <a:pt x="38067" y="53485"/>
                  </a:lnTo>
                  <a:lnTo>
                    <a:pt x="39276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676368" y="4089603"/>
              <a:ext cx="134467" cy="18262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706183" y="4117297"/>
              <a:ext cx="77620" cy="7763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2699675" y="3795617"/>
              <a:ext cx="84455" cy="55880"/>
            </a:xfrm>
            <a:custGeom>
              <a:avLst/>
              <a:gdLst/>
              <a:ahLst/>
              <a:cxnLst/>
              <a:rect l="l" t="t" r="r" b="b"/>
              <a:pathLst>
                <a:path w="84454" h="55879">
                  <a:moveTo>
                    <a:pt x="59432" y="0"/>
                  </a:moveTo>
                  <a:lnTo>
                    <a:pt x="24501" y="0"/>
                  </a:lnTo>
                  <a:lnTo>
                    <a:pt x="14961" y="1925"/>
                  </a:lnTo>
                  <a:lnTo>
                    <a:pt x="7173" y="7177"/>
                  </a:lnTo>
                  <a:lnTo>
                    <a:pt x="1924" y="14966"/>
                  </a:lnTo>
                  <a:lnTo>
                    <a:pt x="0" y="24501"/>
                  </a:lnTo>
                  <a:lnTo>
                    <a:pt x="0" y="31182"/>
                  </a:lnTo>
                  <a:lnTo>
                    <a:pt x="1924" y="40716"/>
                  </a:lnTo>
                  <a:lnTo>
                    <a:pt x="7173" y="48501"/>
                  </a:lnTo>
                  <a:lnTo>
                    <a:pt x="14961" y="53749"/>
                  </a:lnTo>
                  <a:lnTo>
                    <a:pt x="24501" y="55673"/>
                  </a:lnTo>
                  <a:lnTo>
                    <a:pt x="59432" y="55673"/>
                  </a:lnTo>
                  <a:lnTo>
                    <a:pt x="68966" y="53749"/>
                  </a:lnTo>
                  <a:lnTo>
                    <a:pt x="76751" y="48501"/>
                  </a:lnTo>
                  <a:lnTo>
                    <a:pt x="81999" y="40716"/>
                  </a:lnTo>
                  <a:lnTo>
                    <a:pt x="83924" y="31182"/>
                  </a:lnTo>
                  <a:lnTo>
                    <a:pt x="83924" y="24501"/>
                  </a:lnTo>
                  <a:lnTo>
                    <a:pt x="81999" y="14966"/>
                  </a:lnTo>
                  <a:lnTo>
                    <a:pt x="76751" y="7177"/>
                  </a:lnTo>
                  <a:lnTo>
                    <a:pt x="68966" y="1925"/>
                  </a:lnTo>
                  <a:lnTo>
                    <a:pt x="59432" y="0"/>
                  </a:lnTo>
                  <a:close/>
                </a:path>
              </a:pathLst>
            </a:custGeom>
            <a:solidFill>
              <a:srgbClr val="F0B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619736" y="3421640"/>
              <a:ext cx="106680" cy="563245"/>
            </a:xfrm>
            <a:custGeom>
              <a:avLst/>
              <a:gdLst/>
              <a:ahLst/>
              <a:cxnLst/>
              <a:rect l="l" t="t" r="r" b="b"/>
              <a:pathLst>
                <a:path w="106679" h="563245">
                  <a:moveTo>
                    <a:pt x="36703" y="114515"/>
                  </a:moveTo>
                  <a:lnTo>
                    <a:pt x="33896" y="99314"/>
                  </a:lnTo>
                  <a:lnTo>
                    <a:pt x="24282" y="69850"/>
                  </a:lnTo>
                  <a:lnTo>
                    <a:pt x="19900" y="52590"/>
                  </a:lnTo>
                  <a:lnTo>
                    <a:pt x="11557" y="17868"/>
                  </a:lnTo>
                  <a:lnTo>
                    <a:pt x="6489" y="12"/>
                  </a:lnTo>
                  <a:lnTo>
                    <a:pt x="5410" y="0"/>
                  </a:lnTo>
                  <a:lnTo>
                    <a:pt x="1524" y="17741"/>
                  </a:lnTo>
                  <a:lnTo>
                    <a:pt x="0" y="35534"/>
                  </a:lnTo>
                  <a:lnTo>
                    <a:pt x="292" y="53441"/>
                  </a:lnTo>
                  <a:lnTo>
                    <a:pt x="7835" y="104838"/>
                  </a:lnTo>
                  <a:lnTo>
                    <a:pt x="28778" y="136131"/>
                  </a:lnTo>
                  <a:lnTo>
                    <a:pt x="33820" y="133121"/>
                  </a:lnTo>
                  <a:lnTo>
                    <a:pt x="35064" y="129336"/>
                  </a:lnTo>
                  <a:lnTo>
                    <a:pt x="36703" y="114515"/>
                  </a:lnTo>
                  <a:close/>
                </a:path>
                <a:path w="106679" h="563245">
                  <a:moveTo>
                    <a:pt x="103238" y="445389"/>
                  </a:moveTo>
                  <a:lnTo>
                    <a:pt x="103149" y="444296"/>
                  </a:lnTo>
                  <a:lnTo>
                    <a:pt x="101714" y="443750"/>
                  </a:lnTo>
                  <a:lnTo>
                    <a:pt x="93230" y="459384"/>
                  </a:lnTo>
                  <a:lnTo>
                    <a:pt x="85839" y="474014"/>
                  </a:lnTo>
                  <a:lnTo>
                    <a:pt x="78079" y="488480"/>
                  </a:lnTo>
                  <a:lnTo>
                    <a:pt x="69138" y="502564"/>
                  </a:lnTo>
                  <a:lnTo>
                    <a:pt x="57150" y="517182"/>
                  </a:lnTo>
                  <a:lnTo>
                    <a:pt x="43954" y="530453"/>
                  </a:lnTo>
                  <a:lnTo>
                    <a:pt x="30467" y="543407"/>
                  </a:lnTo>
                  <a:lnTo>
                    <a:pt x="17564" y="557060"/>
                  </a:lnTo>
                  <a:lnTo>
                    <a:pt x="15278" y="559752"/>
                  </a:lnTo>
                  <a:lnTo>
                    <a:pt x="18097" y="563105"/>
                  </a:lnTo>
                  <a:lnTo>
                    <a:pt x="21196" y="561759"/>
                  </a:lnTo>
                  <a:lnTo>
                    <a:pt x="64135" y="526338"/>
                  </a:lnTo>
                  <a:lnTo>
                    <a:pt x="95173" y="480796"/>
                  </a:lnTo>
                  <a:lnTo>
                    <a:pt x="101650" y="463219"/>
                  </a:lnTo>
                  <a:lnTo>
                    <a:pt x="103238" y="445389"/>
                  </a:lnTo>
                  <a:close/>
                </a:path>
                <a:path w="106679" h="563245">
                  <a:moveTo>
                    <a:pt x="105879" y="409879"/>
                  </a:moveTo>
                  <a:lnTo>
                    <a:pt x="103263" y="407263"/>
                  </a:lnTo>
                  <a:lnTo>
                    <a:pt x="100126" y="407263"/>
                  </a:lnTo>
                  <a:lnTo>
                    <a:pt x="96989" y="407263"/>
                  </a:lnTo>
                  <a:lnTo>
                    <a:pt x="94386" y="409879"/>
                  </a:lnTo>
                  <a:lnTo>
                    <a:pt x="94386" y="416140"/>
                  </a:lnTo>
                  <a:lnTo>
                    <a:pt x="96989" y="418757"/>
                  </a:lnTo>
                  <a:lnTo>
                    <a:pt x="103263" y="418757"/>
                  </a:lnTo>
                  <a:lnTo>
                    <a:pt x="105879" y="416140"/>
                  </a:lnTo>
                  <a:lnTo>
                    <a:pt x="105879" y="409879"/>
                  </a:lnTo>
                  <a:close/>
                </a:path>
                <a:path w="106679" h="563245">
                  <a:moveTo>
                    <a:pt x="106133" y="390804"/>
                  </a:moveTo>
                  <a:lnTo>
                    <a:pt x="102908" y="386257"/>
                  </a:lnTo>
                  <a:lnTo>
                    <a:pt x="98171" y="386257"/>
                  </a:lnTo>
                  <a:lnTo>
                    <a:pt x="93421" y="386257"/>
                  </a:lnTo>
                  <a:lnTo>
                    <a:pt x="90208" y="390804"/>
                  </a:lnTo>
                  <a:lnTo>
                    <a:pt x="93599" y="404837"/>
                  </a:lnTo>
                  <a:lnTo>
                    <a:pt x="102743" y="404837"/>
                  </a:lnTo>
                  <a:lnTo>
                    <a:pt x="106133" y="390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542309" y="3437261"/>
              <a:ext cx="60960" cy="174625"/>
            </a:xfrm>
            <a:custGeom>
              <a:avLst/>
              <a:gdLst/>
              <a:ahLst/>
              <a:cxnLst/>
              <a:rect l="l" t="t" r="r" b="b"/>
              <a:pathLst>
                <a:path w="60959" h="174625">
                  <a:moveTo>
                    <a:pt x="4976" y="0"/>
                  </a:moveTo>
                  <a:lnTo>
                    <a:pt x="1329" y="4063"/>
                  </a:lnTo>
                  <a:lnTo>
                    <a:pt x="0" y="34084"/>
                  </a:lnTo>
                  <a:lnTo>
                    <a:pt x="3773" y="73567"/>
                  </a:lnTo>
                  <a:lnTo>
                    <a:pt x="15127" y="111687"/>
                  </a:lnTo>
                  <a:lnTo>
                    <a:pt x="34111" y="146028"/>
                  </a:lnTo>
                  <a:lnTo>
                    <a:pt x="60773" y="174174"/>
                  </a:lnTo>
                  <a:lnTo>
                    <a:pt x="40291" y="147887"/>
                  </a:lnTo>
                  <a:lnTo>
                    <a:pt x="24236" y="116040"/>
                  </a:lnTo>
                  <a:lnTo>
                    <a:pt x="13758" y="79186"/>
                  </a:lnTo>
                  <a:lnTo>
                    <a:pt x="10010" y="37874"/>
                  </a:lnTo>
                  <a:lnTo>
                    <a:pt x="10387" y="10671"/>
                  </a:lnTo>
                  <a:lnTo>
                    <a:pt x="14889" y="14985"/>
                  </a:lnTo>
                  <a:lnTo>
                    <a:pt x="17465" y="17100"/>
                  </a:lnTo>
                  <a:lnTo>
                    <a:pt x="17161" y="16262"/>
                  </a:lnTo>
                  <a:lnTo>
                    <a:pt x="10425" y="8523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rgbClr val="F0B6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885368" y="3438340"/>
              <a:ext cx="53340" cy="167640"/>
            </a:xfrm>
            <a:custGeom>
              <a:avLst/>
              <a:gdLst/>
              <a:ahLst/>
              <a:cxnLst/>
              <a:rect l="l" t="t" r="r" b="b"/>
              <a:pathLst>
                <a:path w="53340" h="167639">
                  <a:moveTo>
                    <a:pt x="52578" y="0"/>
                  </a:moveTo>
                  <a:lnTo>
                    <a:pt x="49154" y="2561"/>
                  </a:lnTo>
                  <a:lnTo>
                    <a:pt x="41244" y="12976"/>
                  </a:lnTo>
                  <a:lnTo>
                    <a:pt x="41150" y="13436"/>
                  </a:lnTo>
                  <a:lnTo>
                    <a:pt x="45223" y="9593"/>
                  </a:lnTo>
                  <a:lnTo>
                    <a:pt x="45590" y="36797"/>
                  </a:lnTo>
                  <a:lnTo>
                    <a:pt x="42259" y="75788"/>
                  </a:lnTo>
                  <a:lnTo>
                    <a:pt x="32909" y="110861"/>
                  </a:lnTo>
                  <a:lnTo>
                    <a:pt x="18502" y="141559"/>
                  </a:lnTo>
                  <a:lnTo>
                    <a:pt x="0" y="167421"/>
                  </a:lnTo>
                  <a:lnTo>
                    <a:pt x="26691" y="135170"/>
                  </a:lnTo>
                  <a:lnTo>
                    <a:pt x="42922" y="95901"/>
                  </a:lnTo>
                  <a:lnTo>
                    <a:pt x="50982" y="53053"/>
                  </a:lnTo>
                  <a:lnTo>
                    <a:pt x="53160" y="10065"/>
                  </a:lnTo>
                  <a:lnTo>
                    <a:pt x="53314" y="3198"/>
                  </a:lnTo>
                  <a:lnTo>
                    <a:pt x="52578" y="0"/>
                  </a:lnTo>
                  <a:close/>
                </a:path>
              </a:pathLst>
            </a:custGeom>
            <a:solidFill>
              <a:srgbClr val="D4A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24021" y="10313739"/>
              <a:ext cx="1458595" cy="20320"/>
            </a:xfrm>
            <a:custGeom>
              <a:avLst/>
              <a:gdLst/>
              <a:ahLst/>
              <a:cxnLst/>
              <a:rect l="l" t="t" r="r" b="b"/>
              <a:pathLst>
                <a:path w="1458595" h="20320">
                  <a:moveTo>
                    <a:pt x="50215" y="0"/>
                  </a:moveTo>
                  <a:lnTo>
                    <a:pt x="0" y="0"/>
                  </a:lnTo>
                  <a:lnTo>
                    <a:pt x="0" y="20078"/>
                  </a:lnTo>
                  <a:lnTo>
                    <a:pt x="50215" y="20078"/>
                  </a:lnTo>
                  <a:lnTo>
                    <a:pt x="50215" y="0"/>
                  </a:lnTo>
                  <a:close/>
                </a:path>
                <a:path w="1458595" h="20320">
                  <a:moveTo>
                    <a:pt x="251409" y="0"/>
                  </a:moveTo>
                  <a:lnTo>
                    <a:pt x="150825" y="0"/>
                  </a:lnTo>
                  <a:lnTo>
                    <a:pt x="150825" y="20078"/>
                  </a:lnTo>
                  <a:lnTo>
                    <a:pt x="251409" y="20078"/>
                  </a:lnTo>
                  <a:lnTo>
                    <a:pt x="251409" y="0"/>
                  </a:lnTo>
                  <a:close/>
                </a:path>
                <a:path w="1458595" h="20320">
                  <a:moveTo>
                    <a:pt x="452589" y="0"/>
                  </a:moveTo>
                  <a:lnTo>
                    <a:pt x="352005" y="0"/>
                  </a:lnTo>
                  <a:lnTo>
                    <a:pt x="352005" y="20078"/>
                  </a:lnTo>
                  <a:lnTo>
                    <a:pt x="452589" y="20078"/>
                  </a:lnTo>
                  <a:lnTo>
                    <a:pt x="452589" y="0"/>
                  </a:lnTo>
                  <a:close/>
                </a:path>
                <a:path w="1458595" h="20320">
                  <a:moveTo>
                    <a:pt x="653783" y="0"/>
                  </a:moveTo>
                  <a:lnTo>
                    <a:pt x="553186" y="0"/>
                  </a:lnTo>
                  <a:lnTo>
                    <a:pt x="553186" y="20078"/>
                  </a:lnTo>
                  <a:lnTo>
                    <a:pt x="653783" y="20078"/>
                  </a:lnTo>
                  <a:lnTo>
                    <a:pt x="653783" y="0"/>
                  </a:lnTo>
                  <a:close/>
                </a:path>
                <a:path w="1458595" h="20320">
                  <a:moveTo>
                    <a:pt x="854951" y="0"/>
                  </a:moveTo>
                  <a:lnTo>
                    <a:pt x="754367" y="0"/>
                  </a:lnTo>
                  <a:lnTo>
                    <a:pt x="754367" y="20078"/>
                  </a:lnTo>
                  <a:lnTo>
                    <a:pt x="854951" y="20078"/>
                  </a:lnTo>
                  <a:lnTo>
                    <a:pt x="854951" y="0"/>
                  </a:lnTo>
                  <a:close/>
                </a:path>
                <a:path w="1458595" h="20320">
                  <a:moveTo>
                    <a:pt x="1056132" y="0"/>
                  </a:moveTo>
                  <a:lnTo>
                    <a:pt x="955548" y="0"/>
                  </a:lnTo>
                  <a:lnTo>
                    <a:pt x="955548" y="20078"/>
                  </a:lnTo>
                  <a:lnTo>
                    <a:pt x="1056132" y="20078"/>
                  </a:lnTo>
                  <a:lnTo>
                    <a:pt x="1056132" y="0"/>
                  </a:lnTo>
                  <a:close/>
                </a:path>
                <a:path w="1458595" h="20320">
                  <a:moveTo>
                    <a:pt x="1257325" y="0"/>
                  </a:moveTo>
                  <a:lnTo>
                    <a:pt x="1156728" y="0"/>
                  </a:lnTo>
                  <a:lnTo>
                    <a:pt x="1156728" y="20078"/>
                  </a:lnTo>
                  <a:lnTo>
                    <a:pt x="1257325" y="20078"/>
                  </a:lnTo>
                  <a:lnTo>
                    <a:pt x="1257325" y="0"/>
                  </a:lnTo>
                  <a:close/>
                </a:path>
                <a:path w="1458595" h="20320">
                  <a:moveTo>
                    <a:pt x="1458493" y="0"/>
                  </a:moveTo>
                  <a:lnTo>
                    <a:pt x="1357909" y="0"/>
                  </a:lnTo>
                  <a:lnTo>
                    <a:pt x="1357909" y="20078"/>
                  </a:lnTo>
                  <a:lnTo>
                    <a:pt x="1458493" y="20078"/>
                  </a:lnTo>
                  <a:lnTo>
                    <a:pt x="1458493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390203" y="10323769"/>
              <a:ext cx="9355455" cy="0"/>
            </a:xfrm>
            <a:custGeom>
              <a:avLst/>
              <a:gdLst/>
              <a:ahLst/>
              <a:cxnLst/>
              <a:rect l="l" t="t" r="r" b="b"/>
              <a:pathLst>
                <a:path w="9355455">
                  <a:moveTo>
                    <a:pt x="0" y="0"/>
                  </a:moveTo>
                  <a:lnTo>
                    <a:pt x="1307677" y="0"/>
                  </a:lnTo>
                </a:path>
                <a:path w="9355455">
                  <a:moveTo>
                    <a:pt x="2615354" y="0"/>
                  </a:moveTo>
                  <a:lnTo>
                    <a:pt x="3923032" y="0"/>
                  </a:lnTo>
                </a:path>
                <a:path w="9355455">
                  <a:moveTo>
                    <a:pt x="5431886" y="0"/>
                  </a:moveTo>
                  <a:lnTo>
                    <a:pt x="6538376" y="0"/>
                  </a:lnTo>
                </a:path>
                <a:path w="9355455">
                  <a:moveTo>
                    <a:pt x="8047231" y="0"/>
                  </a:moveTo>
                  <a:lnTo>
                    <a:pt x="9354908" y="0"/>
                  </a:lnTo>
                </a:path>
              </a:pathLst>
            </a:custGeom>
            <a:ln w="20083">
              <a:solidFill>
                <a:srgbClr val="009EE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474418" y="9681654"/>
              <a:ext cx="1290320" cy="1284605"/>
            </a:xfrm>
            <a:custGeom>
              <a:avLst/>
              <a:gdLst/>
              <a:ahLst/>
              <a:cxnLst/>
              <a:rect l="l" t="t" r="r" b="b"/>
              <a:pathLst>
                <a:path w="1290320" h="1284604">
                  <a:moveTo>
                    <a:pt x="892268" y="1102982"/>
                  </a:moveTo>
                  <a:lnTo>
                    <a:pt x="397537" y="1102982"/>
                  </a:lnTo>
                  <a:lnTo>
                    <a:pt x="420626" y="1114644"/>
                  </a:lnTo>
                  <a:lnTo>
                    <a:pt x="444407" y="1125200"/>
                  </a:lnTo>
                  <a:lnTo>
                    <a:pt x="468861" y="1134615"/>
                  </a:lnTo>
                  <a:lnTo>
                    <a:pt x="493964" y="1142855"/>
                  </a:lnTo>
                  <a:lnTo>
                    <a:pt x="490916" y="1268652"/>
                  </a:lnTo>
                  <a:lnTo>
                    <a:pt x="584170" y="1284233"/>
                  </a:lnTo>
                  <a:lnTo>
                    <a:pt x="622043" y="1164687"/>
                  </a:lnTo>
                  <a:lnTo>
                    <a:pt x="666012" y="1164687"/>
                  </a:lnTo>
                  <a:lnTo>
                    <a:pt x="674664" y="1164423"/>
                  </a:lnTo>
                  <a:lnTo>
                    <a:pt x="700598" y="1162329"/>
                  </a:lnTo>
                  <a:lnTo>
                    <a:pt x="726239" y="1158969"/>
                  </a:lnTo>
                  <a:lnTo>
                    <a:pt x="856206" y="1158969"/>
                  </a:lnTo>
                  <a:lnTo>
                    <a:pt x="851063" y="1122981"/>
                  </a:lnTo>
                  <a:lnTo>
                    <a:pt x="874843" y="1112054"/>
                  </a:lnTo>
                  <a:lnTo>
                    <a:pt x="892268" y="1102982"/>
                  </a:lnTo>
                  <a:close/>
                </a:path>
                <a:path w="1290320" h="1284604">
                  <a:moveTo>
                    <a:pt x="856206" y="1158969"/>
                  </a:moveTo>
                  <a:lnTo>
                    <a:pt x="726239" y="1158969"/>
                  </a:lnTo>
                  <a:lnTo>
                    <a:pt x="778028" y="1273531"/>
                  </a:lnTo>
                  <a:lnTo>
                    <a:pt x="868800" y="1247082"/>
                  </a:lnTo>
                  <a:lnTo>
                    <a:pt x="856206" y="1158969"/>
                  </a:lnTo>
                  <a:close/>
                </a:path>
                <a:path w="1290320" h="1284604">
                  <a:moveTo>
                    <a:pt x="305540" y="949866"/>
                  </a:moveTo>
                  <a:lnTo>
                    <a:pt x="222181" y="949866"/>
                  </a:lnTo>
                  <a:lnTo>
                    <a:pt x="238055" y="970575"/>
                  </a:lnTo>
                  <a:lnTo>
                    <a:pt x="254949" y="990475"/>
                  </a:lnTo>
                  <a:lnTo>
                    <a:pt x="272830" y="1009530"/>
                  </a:lnTo>
                  <a:lnTo>
                    <a:pt x="291666" y="1027706"/>
                  </a:lnTo>
                  <a:lnTo>
                    <a:pt x="234369" y="1139682"/>
                  </a:lnTo>
                  <a:lnTo>
                    <a:pt x="311613" y="1194183"/>
                  </a:lnTo>
                  <a:lnTo>
                    <a:pt x="397537" y="1102982"/>
                  </a:lnTo>
                  <a:lnTo>
                    <a:pt x="892268" y="1102982"/>
                  </a:lnTo>
                  <a:lnTo>
                    <a:pt x="897003" y="1100516"/>
                  </a:lnTo>
                  <a:lnTo>
                    <a:pt x="662288" y="1100516"/>
                  </a:lnTo>
                  <a:lnTo>
                    <a:pt x="616226" y="1099864"/>
                  </a:lnTo>
                  <a:lnTo>
                    <a:pt x="569584" y="1094469"/>
                  </a:lnTo>
                  <a:lnTo>
                    <a:pt x="523717" y="1084405"/>
                  </a:lnTo>
                  <a:lnTo>
                    <a:pt x="479941" y="1070046"/>
                  </a:lnTo>
                  <a:lnTo>
                    <a:pt x="438447" y="1051656"/>
                  </a:lnTo>
                  <a:lnTo>
                    <a:pt x="399422" y="1029501"/>
                  </a:lnTo>
                  <a:lnTo>
                    <a:pt x="363057" y="1003846"/>
                  </a:lnTo>
                  <a:lnTo>
                    <a:pt x="329541" y="974955"/>
                  </a:lnTo>
                  <a:lnTo>
                    <a:pt x="305540" y="949866"/>
                  </a:lnTo>
                  <a:close/>
                </a:path>
                <a:path w="1290320" h="1284604">
                  <a:moveTo>
                    <a:pt x="666012" y="1164687"/>
                  </a:moveTo>
                  <a:lnTo>
                    <a:pt x="622043" y="1164687"/>
                  </a:lnTo>
                  <a:lnTo>
                    <a:pt x="648468" y="1165220"/>
                  </a:lnTo>
                  <a:lnTo>
                    <a:pt x="666012" y="1164687"/>
                  </a:lnTo>
                  <a:close/>
                </a:path>
                <a:path w="1290320" h="1284604">
                  <a:moveTo>
                    <a:pt x="1097334" y="1072511"/>
                  </a:moveTo>
                  <a:lnTo>
                    <a:pt x="942379" y="1072511"/>
                  </a:lnTo>
                  <a:lnTo>
                    <a:pt x="1038827" y="1153347"/>
                  </a:lnTo>
                  <a:lnTo>
                    <a:pt x="1109159" y="1090144"/>
                  </a:lnTo>
                  <a:lnTo>
                    <a:pt x="1097334" y="1072511"/>
                  </a:lnTo>
                  <a:close/>
                </a:path>
                <a:path w="1290320" h="1284604">
                  <a:moveTo>
                    <a:pt x="1035946" y="183641"/>
                  </a:moveTo>
                  <a:lnTo>
                    <a:pt x="628066" y="183641"/>
                  </a:lnTo>
                  <a:lnTo>
                    <a:pt x="674130" y="184294"/>
                  </a:lnTo>
                  <a:lnTo>
                    <a:pt x="720773" y="189690"/>
                  </a:lnTo>
                  <a:lnTo>
                    <a:pt x="766625" y="199748"/>
                  </a:lnTo>
                  <a:lnTo>
                    <a:pt x="810389" y="214103"/>
                  </a:lnTo>
                  <a:lnTo>
                    <a:pt x="851874" y="232492"/>
                  </a:lnTo>
                  <a:lnTo>
                    <a:pt x="890893" y="254648"/>
                  </a:lnTo>
                  <a:lnTo>
                    <a:pt x="927254" y="280305"/>
                  </a:lnTo>
                  <a:lnTo>
                    <a:pt x="960768" y="309198"/>
                  </a:lnTo>
                  <a:lnTo>
                    <a:pt x="991245" y="341062"/>
                  </a:lnTo>
                  <a:lnTo>
                    <a:pt x="1018496" y="375631"/>
                  </a:lnTo>
                  <a:lnTo>
                    <a:pt x="1042331" y="412639"/>
                  </a:lnTo>
                  <a:lnTo>
                    <a:pt x="1062559" y="451820"/>
                  </a:lnTo>
                  <a:lnTo>
                    <a:pt x="1078992" y="492910"/>
                  </a:lnTo>
                  <a:lnTo>
                    <a:pt x="1091439" y="535642"/>
                  </a:lnTo>
                  <a:lnTo>
                    <a:pt x="1099711" y="579751"/>
                  </a:lnTo>
                  <a:lnTo>
                    <a:pt x="1103618" y="624972"/>
                  </a:lnTo>
                  <a:lnTo>
                    <a:pt x="1102971" y="671038"/>
                  </a:lnTo>
                  <a:lnTo>
                    <a:pt x="1097579" y="717684"/>
                  </a:lnTo>
                  <a:lnTo>
                    <a:pt x="1087523" y="763550"/>
                  </a:lnTo>
                  <a:lnTo>
                    <a:pt x="1073167" y="807323"/>
                  </a:lnTo>
                  <a:lnTo>
                    <a:pt x="1054778" y="848816"/>
                  </a:lnTo>
                  <a:lnTo>
                    <a:pt x="1032621" y="887837"/>
                  </a:lnTo>
                  <a:lnTo>
                    <a:pt x="1006962" y="924199"/>
                  </a:lnTo>
                  <a:lnTo>
                    <a:pt x="978067" y="957712"/>
                  </a:lnTo>
                  <a:lnTo>
                    <a:pt x="946201" y="988186"/>
                  </a:lnTo>
                  <a:lnTo>
                    <a:pt x="911630" y="1015432"/>
                  </a:lnTo>
                  <a:lnTo>
                    <a:pt x="874620" y="1039261"/>
                  </a:lnTo>
                  <a:lnTo>
                    <a:pt x="835437" y="1059483"/>
                  </a:lnTo>
                  <a:lnTo>
                    <a:pt x="794347" y="1075908"/>
                  </a:lnTo>
                  <a:lnTo>
                    <a:pt x="751615" y="1088349"/>
                  </a:lnTo>
                  <a:lnTo>
                    <a:pt x="707507" y="1096615"/>
                  </a:lnTo>
                  <a:lnTo>
                    <a:pt x="662288" y="1100516"/>
                  </a:lnTo>
                  <a:lnTo>
                    <a:pt x="897003" y="1100516"/>
                  </a:lnTo>
                  <a:lnTo>
                    <a:pt x="898017" y="1099988"/>
                  </a:lnTo>
                  <a:lnTo>
                    <a:pt x="920542" y="1086801"/>
                  </a:lnTo>
                  <a:lnTo>
                    <a:pt x="942379" y="1072511"/>
                  </a:lnTo>
                  <a:lnTo>
                    <a:pt x="1097334" y="1072511"/>
                  </a:lnTo>
                  <a:lnTo>
                    <a:pt x="1039371" y="986085"/>
                  </a:lnTo>
                  <a:lnTo>
                    <a:pt x="1056026" y="966068"/>
                  </a:lnTo>
                  <a:lnTo>
                    <a:pt x="1071705" y="945202"/>
                  </a:lnTo>
                  <a:lnTo>
                    <a:pt x="1086363" y="923506"/>
                  </a:lnTo>
                  <a:lnTo>
                    <a:pt x="1099956" y="900998"/>
                  </a:lnTo>
                  <a:lnTo>
                    <a:pt x="1234348" y="900998"/>
                  </a:lnTo>
                  <a:lnTo>
                    <a:pt x="1257595" y="844435"/>
                  </a:lnTo>
                  <a:lnTo>
                    <a:pt x="1149619" y="780991"/>
                  </a:lnTo>
                  <a:lnTo>
                    <a:pt x="1152991" y="768046"/>
                  </a:lnTo>
                  <a:lnTo>
                    <a:pt x="1161200" y="728323"/>
                  </a:lnTo>
                  <a:lnTo>
                    <a:pt x="1167074" y="678052"/>
                  </a:lnTo>
                  <a:lnTo>
                    <a:pt x="1290306" y="653069"/>
                  </a:lnTo>
                  <a:lnTo>
                    <a:pt x="1284746" y="558663"/>
                  </a:lnTo>
                  <a:lnTo>
                    <a:pt x="1159954" y="548360"/>
                  </a:lnTo>
                  <a:lnTo>
                    <a:pt x="1154598" y="522598"/>
                  </a:lnTo>
                  <a:lnTo>
                    <a:pt x="1147983" y="497250"/>
                  </a:lnTo>
                  <a:lnTo>
                    <a:pt x="1140131" y="472355"/>
                  </a:lnTo>
                  <a:lnTo>
                    <a:pt x="1131065" y="447954"/>
                  </a:lnTo>
                  <a:lnTo>
                    <a:pt x="1231166" y="372051"/>
                  </a:lnTo>
                  <a:lnTo>
                    <a:pt x="1210194" y="334345"/>
                  </a:lnTo>
                  <a:lnTo>
                    <a:pt x="1068145" y="334345"/>
                  </a:lnTo>
                  <a:lnTo>
                    <a:pt x="1052265" y="313637"/>
                  </a:lnTo>
                  <a:lnTo>
                    <a:pt x="1035368" y="293738"/>
                  </a:lnTo>
                  <a:lnTo>
                    <a:pt x="1017486" y="274685"/>
                  </a:lnTo>
                  <a:lnTo>
                    <a:pt x="998650" y="256515"/>
                  </a:lnTo>
                  <a:lnTo>
                    <a:pt x="1035946" y="183641"/>
                  </a:lnTo>
                  <a:close/>
                </a:path>
                <a:path w="1290320" h="1284604">
                  <a:moveTo>
                    <a:pt x="68657" y="352313"/>
                  </a:moveTo>
                  <a:lnTo>
                    <a:pt x="32711" y="439756"/>
                  </a:lnTo>
                  <a:lnTo>
                    <a:pt x="140718" y="503230"/>
                  </a:lnTo>
                  <a:lnTo>
                    <a:pt x="137342" y="516172"/>
                  </a:lnTo>
                  <a:lnTo>
                    <a:pt x="129137" y="555899"/>
                  </a:lnTo>
                  <a:lnTo>
                    <a:pt x="123242" y="606170"/>
                  </a:lnTo>
                  <a:lnTo>
                    <a:pt x="0" y="631164"/>
                  </a:lnTo>
                  <a:lnTo>
                    <a:pt x="5570" y="725559"/>
                  </a:lnTo>
                  <a:lnTo>
                    <a:pt x="130372" y="735872"/>
                  </a:lnTo>
                  <a:lnTo>
                    <a:pt x="135722" y="761621"/>
                  </a:lnTo>
                  <a:lnTo>
                    <a:pt x="142332" y="786960"/>
                  </a:lnTo>
                  <a:lnTo>
                    <a:pt x="150176" y="811843"/>
                  </a:lnTo>
                  <a:lnTo>
                    <a:pt x="159230" y="836225"/>
                  </a:lnTo>
                  <a:lnTo>
                    <a:pt x="59160" y="912181"/>
                  </a:lnTo>
                  <a:lnTo>
                    <a:pt x="105106" y="994796"/>
                  </a:lnTo>
                  <a:lnTo>
                    <a:pt x="222181" y="949866"/>
                  </a:lnTo>
                  <a:lnTo>
                    <a:pt x="305540" y="949866"/>
                  </a:lnTo>
                  <a:lnTo>
                    <a:pt x="271812" y="908531"/>
                  </a:lnTo>
                  <a:lnTo>
                    <a:pt x="247977" y="871527"/>
                  </a:lnTo>
                  <a:lnTo>
                    <a:pt x="227749" y="832348"/>
                  </a:lnTo>
                  <a:lnTo>
                    <a:pt x="211315" y="791260"/>
                  </a:lnTo>
                  <a:lnTo>
                    <a:pt x="198865" y="748529"/>
                  </a:lnTo>
                  <a:lnTo>
                    <a:pt x="190589" y="704418"/>
                  </a:lnTo>
                  <a:lnTo>
                    <a:pt x="186676" y="659193"/>
                  </a:lnTo>
                  <a:lnTo>
                    <a:pt x="187315" y="613120"/>
                  </a:lnTo>
                  <a:lnTo>
                    <a:pt x="192695" y="566464"/>
                  </a:lnTo>
                  <a:lnTo>
                    <a:pt x="202768" y="520604"/>
                  </a:lnTo>
                  <a:lnTo>
                    <a:pt x="217137" y="476834"/>
                  </a:lnTo>
                  <a:lnTo>
                    <a:pt x="235538" y="435345"/>
                  </a:lnTo>
                  <a:lnTo>
                    <a:pt x="257704" y="396324"/>
                  </a:lnTo>
                  <a:lnTo>
                    <a:pt x="266959" y="383213"/>
                  </a:lnTo>
                  <a:lnTo>
                    <a:pt x="190371" y="383213"/>
                  </a:lnTo>
                  <a:lnTo>
                    <a:pt x="68657" y="352313"/>
                  </a:lnTo>
                  <a:close/>
                </a:path>
                <a:path w="1290320" h="1284604">
                  <a:moveTo>
                    <a:pt x="1234348" y="900998"/>
                  </a:moveTo>
                  <a:lnTo>
                    <a:pt x="1099956" y="900998"/>
                  </a:lnTo>
                  <a:lnTo>
                    <a:pt x="1221648" y="931898"/>
                  </a:lnTo>
                  <a:lnTo>
                    <a:pt x="1234348" y="900998"/>
                  </a:lnTo>
                  <a:close/>
                </a:path>
                <a:path w="1290320" h="1284604">
                  <a:moveTo>
                    <a:pt x="251489" y="130886"/>
                  </a:moveTo>
                  <a:lnTo>
                    <a:pt x="181156" y="194077"/>
                  </a:lnTo>
                  <a:lnTo>
                    <a:pt x="250934" y="298137"/>
                  </a:lnTo>
                  <a:lnTo>
                    <a:pt x="234296" y="318146"/>
                  </a:lnTo>
                  <a:lnTo>
                    <a:pt x="218622" y="339006"/>
                  </a:lnTo>
                  <a:lnTo>
                    <a:pt x="203964" y="360701"/>
                  </a:lnTo>
                  <a:lnTo>
                    <a:pt x="190371" y="383213"/>
                  </a:lnTo>
                  <a:lnTo>
                    <a:pt x="266959" y="383213"/>
                  </a:lnTo>
                  <a:lnTo>
                    <a:pt x="283371" y="359963"/>
                  </a:lnTo>
                  <a:lnTo>
                    <a:pt x="312272" y="326451"/>
                  </a:lnTo>
                  <a:lnTo>
                    <a:pt x="344143" y="295976"/>
                  </a:lnTo>
                  <a:lnTo>
                    <a:pt x="378717" y="268730"/>
                  </a:lnTo>
                  <a:lnTo>
                    <a:pt x="415729" y="244900"/>
                  </a:lnTo>
                  <a:lnTo>
                    <a:pt x="454914" y="224677"/>
                  </a:lnTo>
                  <a:lnTo>
                    <a:pt x="487375" y="211700"/>
                  </a:lnTo>
                  <a:lnTo>
                    <a:pt x="347957" y="211700"/>
                  </a:lnTo>
                  <a:lnTo>
                    <a:pt x="251489" y="130886"/>
                  </a:lnTo>
                  <a:close/>
                </a:path>
                <a:path w="1290320" h="1284604">
                  <a:moveTo>
                    <a:pt x="1185209" y="289425"/>
                  </a:moveTo>
                  <a:lnTo>
                    <a:pt x="1068145" y="334345"/>
                  </a:lnTo>
                  <a:lnTo>
                    <a:pt x="1210194" y="334345"/>
                  </a:lnTo>
                  <a:lnTo>
                    <a:pt x="1185209" y="289425"/>
                  </a:lnTo>
                  <a:close/>
                </a:path>
                <a:path w="1290320" h="1284604">
                  <a:moveTo>
                    <a:pt x="512309" y="10690"/>
                  </a:moveTo>
                  <a:lnTo>
                    <a:pt x="421526" y="37119"/>
                  </a:lnTo>
                  <a:lnTo>
                    <a:pt x="439274" y="161230"/>
                  </a:lnTo>
                  <a:lnTo>
                    <a:pt x="415478" y="172154"/>
                  </a:lnTo>
                  <a:lnTo>
                    <a:pt x="392180" y="184294"/>
                  </a:lnTo>
                  <a:lnTo>
                    <a:pt x="369781" y="197413"/>
                  </a:lnTo>
                  <a:lnTo>
                    <a:pt x="347957" y="211700"/>
                  </a:lnTo>
                  <a:lnTo>
                    <a:pt x="487375" y="211700"/>
                  </a:lnTo>
                  <a:lnTo>
                    <a:pt x="496005" y="208250"/>
                  </a:lnTo>
                  <a:lnTo>
                    <a:pt x="538738" y="195808"/>
                  </a:lnTo>
                  <a:lnTo>
                    <a:pt x="582847" y="187542"/>
                  </a:lnTo>
                  <a:lnTo>
                    <a:pt x="628066" y="183641"/>
                  </a:lnTo>
                  <a:lnTo>
                    <a:pt x="1035946" y="183641"/>
                  </a:lnTo>
                  <a:lnTo>
                    <a:pt x="1037169" y="181251"/>
                  </a:lnTo>
                  <a:lnTo>
                    <a:pt x="892779" y="181251"/>
                  </a:lnTo>
                  <a:lnTo>
                    <a:pt x="869685" y="169575"/>
                  </a:lnTo>
                  <a:lnTo>
                    <a:pt x="845894" y="159009"/>
                  </a:lnTo>
                  <a:lnTo>
                    <a:pt x="821433" y="149588"/>
                  </a:lnTo>
                  <a:lnTo>
                    <a:pt x="796331" y="141346"/>
                  </a:lnTo>
                  <a:lnTo>
                    <a:pt x="796723" y="125252"/>
                  </a:lnTo>
                  <a:lnTo>
                    <a:pt x="564087" y="125252"/>
                  </a:lnTo>
                  <a:lnTo>
                    <a:pt x="512309" y="10690"/>
                  </a:lnTo>
                  <a:close/>
                </a:path>
                <a:path w="1290320" h="1284604">
                  <a:moveTo>
                    <a:pt x="978692" y="90039"/>
                  </a:moveTo>
                  <a:lnTo>
                    <a:pt x="892779" y="181251"/>
                  </a:lnTo>
                  <a:lnTo>
                    <a:pt x="1037169" y="181251"/>
                  </a:lnTo>
                  <a:lnTo>
                    <a:pt x="1055957" y="144540"/>
                  </a:lnTo>
                  <a:lnTo>
                    <a:pt x="978692" y="90039"/>
                  </a:lnTo>
                  <a:close/>
                </a:path>
                <a:path w="1290320" h="1284604">
                  <a:moveTo>
                    <a:pt x="641850" y="118999"/>
                  </a:moveTo>
                  <a:lnTo>
                    <a:pt x="615660" y="119790"/>
                  </a:lnTo>
                  <a:lnTo>
                    <a:pt x="589728" y="121884"/>
                  </a:lnTo>
                  <a:lnTo>
                    <a:pt x="564087" y="125252"/>
                  </a:lnTo>
                  <a:lnTo>
                    <a:pt x="796723" y="125252"/>
                  </a:lnTo>
                  <a:lnTo>
                    <a:pt x="796862" y="119535"/>
                  </a:lnTo>
                  <a:lnTo>
                    <a:pt x="668262" y="119535"/>
                  </a:lnTo>
                  <a:lnTo>
                    <a:pt x="641850" y="118999"/>
                  </a:lnTo>
                  <a:close/>
                </a:path>
                <a:path w="1290320" h="1284604">
                  <a:moveTo>
                    <a:pt x="706125" y="0"/>
                  </a:moveTo>
                  <a:lnTo>
                    <a:pt x="668262" y="119535"/>
                  </a:lnTo>
                  <a:lnTo>
                    <a:pt x="796862" y="119535"/>
                  </a:lnTo>
                  <a:lnTo>
                    <a:pt x="799389" y="15580"/>
                  </a:lnTo>
                  <a:lnTo>
                    <a:pt x="706125" y="0"/>
                  </a:lnTo>
                  <a:close/>
                </a:path>
              </a:pathLst>
            </a:custGeom>
            <a:solidFill>
              <a:srgbClr val="11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2775585" y="10194766"/>
            <a:ext cx="87566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107046" y="9681654"/>
            <a:ext cx="1290320" cy="1284605"/>
          </a:xfrm>
          <a:custGeom>
            <a:avLst/>
            <a:gdLst/>
            <a:ahLst/>
            <a:cxnLst/>
            <a:rect l="l" t="t" r="r" b="b"/>
            <a:pathLst>
              <a:path w="1290320" h="1284604">
                <a:moveTo>
                  <a:pt x="892271" y="1102982"/>
                </a:moveTo>
                <a:lnTo>
                  <a:pt x="397537" y="1102982"/>
                </a:lnTo>
                <a:lnTo>
                  <a:pt x="420630" y="1114644"/>
                </a:lnTo>
                <a:lnTo>
                  <a:pt x="444411" y="1125200"/>
                </a:lnTo>
                <a:lnTo>
                  <a:pt x="468862" y="1134615"/>
                </a:lnTo>
                <a:lnTo>
                  <a:pt x="493964" y="1142855"/>
                </a:lnTo>
                <a:lnTo>
                  <a:pt x="490916" y="1268652"/>
                </a:lnTo>
                <a:lnTo>
                  <a:pt x="584170" y="1284233"/>
                </a:lnTo>
                <a:lnTo>
                  <a:pt x="622043" y="1164687"/>
                </a:lnTo>
                <a:lnTo>
                  <a:pt x="666012" y="1164687"/>
                </a:lnTo>
                <a:lnTo>
                  <a:pt x="674664" y="1164423"/>
                </a:lnTo>
                <a:lnTo>
                  <a:pt x="700598" y="1162329"/>
                </a:lnTo>
                <a:lnTo>
                  <a:pt x="726239" y="1158969"/>
                </a:lnTo>
                <a:lnTo>
                  <a:pt x="856206" y="1158969"/>
                </a:lnTo>
                <a:lnTo>
                  <a:pt x="851063" y="1122981"/>
                </a:lnTo>
                <a:lnTo>
                  <a:pt x="874844" y="1112054"/>
                </a:lnTo>
                <a:lnTo>
                  <a:pt x="892271" y="1102982"/>
                </a:lnTo>
                <a:close/>
              </a:path>
              <a:path w="1290320" h="1284604">
                <a:moveTo>
                  <a:pt x="856206" y="1158969"/>
                </a:moveTo>
                <a:lnTo>
                  <a:pt x="726239" y="1158969"/>
                </a:lnTo>
                <a:lnTo>
                  <a:pt x="778028" y="1273531"/>
                </a:lnTo>
                <a:lnTo>
                  <a:pt x="868800" y="1247082"/>
                </a:lnTo>
                <a:lnTo>
                  <a:pt x="856206" y="1158969"/>
                </a:lnTo>
                <a:close/>
              </a:path>
              <a:path w="1290320" h="1284604">
                <a:moveTo>
                  <a:pt x="305540" y="949866"/>
                </a:moveTo>
                <a:lnTo>
                  <a:pt x="222181" y="949866"/>
                </a:lnTo>
                <a:lnTo>
                  <a:pt x="238055" y="970575"/>
                </a:lnTo>
                <a:lnTo>
                  <a:pt x="254949" y="990475"/>
                </a:lnTo>
                <a:lnTo>
                  <a:pt x="272830" y="1009530"/>
                </a:lnTo>
                <a:lnTo>
                  <a:pt x="291666" y="1027706"/>
                </a:lnTo>
                <a:lnTo>
                  <a:pt x="234369" y="1139682"/>
                </a:lnTo>
                <a:lnTo>
                  <a:pt x="311613" y="1194183"/>
                </a:lnTo>
                <a:lnTo>
                  <a:pt x="397537" y="1102982"/>
                </a:lnTo>
                <a:lnTo>
                  <a:pt x="892271" y="1102982"/>
                </a:lnTo>
                <a:lnTo>
                  <a:pt x="897007" y="1100516"/>
                </a:lnTo>
                <a:lnTo>
                  <a:pt x="662288" y="1100516"/>
                </a:lnTo>
                <a:lnTo>
                  <a:pt x="616226" y="1099864"/>
                </a:lnTo>
                <a:lnTo>
                  <a:pt x="569584" y="1094469"/>
                </a:lnTo>
                <a:lnTo>
                  <a:pt x="523717" y="1084405"/>
                </a:lnTo>
                <a:lnTo>
                  <a:pt x="479941" y="1070046"/>
                </a:lnTo>
                <a:lnTo>
                  <a:pt x="438447" y="1051656"/>
                </a:lnTo>
                <a:lnTo>
                  <a:pt x="399422" y="1029501"/>
                </a:lnTo>
                <a:lnTo>
                  <a:pt x="363057" y="1003846"/>
                </a:lnTo>
                <a:lnTo>
                  <a:pt x="329541" y="974955"/>
                </a:lnTo>
                <a:lnTo>
                  <a:pt x="305540" y="949866"/>
                </a:lnTo>
                <a:close/>
              </a:path>
              <a:path w="1290320" h="1284604">
                <a:moveTo>
                  <a:pt x="666012" y="1164687"/>
                </a:moveTo>
                <a:lnTo>
                  <a:pt x="622043" y="1164687"/>
                </a:lnTo>
                <a:lnTo>
                  <a:pt x="648468" y="1165220"/>
                </a:lnTo>
                <a:lnTo>
                  <a:pt x="666012" y="1164687"/>
                </a:lnTo>
                <a:close/>
              </a:path>
              <a:path w="1290320" h="1284604">
                <a:moveTo>
                  <a:pt x="1097334" y="1072511"/>
                </a:moveTo>
                <a:lnTo>
                  <a:pt x="942379" y="1072511"/>
                </a:lnTo>
                <a:lnTo>
                  <a:pt x="1038827" y="1153347"/>
                </a:lnTo>
                <a:lnTo>
                  <a:pt x="1109159" y="1090144"/>
                </a:lnTo>
                <a:lnTo>
                  <a:pt x="1097334" y="1072511"/>
                </a:lnTo>
                <a:close/>
              </a:path>
              <a:path w="1290320" h="1284604">
                <a:moveTo>
                  <a:pt x="1035946" y="183641"/>
                </a:moveTo>
                <a:lnTo>
                  <a:pt x="628066" y="183641"/>
                </a:lnTo>
                <a:lnTo>
                  <a:pt x="674130" y="184294"/>
                </a:lnTo>
                <a:lnTo>
                  <a:pt x="720773" y="189690"/>
                </a:lnTo>
                <a:lnTo>
                  <a:pt x="766625" y="199748"/>
                </a:lnTo>
                <a:lnTo>
                  <a:pt x="810389" y="214103"/>
                </a:lnTo>
                <a:lnTo>
                  <a:pt x="851874" y="232492"/>
                </a:lnTo>
                <a:lnTo>
                  <a:pt x="890893" y="254648"/>
                </a:lnTo>
                <a:lnTo>
                  <a:pt x="927254" y="280305"/>
                </a:lnTo>
                <a:lnTo>
                  <a:pt x="960768" y="309198"/>
                </a:lnTo>
                <a:lnTo>
                  <a:pt x="991245" y="341062"/>
                </a:lnTo>
                <a:lnTo>
                  <a:pt x="1018496" y="375631"/>
                </a:lnTo>
                <a:lnTo>
                  <a:pt x="1042331" y="412639"/>
                </a:lnTo>
                <a:lnTo>
                  <a:pt x="1062559" y="451820"/>
                </a:lnTo>
                <a:lnTo>
                  <a:pt x="1078992" y="492910"/>
                </a:lnTo>
                <a:lnTo>
                  <a:pt x="1091439" y="535642"/>
                </a:lnTo>
                <a:lnTo>
                  <a:pt x="1099711" y="579751"/>
                </a:lnTo>
                <a:lnTo>
                  <a:pt x="1103618" y="624972"/>
                </a:lnTo>
                <a:lnTo>
                  <a:pt x="1102971" y="671038"/>
                </a:lnTo>
                <a:lnTo>
                  <a:pt x="1097579" y="717684"/>
                </a:lnTo>
                <a:lnTo>
                  <a:pt x="1087523" y="763550"/>
                </a:lnTo>
                <a:lnTo>
                  <a:pt x="1073167" y="807323"/>
                </a:lnTo>
                <a:lnTo>
                  <a:pt x="1054778" y="848816"/>
                </a:lnTo>
                <a:lnTo>
                  <a:pt x="1032621" y="887837"/>
                </a:lnTo>
                <a:lnTo>
                  <a:pt x="1006962" y="924199"/>
                </a:lnTo>
                <a:lnTo>
                  <a:pt x="978067" y="957712"/>
                </a:lnTo>
                <a:lnTo>
                  <a:pt x="946201" y="988186"/>
                </a:lnTo>
                <a:lnTo>
                  <a:pt x="911630" y="1015432"/>
                </a:lnTo>
                <a:lnTo>
                  <a:pt x="874620" y="1039261"/>
                </a:lnTo>
                <a:lnTo>
                  <a:pt x="835437" y="1059483"/>
                </a:lnTo>
                <a:lnTo>
                  <a:pt x="794347" y="1075908"/>
                </a:lnTo>
                <a:lnTo>
                  <a:pt x="751615" y="1088349"/>
                </a:lnTo>
                <a:lnTo>
                  <a:pt x="707507" y="1096615"/>
                </a:lnTo>
                <a:lnTo>
                  <a:pt x="662288" y="1100516"/>
                </a:lnTo>
                <a:lnTo>
                  <a:pt x="897007" y="1100516"/>
                </a:lnTo>
                <a:lnTo>
                  <a:pt x="898021" y="1099988"/>
                </a:lnTo>
                <a:lnTo>
                  <a:pt x="920547" y="1086801"/>
                </a:lnTo>
                <a:lnTo>
                  <a:pt x="942379" y="1072511"/>
                </a:lnTo>
                <a:lnTo>
                  <a:pt x="1097334" y="1072511"/>
                </a:lnTo>
                <a:lnTo>
                  <a:pt x="1039371" y="986085"/>
                </a:lnTo>
                <a:lnTo>
                  <a:pt x="1056024" y="966068"/>
                </a:lnTo>
                <a:lnTo>
                  <a:pt x="1071701" y="945202"/>
                </a:lnTo>
                <a:lnTo>
                  <a:pt x="1086359" y="923506"/>
                </a:lnTo>
                <a:lnTo>
                  <a:pt x="1099956" y="900998"/>
                </a:lnTo>
                <a:lnTo>
                  <a:pt x="1234348" y="900998"/>
                </a:lnTo>
                <a:lnTo>
                  <a:pt x="1257595" y="844435"/>
                </a:lnTo>
                <a:lnTo>
                  <a:pt x="1149619" y="780991"/>
                </a:lnTo>
                <a:lnTo>
                  <a:pt x="1152991" y="768046"/>
                </a:lnTo>
                <a:lnTo>
                  <a:pt x="1161200" y="728323"/>
                </a:lnTo>
                <a:lnTo>
                  <a:pt x="1167074" y="678052"/>
                </a:lnTo>
                <a:lnTo>
                  <a:pt x="1290306" y="653069"/>
                </a:lnTo>
                <a:lnTo>
                  <a:pt x="1284746" y="558663"/>
                </a:lnTo>
                <a:lnTo>
                  <a:pt x="1159954" y="548360"/>
                </a:lnTo>
                <a:lnTo>
                  <a:pt x="1154598" y="522598"/>
                </a:lnTo>
                <a:lnTo>
                  <a:pt x="1147983" y="497250"/>
                </a:lnTo>
                <a:lnTo>
                  <a:pt x="1140131" y="472355"/>
                </a:lnTo>
                <a:lnTo>
                  <a:pt x="1131065" y="447954"/>
                </a:lnTo>
                <a:lnTo>
                  <a:pt x="1231166" y="372051"/>
                </a:lnTo>
                <a:lnTo>
                  <a:pt x="1210194" y="334345"/>
                </a:lnTo>
                <a:lnTo>
                  <a:pt x="1068145" y="334345"/>
                </a:lnTo>
                <a:lnTo>
                  <a:pt x="1052267" y="313637"/>
                </a:lnTo>
                <a:lnTo>
                  <a:pt x="1035372" y="293738"/>
                </a:lnTo>
                <a:lnTo>
                  <a:pt x="1017491" y="274685"/>
                </a:lnTo>
                <a:lnTo>
                  <a:pt x="998650" y="256515"/>
                </a:lnTo>
                <a:lnTo>
                  <a:pt x="1035946" y="183641"/>
                </a:lnTo>
                <a:close/>
              </a:path>
              <a:path w="1290320" h="1284604">
                <a:moveTo>
                  <a:pt x="68657" y="352313"/>
                </a:moveTo>
                <a:lnTo>
                  <a:pt x="32711" y="439756"/>
                </a:lnTo>
                <a:lnTo>
                  <a:pt x="140718" y="503230"/>
                </a:lnTo>
                <a:lnTo>
                  <a:pt x="137342" y="516172"/>
                </a:lnTo>
                <a:lnTo>
                  <a:pt x="129137" y="555899"/>
                </a:lnTo>
                <a:lnTo>
                  <a:pt x="123242" y="606170"/>
                </a:lnTo>
                <a:lnTo>
                  <a:pt x="0" y="631164"/>
                </a:lnTo>
                <a:lnTo>
                  <a:pt x="5570" y="725559"/>
                </a:lnTo>
                <a:lnTo>
                  <a:pt x="130372" y="735872"/>
                </a:lnTo>
                <a:lnTo>
                  <a:pt x="135722" y="761621"/>
                </a:lnTo>
                <a:lnTo>
                  <a:pt x="142332" y="786960"/>
                </a:lnTo>
                <a:lnTo>
                  <a:pt x="150176" y="811843"/>
                </a:lnTo>
                <a:lnTo>
                  <a:pt x="159230" y="836225"/>
                </a:lnTo>
                <a:lnTo>
                  <a:pt x="59160" y="912181"/>
                </a:lnTo>
                <a:lnTo>
                  <a:pt x="105106" y="994796"/>
                </a:lnTo>
                <a:lnTo>
                  <a:pt x="222181" y="949866"/>
                </a:lnTo>
                <a:lnTo>
                  <a:pt x="305540" y="949866"/>
                </a:lnTo>
                <a:lnTo>
                  <a:pt x="271812" y="908531"/>
                </a:lnTo>
                <a:lnTo>
                  <a:pt x="247977" y="871527"/>
                </a:lnTo>
                <a:lnTo>
                  <a:pt x="227749" y="832348"/>
                </a:lnTo>
                <a:lnTo>
                  <a:pt x="211315" y="791260"/>
                </a:lnTo>
                <a:lnTo>
                  <a:pt x="198865" y="748529"/>
                </a:lnTo>
                <a:lnTo>
                  <a:pt x="190589" y="704418"/>
                </a:lnTo>
                <a:lnTo>
                  <a:pt x="186676" y="659193"/>
                </a:lnTo>
                <a:lnTo>
                  <a:pt x="187315" y="613120"/>
                </a:lnTo>
                <a:lnTo>
                  <a:pt x="192695" y="566464"/>
                </a:lnTo>
                <a:lnTo>
                  <a:pt x="202768" y="520604"/>
                </a:lnTo>
                <a:lnTo>
                  <a:pt x="217137" y="476834"/>
                </a:lnTo>
                <a:lnTo>
                  <a:pt x="235538" y="435345"/>
                </a:lnTo>
                <a:lnTo>
                  <a:pt x="257704" y="396324"/>
                </a:lnTo>
                <a:lnTo>
                  <a:pt x="266959" y="383213"/>
                </a:lnTo>
                <a:lnTo>
                  <a:pt x="190371" y="383213"/>
                </a:lnTo>
                <a:lnTo>
                  <a:pt x="68657" y="352313"/>
                </a:lnTo>
                <a:close/>
              </a:path>
              <a:path w="1290320" h="1284604">
                <a:moveTo>
                  <a:pt x="1234348" y="900998"/>
                </a:moveTo>
                <a:lnTo>
                  <a:pt x="1099956" y="900998"/>
                </a:lnTo>
                <a:lnTo>
                  <a:pt x="1221648" y="931898"/>
                </a:lnTo>
                <a:lnTo>
                  <a:pt x="1234348" y="900998"/>
                </a:lnTo>
                <a:close/>
              </a:path>
              <a:path w="1290320" h="1284604">
                <a:moveTo>
                  <a:pt x="251489" y="130886"/>
                </a:moveTo>
                <a:lnTo>
                  <a:pt x="181156" y="194077"/>
                </a:lnTo>
                <a:lnTo>
                  <a:pt x="250934" y="298137"/>
                </a:lnTo>
                <a:lnTo>
                  <a:pt x="234296" y="318146"/>
                </a:lnTo>
                <a:lnTo>
                  <a:pt x="218622" y="339006"/>
                </a:lnTo>
                <a:lnTo>
                  <a:pt x="203964" y="360701"/>
                </a:lnTo>
                <a:lnTo>
                  <a:pt x="190371" y="383213"/>
                </a:lnTo>
                <a:lnTo>
                  <a:pt x="266959" y="383213"/>
                </a:lnTo>
                <a:lnTo>
                  <a:pt x="283371" y="359963"/>
                </a:lnTo>
                <a:lnTo>
                  <a:pt x="312272" y="326451"/>
                </a:lnTo>
                <a:lnTo>
                  <a:pt x="344143" y="295976"/>
                </a:lnTo>
                <a:lnTo>
                  <a:pt x="378717" y="268730"/>
                </a:lnTo>
                <a:lnTo>
                  <a:pt x="415729" y="244900"/>
                </a:lnTo>
                <a:lnTo>
                  <a:pt x="454914" y="224677"/>
                </a:lnTo>
                <a:lnTo>
                  <a:pt x="487375" y="211700"/>
                </a:lnTo>
                <a:lnTo>
                  <a:pt x="347957" y="211700"/>
                </a:lnTo>
                <a:lnTo>
                  <a:pt x="251489" y="130886"/>
                </a:lnTo>
                <a:close/>
              </a:path>
              <a:path w="1290320" h="1284604">
                <a:moveTo>
                  <a:pt x="1185209" y="289425"/>
                </a:moveTo>
                <a:lnTo>
                  <a:pt x="1068145" y="334345"/>
                </a:lnTo>
                <a:lnTo>
                  <a:pt x="1210194" y="334345"/>
                </a:lnTo>
                <a:lnTo>
                  <a:pt x="1185209" y="289425"/>
                </a:lnTo>
                <a:close/>
              </a:path>
              <a:path w="1290320" h="1284604">
                <a:moveTo>
                  <a:pt x="512319" y="10690"/>
                </a:moveTo>
                <a:lnTo>
                  <a:pt x="421526" y="37119"/>
                </a:lnTo>
                <a:lnTo>
                  <a:pt x="439274" y="161230"/>
                </a:lnTo>
                <a:lnTo>
                  <a:pt x="415478" y="172154"/>
                </a:lnTo>
                <a:lnTo>
                  <a:pt x="392180" y="184294"/>
                </a:lnTo>
                <a:lnTo>
                  <a:pt x="369781" y="197413"/>
                </a:lnTo>
                <a:lnTo>
                  <a:pt x="347957" y="211700"/>
                </a:lnTo>
                <a:lnTo>
                  <a:pt x="487375" y="211700"/>
                </a:lnTo>
                <a:lnTo>
                  <a:pt x="496005" y="208250"/>
                </a:lnTo>
                <a:lnTo>
                  <a:pt x="538738" y="195808"/>
                </a:lnTo>
                <a:lnTo>
                  <a:pt x="582847" y="187542"/>
                </a:lnTo>
                <a:lnTo>
                  <a:pt x="628066" y="183641"/>
                </a:lnTo>
                <a:lnTo>
                  <a:pt x="1035946" y="183641"/>
                </a:lnTo>
                <a:lnTo>
                  <a:pt x="1037169" y="181251"/>
                </a:lnTo>
                <a:lnTo>
                  <a:pt x="892779" y="181251"/>
                </a:lnTo>
                <a:lnTo>
                  <a:pt x="869687" y="169575"/>
                </a:lnTo>
                <a:lnTo>
                  <a:pt x="845898" y="159009"/>
                </a:lnTo>
                <a:lnTo>
                  <a:pt x="821438" y="149588"/>
                </a:lnTo>
                <a:lnTo>
                  <a:pt x="796331" y="141346"/>
                </a:lnTo>
                <a:lnTo>
                  <a:pt x="796723" y="125252"/>
                </a:lnTo>
                <a:lnTo>
                  <a:pt x="564087" y="125252"/>
                </a:lnTo>
                <a:lnTo>
                  <a:pt x="512319" y="10690"/>
                </a:lnTo>
                <a:close/>
              </a:path>
              <a:path w="1290320" h="1284604">
                <a:moveTo>
                  <a:pt x="978692" y="90039"/>
                </a:moveTo>
                <a:lnTo>
                  <a:pt x="892779" y="181251"/>
                </a:lnTo>
                <a:lnTo>
                  <a:pt x="1037169" y="181251"/>
                </a:lnTo>
                <a:lnTo>
                  <a:pt x="1055957" y="144540"/>
                </a:lnTo>
                <a:lnTo>
                  <a:pt x="978692" y="90039"/>
                </a:lnTo>
                <a:close/>
              </a:path>
              <a:path w="1290320" h="1284604">
                <a:moveTo>
                  <a:pt x="641850" y="118999"/>
                </a:moveTo>
                <a:lnTo>
                  <a:pt x="615660" y="119790"/>
                </a:lnTo>
                <a:lnTo>
                  <a:pt x="589728" y="121884"/>
                </a:lnTo>
                <a:lnTo>
                  <a:pt x="564087" y="125252"/>
                </a:lnTo>
                <a:lnTo>
                  <a:pt x="796723" y="125252"/>
                </a:lnTo>
                <a:lnTo>
                  <a:pt x="796862" y="119535"/>
                </a:lnTo>
                <a:lnTo>
                  <a:pt x="668262" y="119535"/>
                </a:lnTo>
                <a:lnTo>
                  <a:pt x="641850" y="118999"/>
                </a:lnTo>
                <a:close/>
              </a:path>
              <a:path w="1290320" h="1284604">
                <a:moveTo>
                  <a:pt x="706135" y="0"/>
                </a:moveTo>
                <a:lnTo>
                  <a:pt x="668262" y="119535"/>
                </a:lnTo>
                <a:lnTo>
                  <a:pt x="796862" y="119535"/>
                </a:lnTo>
                <a:lnTo>
                  <a:pt x="799389" y="15580"/>
                </a:lnTo>
                <a:lnTo>
                  <a:pt x="706135" y="0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480050" y="10194766"/>
            <a:ext cx="74739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</a:t>
            </a:r>
            <a:endParaRPr sz="1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736095" y="9681654"/>
            <a:ext cx="1290320" cy="1284605"/>
          </a:xfrm>
          <a:custGeom>
            <a:avLst/>
            <a:gdLst/>
            <a:ahLst/>
            <a:cxnLst/>
            <a:rect l="l" t="t" r="r" b="b"/>
            <a:pathLst>
              <a:path w="1290320" h="1284604">
                <a:moveTo>
                  <a:pt x="892268" y="1102982"/>
                </a:moveTo>
                <a:lnTo>
                  <a:pt x="397537" y="1102982"/>
                </a:lnTo>
                <a:lnTo>
                  <a:pt x="420626" y="1114644"/>
                </a:lnTo>
                <a:lnTo>
                  <a:pt x="444407" y="1125200"/>
                </a:lnTo>
                <a:lnTo>
                  <a:pt x="468861" y="1134615"/>
                </a:lnTo>
                <a:lnTo>
                  <a:pt x="493964" y="1142855"/>
                </a:lnTo>
                <a:lnTo>
                  <a:pt x="490916" y="1268652"/>
                </a:lnTo>
                <a:lnTo>
                  <a:pt x="584170" y="1284233"/>
                </a:lnTo>
                <a:lnTo>
                  <a:pt x="622043" y="1164687"/>
                </a:lnTo>
                <a:lnTo>
                  <a:pt x="666012" y="1164687"/>
                </a:lnTo>
                <a:lnTo>
                  <a:pt x="674664" y="1164423"/>
                </a:lnTo>
                <a:lnTo>
                  <a:pt x="700598" y="1162329"/>
                </a:lnTo>
                <a:lnTo>
                  <a:pt x="726239" y="1158969"/>
                </a:lnTo>
                <a:lnTo>
                  <a:pt x="856206" y="1158969"/>
                </a:lnTo>
                <a:lnTo>
                  <a:pt x="851063" y="1122981"/>
                </a:lnTo>
                <a:lnTo>
                  <a:pt x="874843" y="1112054"/>
                </a:lnTo>
                <a:lnTo>
                  <a:pt x="892268" y="1102982"/>
                </a:lnTo>
                <a:close/>
              </a:path>
              <a:path w="1290320" h="1284604">
                <a:moveTo>
                  <a:pt x="856206" y="1158969"/>
                </a:moveTo>
                <a:lnTo>
                  <a:pt x="726239" y="1158969"/>
                </a:lnTo>
                <a:lnTo>
                  <a:pt x="778028" y="1273531"/>
                </a:lnTo>
                <a:lnTo>
                  <a:pt x="868800" y="1247082"/>
                </a:lnTo>
                <a:lnTo>
                  <a:pt x="856206" y="1158969"/>
                </a:lnTo>
                <a:close/>
              </a:path>
              <a:path w="1290320" h="1284604">
                <a:moveTo>
                  <a:pt x="305538" y="949866"/>
                </a:moveTo>
                <a:lnTo>
                  <a:pt x="222181" y="949866"/>
                </a:lnTo>
                <a:lnTo>
                  <a:pt x="238055" y="970575"/>
                </a:lnTo>
                <a:lnTo>
                  <a:pt x="254949" y="990475"/>
                </a:lnTo>
                <a:lnTo>
                  <a:pt x="272830" y="1009530"/>
                </a:lnTo>
                <a:lnTo>
                  <a:pt x="291666" y="1027706"/>
                </a:lnTo>
                <a:lnTo>
                  <a:pt x="234369" y="1139682"/>
                </a:lnTo>
                <a:lnTo>
                  <a:pt x="311613" y="1194183"/>
                </a:lnTo>
                <a:lnTo>
                  <a:pt x="397537" y="1102982"/>
                </a:lnTo>
                <a:lnTo>
                  <a:pt x="892268" y="1102982"/>
                </a:lnTo>
                <a:lnTo>
                  <a:pt x="897003" y="1100516"/>
                </a:lnTo>
                <a:lnTo>
                  <a:pt x="662281" y="1100516"/>
                </a:lnTo>
                <a:lnTo>
                  <a:pt x="616217" y="1099864"/>
                </a:lnTo>
                <a:lnTo>
                  <a:pt x="569574" y="1094469"/>
                </a:lnTo>
                <a:lnTo>
                  <a:pt x="523708" y="1084405"/>
                </a:lnTo>
                <a:lnTo>
                  <a:pt x="479934" y="1070046"/>
                </a:lnTo>
                <a:lnTo>
                  <a:pt x="438441" y="1051656"/>
                </a:lnTo>
                <a:lnTo>
                  <a:pt x="399418" y="1029501"/>
                </a:lnTo>
                <a:lnTo>
                  <a:pt x="363054" y="1003846"/>
                </a:lnTo>
                <a:lnTo>
                  <a:pt x="329539" y="974955"/>
                </a:lnTo>
                <a:lnTo>
                  <a:pt x="305538" y="949866"/>
                </a:lnTo>
                <a:close/>
              </a:path>
              <a:path w="1290320" h="1284604">
                <a:moveTo>
                  <a:pt x="666012" y="1164687"/>
                </a:moveTo>
                <a:lnTo>
                  <a:pt x="622043" y="1164687"/>
                </a:lnTo>
                <a:lnTo>
                  <a:pt x="648468" y="1165220"/>
                </a:lnTo>
                <a:lnTo>
                  <a:pt x="666012" y="1164687"/>
                </a:lnTo>
                <a:close/>
              </a:path>
              <a:path w="1290320" h="1284604">
                <a:moveTo>
                  <a:pt x="1097334" y="1072511"/>
                </a:moveTo>
                <a:lnTo>
                  <a:pt x="942379" y="1072511"/>
                </a:lnTo>
                <a:lnTo>
                  <a:pt x="1038827" y="1153347"/>
                </a:lnTo>
                <a:lnTo>
                  <a:pt x="1109159" y="1090144"/>
                </a:lnTo>
                <a:lnTo>
                  <a:pt x="1097334" y="1072511"/>
                </a:lnTo>
                <a:close/>
              </a:path>
              <a:path w="1290320" h="1284604">
                <a:moveTo>
                  <a:pt x="1035946" y="183641"/>
                </a:moveTo>
                <a:lnTo>
                  <a:pt x="628059" y="183641"/>
                </a:lnTo>
                <a:lnTo>
                  <a:pt x="674122" y="184294"/>
                </a:lnTo>
                <a:lnTo>
                  <a:pt x="720763" y="189690"/>
                </a:lnTo>
                <a:lnTo>
                  <a:pt x="766616" y="199748"/>
                </a:lnTo>
                <a:lnTo>
                  <a:pt x="810382" y="214103"/>
                </a:lnTo>
                <a:lnTo>
                  <a:pt x="851869" y="232492"/>
                </a:lnTo>
                <a:lnTo>
                  <a:pt x="890888" y="254648"/>
                </a:lnTo>
                <a:lnTo>
                  <a:pt x="927250" y="280305"/>
                </a:lnTo>
                <a:lnTo>
                  <a:pt x="960765" y="309198"/>
                </a:lnTo>
                <a:lnTo>
                  <a:pt x="991243" y="341062"/>
                </a:lnTo>
                <a:lnTo>
                  <a:pt x="1018495" y="375631"/>
                </a:lnTo>
                <a:lnTo>
                  <a:pt x="1042330" y="412639"/>
                </a:lnTo>
                <a:lnTo>
                  <a:pt x="1062559" y="451820"/>
                </a:lnTo>
                <a:lnTo>
                  <a:pt x="1078992" y="492910"/>
                </a:lnTo>
                <a:lnTo>
                  <a:pt x="1091439" y="535642"/>
                </a:lnTo>
                <a:lnTo>
                  <a:pt x="1099711" y="579751"/>
                </a:lnTo>
                <a:lnTo>
                  <a:pt x="1103618" y="624972"/>
                </a:lnTo>
                <a:lnTo>
                  <a:pt x="1102971" y="671038"/>
                </a:lnTo>
                <a:lnTo>
                  <a:pt x="1097579" y="717684"/>
                </a:lnTo>
                <a:lnTo>
                  <a:pt x="1087523" y="763550"/>
                </a:lnTo>
                <a:lnTo>
                  <a:pt x="1073167" y="807323"/>
                </a:lnTo>
                <a:lnTo>
                  <a:pt x="1054778" y="848816"/>
                </a:lnTo>
                <a:lnTo>
                  <a:pt x="1032621" y="887837"/>
                </a:lnTo>
                <a:lnTo>
                  <a:pt x="1006962" y="924199"/>
                </a:lnTo>
                <a:lnTo>
                  <a:pt x="978066" y="957712"/>
                </a:lnTo>
                <a:lnTo>
                  <a:pt x="946200" y="988186"/>
                </a:lnTo>
                <a:lnTo>
                  <a:pt x="911629" y="1015432"/>
                </a:lnTo>
                <a:lnTo>
                  <a:pt x="874619" y="1039261"/>
                </a:lnTo>
                <a:lnTo>
                  <a:pt x="835435" y="1059483"/>
                </a:lnTo>
                <a:lnTo>
                  <a:pt x="794344" y="1075908"/>
                </a:lnTo>
                <a:lnTo>
                  <a:pt x="751610" y="1088349"/>
                </a:lnTo>
                <a:lnTo>
                  <a:pt x="707501" y="1096615"/>
                </a:lnTo>
                <a:lnTo>
                  <a:pt x="662281" y="1100516"/>
                </a:lnTo>
                <a:lnTo>
                  <a:pt x="897003" y="1100516"/>
                </a:lnTo>
                <a:lnTo>
                  <a:pt x="898017" y="1099988"/>
                </a:lnTo>
                <a:lnTo>
                  <a:pt x="920542" y="1086801"/>
                </a:lnTo>
                <a:lnTo>
                  <a:pt x="942379" y="1072511"/>
                </a:lnTo>
                <a:lnTo>
                  <a:pt x="1097334" y="1072511"/>
                </a:lnTo>
                <a:lnTo>
                  <a:pt x="1039371" y="986085"/>
                </a:lnTo>
                <a:lnTo>
                  <a:pt x="1056022" y="966068"/>
                </a:lnTo>
                <a:lnTo>
                  <a:pt x="1071701" y="945202"/>
                </a:lnTo>
                <a:lnTo>
                  <a:pt x="1086362" y="923506"/>
                </a:lnTo>
                <a:lnTo>
                  <a:pt x="1099956" y="900998"/>
                </a:lnTo>
                <a:lnTo>
                  <a:pt x="1234348" y="900998"/>
                </a:lnTo>
                <a:lnTo>
                  <a:pt x="1257595" y="844435"/>
                </a:lnTo>
                <a:lnTo>
                  <a:pt x="1149619" y="780991"/>
                </a:lnTo>
                <a:lnTo>
                  <a:pt x="1152991" y="768046"/>
                </a:lnTo>
                <a:lnTo>
                  <a:pt x="1161200" y="728323"/>
                </a:lnTo>
                <a:lnTo>
                  <a:pt x="1167074" y="678052"/>
                </a:lnTo>
                <a:lnTo>
                  <a:pt x="1290306" y="653069"/>
                </a:lnTo>
                <a:lnTo>
                  <a:pt x="1284746" y="558663"/>
                </a:lnTo>
                <a:lnTo>
                  <a:pt x="1159954" y="548360"/>
                </a:lnTo>
                <a:lnTo>
                  <a:pt x="1154598" y="522598"/>
                </a:lnTo>
                <a:lnTo>
                  <a:pt x="1147983" y="497250"/>
                </a:lnTo>
                <a:lnTo>
                  <a:pt x="1140131" y="472355"/>
                </a:lnTo>
                <a:lnTo>
                  <a:pt x="1131065" y="447954"/>
                </a:lnTo>
                <a:lnTo>
                  <a:pt x="1231166" y="372051"/>
                </a:lnTo>
                <a:lnTo>
                  <a:pt x="1210194" y="334345"/>
                </a:lnTo>
                <a:lnTo>
                  <a:pt x="1068145" y="334345"/>
                </a:lnTo>
                <a:lnTo>
                  <a:pt x="1052265" y="313637"/>
                </a:lnTo>
                <a:lnTo>
                  <a:pt x="1035368" y="293738"/>
                </a:lnTo>
                <a:lnTo>
                  <a:pt x="1017486" y="274685"/>
                </a:lnTo>
                <a:lnTo>
                  <a:pt x="998650" y="256515"/>
                </a:lnTo>
                <a:lnTo>
                  <a:pt x="1035946" y="183641"/>
                </a:lnTo>
                <a:close/>
              </a:path>
              <a:path w="1290320" h="1284604">
                <a:moveTo>
                  <a:pt x="68657" y="352313"/>
                </a:moveTo>
                <a:lnTo>
                  <a:pt x="32711" y="439756"/>
                </a:lnTo>
                <a:lnTo>
                  <a:pt x="140718" y="503230"/>
                </a:lnTo>
                <a:lnTo>
                  <a:pt x="137341" y="516172"/>
                </a:lnTo>
                <a:lnTo>
                  <a:pt x="129126" y="555899"/>
                </a:lnTo>
                <a:lnTo>
                  <a:pt x="123242" y="606170"/>
                </a:lnTo>
                <a:lnTo>
                  <a:pt x="0" y="631164"/>
                </a:lnTo>
                <a:lnTo>
                  <a:pt x="5570" y="725559"/>
                </a:lnTo>
                <a:lnTo>
                  <a:pt x="130372" y="735872"/>
                </a:lnTo>
                <a:lnTo>
                  <a:pt x="135722" y="761621"/>
                </a:lnTo>
                <a:lnTo>
                  <a:pt x="142332" y="786960"/>
                </a:lnTo>
                <a:lnTo>
                  <a:pt x="150176" y="811843"/>
                </a:lnTo>
                <a:lnTo>
                  <a:pt x="159230" y="836225"/>
                </a:lnTo>
                <a:lnTo>
                  <a:pt x="59160" y="912181"/>
                </a:lnTo>
                <a:lnTo>
                  <a:pt x="105106" y="994796"/>
                </a:lnTo>
                <a:lnTo>
                  <a:pt x="222181" y="949866"/>
                </a:lnTo>
                <a:lnTo>
                  <a:pt x="305538" y="949866"/>
                </a:lnTo>
                <a:lnTo>
                  <a:pt x="271811" y="908531"/>
                </a:lnTo>
                <a:lnTo>
                  <a:pt x="247976" y="871527"/>
                </a:lnTo>
                <a:lnTo>
                  <a:pt x="227748" y="832348"/>
                </a:lnTo>
                <a:lnTo>
                  <a:pt x="211315" y="791260"/>
                </a:lnTo>
                <a:lnTo>
                  <a:pt x="198865" y="748529"/>
                </a:lnTo>
                <a:lnTo>
                  <a:pt x="190589" y="704418"/>
                </a:lnTo>
                <a:lnTo>
                  <a:pt x="186676" y="659193"/>
                </a:lnTo>
                <a:lnTo>
                  <a:pt x="187315" y="613120"/>
                </a:lnTo>
                <a:lnTo>
                  <a:pt x="192695" y="566464"/>
                </a:lnTo>
                <a:lnTo>
                  <a:pt x="202768" y="520604"/>
                </a:lnTo>
                <a:lnTo>
                  <a:pt x="217137" y="476834"/>
                </a:lnTo>
                <a:lnTo>
                  <a:pt x="235538" y="435345"/>
                </a:lnTo>
                <a:lnTo>
                  <a:pt x="257704" y="396324"/>
                </a:lnTo>
                <a:lnTo>
                  <a:pt x="266959" y="383213"/>
                </a:lnTo>
                <a:lnTo>
                  <a:pt x="190371" y="383213"/>
                </a:lnTo>
                <a:lnTo>
                  <a:pt x="68657" y="352313"/>
                </a:lnTo>
                <a:close/>
              </a:path>
              <a:path w="1290320" h="1284604">
                <a:moveTo>
                  <a:pt x="1234348" y="900998"/>
                </a:moveTo>
                <a:lnTo>
                  <a:pt x="1099956" y="900998"/>
                </a:lnTo>
                <a:lnTo>
                  <a:pt x="1221648" y="931898"/>
                </a:lnTo>
                <a:lnTo>
                  <a:pt x="1234348" y="900998"/>
                </a:lnTo>
                <a:close/>
              </a:path>
              <a:path w="1290320" h="1284604">
                <a:moveTo>
                  <a:pt x="251489" y="130886"/>
                </a:moveTo>
                <a:lnTo>
                  <a:pt x="181156" y="194077"/>
                </a:lnTo>
                <a:lnTo>
                  <a:pt x="250934" y="298137"/>
                </a:lnTo>
                <a:lnTo>
                  <a:pt x="234296" y="318146"/>
                </a:lnTo>
                <a:lnTo>
                  <a:pt x="218622" y="339006"/>
                </a:lnTo>
                <a:lnTo>
                  <a:pt x="203964" y="360701"/>
                </a:lnTo>
                <a:lnTo>
                  <a:pt x="190371" y="383213"/>
                </a:lnTo>
                <a:lnTo>
                  <a:pt x="266959" y="383213"/>
                </a:lnTo>
                <a:lnTo>
                  <a:pt x="283371" y="359963"/>
                </a:lnTo>
                <a:lnTo>
                  <a:pt x="312272" y="326451"/>
                </a:lnTo>
                <a:lnTo>
                  <a:pt x="344142" y="295976"/>
                </a:lnTo>
                <a:lnTo>
                  <a:pt x="378716" y="268730"/>
                </a:lnTo>
                <a:lnTo>
                  <a:pt x="415727" y="244900"/>
                </a:lnTo>
                <a:lnTo>
                  <a:pt x="454911" y="224677"/>
                </a:lnTo>
                <a:lnTo>
                  <a:pt x="487372" y="211700"/>
                </a:lnTo>
                <a:lnTo>
                  <a:pt x="347957" y="211700"/>
                </a:lnTo>
                <a:lnTo>
                  <a:pt x="251489" y="130886"/>
                </a:lnTo>
                <a:close/>
              </a:path>
              <a:path w="1290320" h="1284604">
                <a:moveTo>
                  <a:pt x="1185209" y="289425"/>
                </a:moveTo>
                <a:lnTo>
                  <a:pt x="1068145" y="334345"/>
                </a:lnTo>
                <a:lnTo>
                  <a:pt x="1210194" y="334345"/>
                </a:lnTo>
                <a:lnTo>
                  <a:pt x="1185209" y="289425"/>
                </a:lnTo>
                <a:close/>
              </a:path>
              <a:path w="1290320" h="1284604">
                <a:moveTo>
                  <a:pt x="512319" y="10690"/>
                </a:moveTo>
                <a:lnTo>
                  <a:pt x="421526" y="37119"/>
                </a:lnTo>
                <a:lnTo>
                  <a:pt x="439274" y="161230"/>
                </a:lnTo>
                <a:lnTo>
                  <a:pt x="415478" y="172154"/>
                </a:lnTo>
                <a:lnTo>
                  <a:pt x="392180" y="184294"/>
                </a:lnTo>
                <a:lnTo>
                  <a:pt x="369781" y="197413"/>
                </a:lnTo>
                <a:lnTo>
                  <a:pt x="347957" y="211700"/>
                </a:lnTo>
                <a:lnTo>
                  <a:pt x="487372" y="211700"/>
                </a:lnTo>
                <a:lnTo>
                  <a:pt x="496002" y="208250"/>
                </a:lnTo>
                <a:lnTo>
                  <a:pt x="538734" y="195808"/>
                </a:lnTo>
                <a:lnTo>
                  <a:pt x="582842" y="187542"/>
                </a:lnTo>
                <a:lnTo>
                  <a:pt x="628059" y="183641"/>
                </a:lnTo>
                <a:lnTo>
                  <a:pt x="1035946" y="183641"/>
                </a:lnTo>
                <a:lnTo>
                  <a:pt x="1037169" y="181251"/>
                </a:lnTo>
                <a:lnTo>
                  <a:pt x="892779" y="181251"/>
                </a:lnTo>
                <a:lnTo>
                  <a:pt x="869685" y="169575"/>
                </a:lnTo>
                <a:lnTo>
                  <a:pt x="845894" y="159009"/>
                </a:lnTo>
                <a:lnTo>
                  <a:pt x="821433" y="149588"/>
                </a:lnTo>
                <a:lnTo>
                  <a:pt x="796331" y="141346"/>
                </a:lnTo>
                <a:lnTo>
                  <a:pt x="796721" y="125252"/>
                </a:lnTo>
                <a:lnTo>
                  <a:pt x="564087" y="125252"/>
                </a:lnTo>
                <a:lnTo>
                  <a:pt x="512319" y="10690"/>
                </a:lnTo>
                <a:close/>
              </a:path>
              <a:path w="1290320" h="1284604">
                <a:moveTo>
                  <a:pt x="978692" y="90039"/>
                </a:moveTo>
                <a:lnTo>
                  <a:pt x="892779" y="181251"/>
                </a:lnTo>
                <a:lnTo>
                  <a:pt x="1037169" y="181251"/>
                </a:lnTo>
                <a:lnTo>
                  <a:pt x="1055957" y="144540"/>
                </a:lnTo>
                <a:lnTo>
                  <a:pt x="978692" y="90039"/>
                </a:lnTo>
                <a:close/>
              </a:path>
              <a:path w="1290320" h="1284604">
                <a:moveTo>
                  <a:pt x="641845" y="118999"/>
                </a:moveTo>
                <a:lnTo>
                  <a:pt x="615656" y="119790"/>
                </a:lnTo>
                <a:lnTo>
                  <a:pt x="589726" y="121884"/>
                </a:lnTo>
                <a:lnTo>
                  <a:pt x="564087" y="125252"/>
                </a:lnTo>
                <a:lnTo>
                  <a:pt x="796721" y="125252"/>
                </a:lnTo>
                <a:lnTo>
                  <a:pt x="796860" y="119535"/>
                </a:lnTo>
                <a:lnTo>
                  <a:pt x="668262" y="119535"/>
                </a:lnTo>
                <a:lnTo>
                  <a:pt x="641845" y="118999"/>
                </a:lnTo>
                <a:close/>
              </a:path>
              <a:path w="1290320" h="1284604">
                <a:moveTo>
                  <a:pt x="706125" y="0"/>
                </a:moveTo>
                <a:lnTo>
                  <a:pt x="668262" y="119535"/>
                </a:lnTo>
                <a:lnTo>
                  <a:pt x="796860" y="119535"/>
                </a:lnTo>
                <a:lnTo>
                  <a:pt x="799378" y="15580"/>
                </a:lnTo>
                <a:lnTo>
                  <a:pt x="706125" y="0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994650" y="10194766"/>
            <a:ext cx="871219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410363" y="9681654"/>
            <a:ext cx="1290320" cy="1284605"/>
          </a:xfrm>
          <a:custGeom>
            <a:avLst/>
            <a:gdLst/>
            <a:ahLst/>
            <a:cxnLst/>
            <a:rect l="l" t="t" r="r" b="b"/>
            <a:pathLst>
              <a:path w="1290320" h="1284604">
                <a:moveTo>
                  <a:pt x="892268" y="1102982"/>
                </a:moveTo>
                <a:lnTo>
                  <a:pt x="397537" y="1102982"/>
                </a:lnTo>
                <a:lnTo>
                  <a:pt x="420626" y="1114644"/>
                </a:lnTo>
                <a:lnTo>
                  <a:pt x="444407" y="1125200"/>
                </a:lnTo>
                <a:lnTo>
                  <a:pt x="468861" y="1134615"/>
                </a:lnTo>
                <a:lnTo>
                  <a:pt x="493964" y="1142855"/>
                </a:lnTo>
                <a:lnTo>
                  <a:pt x="490916" y="1268652"/>
                </a:lnTo>
                <a:lnTo>
                  <a:pt x="584170" y="1284233"/>
                </a:lnTo>
                <a:lnTo>
                  <a:pt x="622043" y="1164687"/>
                </a:lnTo>
                <a:lnTo>
                  <a:pt x="666012" y="1164687"/>
                </a:lnTo>
                <a:lnTo>
                  <a:pt x="674664" y="1164423"/>
                </a:lnTo>
                <a:lnTo>
                  <a:pt x="700598" y="1162329"/>
                </a:lnTo>
                <a:lnTo>
                  <a:pt x="726239" y="1158969"/>
                </a:lnTo>
                <a:lnTo>
                  <a:pt x="856206" y="1158969"/>
                </a:lnTo>
                <a:lnTo>
                  <a:pt x="851063" y="1122981"/>
                </a:lnTo>
                <a:lnTo>
                  <a:pt x="874843" y="1112054"/>
                </a:lnTo>
                <a:lnTo>
                  <a:pt x="892268" y="1102982"/>
                </a:lnTo>
                <a:close/>
              </a:path>
              <a:path w="1290320" h="1284604">
                <a:moveTo>
                  <a:pt x="856206" y="1158969"/>
                </a:moveTo>
                <a:lnTo>
                  <a:pt x="726239" y="1158969"/>
                </a:lnTo>
                <a:lnTo>
                  <a:pt x="778028" y="1273531"/>
                </a:lnTo>
                <a:lnTo>
                  <a:pt x="868800" y="1247082"/>
                </a:lnTo>
                <a:lnTo>
                  <a:pt x="856206" y="1158969"/>
                </a:lnTo>
                <a:close/>
              </a:path>
              <a:path w="1290320" h="1284604">
                <a:moveTo>
                  <a:pt x="305538" y="949866"/>
                </a:moveTo>
                <a:lnTo>
                  <a:pt x="222181" y="949866"/>
                </a:lnTo>
                <a:lnTo>
                  <a:pt x="238055" y="970575"/>
                </a:lnTo>
                <a:lnTo>
                  <a:pt x="254949" y="990475"/>
                </a:lnTo>
                <a:lnTo>
                  <a:pt x="272830" y="1009530"/>
                </a:lnTo>
                <a:lnTo>
                  <a:pt x="291666" y="1027706"/>
                </a:lnTo>
                <a:lnTo>
                  <a:pt x="234369" y="1139682"/>
                </a:lnTo>
                <a:lnTo>
                  <a:pt x="311613" y="1194183"/>
                </a:lnTo>
                <a:lnTo>
                  <a:pt x="397537" y="1102982"/>
                </a:lnTo>
                <a:lnTo>
                  <a:pt x="892268" y="1102982"/>
                </a:lnTo>
                <a:lnTo>
                  <a:pt x="897003" y="1100516"/>
                </a:lnTo>
                <a:lnTo>
                  <a:pt x="662281" y="1100516"/>
                </a:lnTo>
                <a:lnTo>
                  <a:pt x="616217" y="1099864"/>
                </a:lnTo>
                <a:lnTo>
                  <a:pt x="569574" y="1094469"/>
                </a:lnTo>
                <a:lnTo>
                  <a:pt x="523708" y="1084405"/>
                </a:lnTo>
                <a:lnTo>
                  <a:pt x="479934" y="1070046"/>
                </a:lnTo>
                <a:lnTo>
                  <a:pt x="438441" y="1051656"/>
                </a:lnTo>
                <a:lnTo>
                  <a:pt x="399418" y="1029501"/>
                </a:lnTo>
                <a:lnTo>
                  <a:pt x="363054" y="1003846"/>
                </a:lnTo>
                <a:lnTo>
                  <a:pt x="329539" y="974955"/>
                </a:lnTo>
                <a:lnTo>
                  <a:pt x="305538" y="949866"/>
                </a:lnTo>
                <a:close/>
              </a:path>
              <a:path w="1290320" h="1284604">
                <a:moveTo>
                  <a:pt x="666012" y="1164687"/>
                </a:moveTo>
                <a:lnTo>
                  <a:pt x="622043" y="1164687"/>
                </a:lnTo>
                <a:lnTo>
                  <a:pt x="648468" y="1165220"/>
                </a:lnTo>
                <a:lnTo>
                  <a:pt x="666012" y="1164687"/>
                </a:lnTo>
                <a:close/>
              </a:path>
              <a:path w="1290320" h="1284604">
                <a:moveTo>
                  <a:pt x="1097334" y="1072511"/>
                </a:moveTo>
                <a:lnTo>
                  <a:pt x="942379" y="1072511"/>
                </a:lnTo>
                <a:lnTo>
                  <a:pt x="1038827" y="1153347"/>
                </a:lnTo>
                <a:lnTo>
                  <a:pt x="1109159" y="1090144"/>
                </a:lnTo>
                <a:lnTo>
                  <a:pt x="1097334" y="1072511"/>
                </a:lnTo>
                <a:close/>
              </a:path>
              <a:path w="1290320" h="1284604">
                <a:moveTo>
                  <a:pt x="1035946" y="183641"/>
                </a:moveTo>
                <a:lnTo>
                  <a:pt x="628059" y="183641"/>
                </a:lnTo>
                <a:lnTo>
                  <a:pt x="674122" y="184294"/>
                </a:lnTo>
                <a:lnTo>
                  <a:pt x="720763" y="189690"/>
                </a:lnTo>
                <a:lnTo>
                  <a:pt x="766616" y="199748"/>
                </a:lnTo>
                <a:lnTo>
                  <a:pt x="810382" y="214103"/>
                </a:lnTo>
                <a:lnTo>
                  <a:pt x="851869" y="232492"/>
                </a:lnTo>
                <a:lnTo>
                  <a:pt x="890888" y="254648"/>
                </a:lnTo>
                <a:lnTo>
                  <a:pt x="927250" y="280305"/>
                </a:lnTo>
                <a:lnTo>
                  <a:pt x="960765" y="309198"/>
                </a:lnTo>
                <a:lnTo>
                  <a:pt x="991243" y="341062"/>
                </a:lnTo>
                <a:lnTo>
                  <a:pt x="1018495" y="375631"/>
                </a:lnTo>
                <a:lnTo>
                  <a:pt x="1042330" y="412639"/>
                </a:lnTo>
                <a:lnTo>
                  <a:pt x="1062559" y="451820"/>
                </a:lnTo>
                <a:lnTo>
                  <a:pt x="1078992" y="492910"/>
                </a:lnTo>
                <a:lnTo>
                  <a:pt x="1091439" y="535642"/>
                </a:lnTo>
                <a:lnTo>
                  <a:pt x="1099711" y="579751"/>
                </a:lnTo>
                <a:lnTo>
                  <a:pt x="1103618" y="624972"/>
                </a:lnTo>
                <a:lnTo>
                  <a:pt x="1102971" y="671038"/>
                </a:lnTo>
                <a:lnTo>
                  <a:pt x="1097579" y="717684"/>
                </a:lnTo>
                <a:lnTo>
                  <a:pt x="1087523" y="763550"/>
                </a:lnTo>
                <a:lnTo>
                  <a:pt x="1073167" y="807323"/>
                </a:lnTo>
                <a:lnTo>
                  <a:pt x="1054778" y="848816"/>
                </a:lnTo>
                <a:lnTo>
                  <a:pt x="1032621" y="887837"/>
                </a:lnTo>
                <a:lnTo>
                  <a:pt x="1006962" y="924199"/>
                </a:lnTo>
                <a:lnTo>
                  <a:pt x="978066" y="957712"/>
                </a:lnTo>
                <a:lnTo>
                  <a:pt x="946200" y="988186"/>
                </a:lnTo>
                <a:lnTo>
                  <a:pt x="911629" y="1015432"/>
                </a:lnTo>
                <a:lnTo>
                  <a:pt x="874619" y="1039261"/>
                </a:lnTo>
                <a:lnTo>
                  <a:pt x="835435" y="1059483"/>
                </a:lnTo>
                <a:lnTo>
                  <a:pt x="794344" y="1075908"/>
                </a:lnTo>
                <a:lnTo>
                  <a:pt x="751610" y="1088349"/>
                </a:lnTo>
                <a:lnTo>
                  <a:pt x="707501" y="1096615"/>
                </a:lnTo>
                <a:lnTo>
                  <a:pt x="662281" y="1100516"/>
                </a:lnTo>
                <a:lnTo>
                  <a:pt x="897003" y="1100516"/>
                </a:lnTo>
                <a:lnTo>
                  <a:pt x="898017" y="1099988"/>
                </a:lnTo>
                <a:lnTo>
                  <a:pt x="920542" y="1086801"/>
                </a:lnTo>
                <a:lnTo>
                  <a:pt x="942379" y="1072511"/>
                </a:lnTo>
                <a:lnTo>
                  <a:pt x="1097334" y="1072511"/>
                </a:lnTo>
                <a:lnTo>
                  <a:pt x="1039371" y="986085"/>
                </a:lnTo>
                <a:lnTo>
                  <a:pt x="1056022" y="966068"/>
                </a:lnTo>
                <a:lnTo>
                  <a:pt x="1071701" y="945202"/>
                </a:lnTo>
                <a:lnTo>
                  <a:pt x="1086362" y="923506"/>
                </a:lnTo>
                <a:lnTo>
                  <a:pt x="1099956" y="900998"/>
                </a:lnTo>
                <a:lnTo>
                  <a:pt x="1234348" y="900998"/>
                </a:lnTo>
                <a:lnTo>
                  <a:pt x="1257595" y="844435"/>
                </a:lnTo>
                <a:lnTo>
                  <a:pt x="1149619" y="780991"/>
                </a:lnTo>
                <a:lnTo>
                  <a:pt x="1152991" y="768046"/>
                </a:lnTo>
                <a:lnTo>
                  <a:pt x="1161200" y="728323"/>
                </a:lnTo>
                <a:lnTo>
                  <a:pt x="1167074" y="678052"/>
                </a:lnTo>
                <a:lnTo>
                  <a:pt x="1290306" y="653069"/>
                </a:lnTo>
                <a:lnTo>
                  <a:pt x="1284746" y="558663"/>
                </a:lnTo>
                <a:lnTo>
                  <a:pt x="1159954" y="548360"/>
                </a:lnTo>
                <a:lnTo>
                  <a:pt x="1154598" y="522598"/>
                </a:lnTo>
                <a:lnTo>
                  <a:pt x="1147983" y="497250"/>
                </a:lnTo>
                <a:lnTo>
                  <a:pt x="1140131" y="472355"/>
                </a:lnTo>
                <a:lnTo>
                  <a:pt x="1131065" y="447954"/>
                </a:lnTo>
                <a:lnTo>
                  <a:pt x="1231166" y="372051"/>
                </a:lnTo>
                <a:lnTo>
                  <a:pt x="1210194" y="334345"/>
                </a:lnTo>
                <a:lnTo>
                  <a:pt x="1068135" y="334345"/>
                </a:lnTo>
                <a:lnTo>
                  <a:pt x="1052261" y="313637"/>
                </a:lnTo>
                <a:lnTo>
                  <a:pt x="1035367" y="293738"/>
                </a:lnTo>
                <a:lnTo>
                  <a:pt x="1017486" y="274685"/>
                </a:lnTo>
                <a:lnTo>
                  <a:pt x="998650" y="256515"/>
                </a:lnTo>
                <a:lnTo>
                  <a:pt x="1035946" y="183641"/>
                </a:lnTo>
                <a:close/>
              </a:path>
              <a:path w="1290320" h="1284604">
                <a:moveTo>
                  <a:pt x="68657" y="352313"/>
                </a:moveTo>
                <a:lnTo>
                  <a:pt x="32711" y="439756"/>
                </a:lnTo>
                <a:lnTo>
                  <a:pt x="140718" y="503230"/>
                </a:lnTo>
                <a:lnTo>
                  <a:pt x="137341" y="516172"/>
                </a:lnTo>
                <a:lnTo>
                  <a:pt x="129126" y="555899"/>
                </a:lnTo>
                <a:lnTo>
                  <a:pt x="123242" y="606170"/>
                </a:lnTo>
                <a:lnTo>
                  <a:pt x="0" y="631164"/>
                </a:lnTo>
                <a:lnTo>
                  <a:pt x="5570" y="725559"/>
                </a:lnTo>
                <a:lnTo>
                  <a:pt x="130362" y="735872"/>
                </a:lnTo>
                <a:lnTo>
                  <a:pt x="135718" y="761621"/>
                </a:lnTo>
                <a:lnTo>
                  <a:pt x="142330" y="786960"/>
                </a:lnTo>
                <a:lnTo>
                  <a:pt x="150176" y="811843"/>
                </a:lnTo>
                <a:lnTo>
                  <a:pt x="159230" y="836225"/>
                </a:lnTo>
                <a:lnTo>
                  <a:pt x="59160" y="912181"/>
                </a:lnTo>
                <a:lnTo>
                  <a:pt x="105106" y="994796"/>
                </a:lnTo>
                <a:lnTo>
                  <a:pt x="222181" y="949866"/>
                </a:lnTo>
                <a:lnTo>
                  <a:pt x="305538" y="949866"/>
                </a:lnTo>
                <a:lnTo>
                  <a:pt x="271811" y="908531"/>
                </a:lnTo>
                <a:lnTo>
                  <a:pt x="247976" y="871527"/>
                </a:lnTo>
                <a:lnTo>
                  <a:pt x="227748" y="832348"/>
                </a:lnTo>
                <a:lnTo>
                  <a:pt x="211315" y="791260"/>
                </a:lnTo>
                <a:lnTo>
                  <a:pt x="198865" y="748529"/>
                </a:lnTo>
                <a:lnTo>
                  <a:pt x="190589" y="704418"/>
                </a:lnTo>
                <a:lnTo>
                  <a:pt x="186676" y="659193"/>
                </a:lnTo>
                <a:lnTo>
                  <a:pt x="187315" y="613120"/>
                </a:lnTo>
                <a:lnTo>
                  <a:pt x="192695" y="566464"/>
                </a:lnTo>
                <a:lnTo>
                  <a:pt x="202768" y="520604"/>
                </a:lnTo>
                <a:lnTo>
                  <a:pt x="217137" y="476834"/>
                </a:lnTo>
                <a:lnTo>
                  <a:pt x="235538" y="435345"/>
                </a:lnTo>
                <a:lnTo>
                  <a:pt x="257704" y="396324"/>
                </a:lnTo>
                <a:lnTo>
                  <a:pt x="266959" y="383213"/>
                </a:lnTo>
                <a:lnTo>
                  <a:pt x="190371" y="383213"/>
                </a:lnTo>
                <a:lnTo>
                  <a:pt x="68657" y="352313"/>
                </a:lnTo>
                <a:close/>
              </a:path>
              <a:path w="1290320" h="1284604">
                <a:moveTo>
                  <a:pt x="1234348" y="900998"/>
                </a:moveTo>
                <a:lnTo>
                  <a:pt x="1099956" y="900998"/>
                </a:lnTo>
                <a:lnTo>
                  <a:pt x="1221648" y="931898"/>
                </a:lnTo>
                <a:lnTo>
                  <a:pt x="1234348" y="900998"/>
                </a:lnTo>
                <a:close/>
              </a:path>
              <a:path w="1290320" h="1284604">
                <a:moveTo>
                  <a:pt x="251489" y="130886"/>
                </a:moveTo>
                <a:lnTo>
                  <a:pt x="181156" y="194077"/>
                </a:lnTo>
                <a:lnTo>
                  <a:pt x="250934" y="298137"/>
                </a:lnTo>
                <a:lnTo>
                  <a:pt x="234296" y="318146"/>
                </a:lnTo>
                <a:lnTo>
                  <a:pt x="218622" y="339006"/>
                </a:lnTo>
                <a:lnTo>
                  <a:pt x="203964" y="360701"/>
                </a:lnTo>
                <a:lnTo>
                  <a:pt x="190371" y="383213"/>
                </a:lnTo>
                <a:lnTo>
                  <a:pt x="266959" y="383213"/>
                </a:lnTo>
                <a:lnTo>
                  <a:pt x="283371" y="359963"/>
                </a:lnTo>
                <a:lnTo>
                  <a:pt x="312272" y="326451"/>
                </a:lnTo>
                <a:lnTo>
                  <a:pt x="344142" y="295976"/>
                </a:lnTo>
                <a:lnTo>
                  <a:pt x="378716" y="268730"/>
                </a:lnTo>
                <a:lnTo>
                  <a:pt x="415727" y="244900"/>
                </a:lnTo>
                <a:lnTo>
                  <a:pt x="454911" y="224677"/>
                </a:lnTo>
                <a:lnTo>
                  <a:pt x="487372" y="211700"/>
                </a:lnTo>
                <a:lnTo>
                  <a:pt x="347957" y="211700"/>
                </a:lnTo>
                <a:lnTo>
                  <a:pt x="251489" y="130886"/>
                </a:lnTo>
                <a:close/>
              </a:path>
              <a:path w="1290320" h="1284604">
                <a:moveTo>
                  <a:pt x="1185209" y="289425"/>
                </a:moveTo>
                <a:lnTo>
                  <a:pt x="1068135" y="334345"/>
                </a:lnTo>
                <a:lnTo>
                  <a:pt x="1210194" y="334345"/>
                </a:lnTo>
                <a:lnTo>
                  <a:pt x="1185209" y="289425"/>
                </a:lnTo>
                <a:close/>
              </a:path>
              <a:path w="1290320" h="1284604">
                <a:moveTo>
                  <a:pt x="512309" y="10690"/>
                </a:moveTo>
                <a:lnTo>
                  <a:pt x="421526" y="37119"/>
                </a:lnTo>
                <a:lnTo>
                  <a:pt x="439274" y="161230"/>
                </a:lnTo>
                <a:lnTo>
                  <a:pt x="415478" y="172154"/>
                </a:lnTo>
                <a:lnTo>
                  <a:pt x="392180" y="184294"/>
                </a:lnTo>
                <a:lnTo>
                  <a:pt x="369781" y="197413"/>
                </a:lnTo>
                <a:lnTo>
                  <a:pt x="347957" y="211700"/>
                </a:lnTo>
                <a:lnTo>
                  <a:pt x="487372" y="211700"/>
                </a:lnTo>
                <a:lnTo>
                  <a:pt x="496002" y="208250"/>
                </a:lnTo>
                <a:lnTo>
                  <a:pt x="538734" y="195808"/>
                </a:lnTo>
                <a:lnTo>
                  <a:pt x="582842" y="187542"/>
                </a:lnTo>
                <a:lnTo>
                  <a:pt x="628059" y="183641"/>
                </a:lnTo>
                <a:lnTo>
                  <a:pt x="1035946" y="183641"/>
                </a:lnTo>
                <a:lnTo>
                  <a:pt x="1037169" y="181251"/>
                </a:lnTo>
                <a:lnTo>
                  <a:pt x="892779" y="181251"/>
                </a:lnTo>
                <a:lnTo>
                  <a:pt x="869685" y="169575"/>
                </a:lnTo>
                <a:lnTo>
                  <a:pt x="845894" y="159009"/>
                </a:lnTo>
                <a:lnTo>
                  <a:pt x="821433" y="149588"/>
                </a:lnTo>
                <a:lnTo>
                  <a:pt x="796331" y="141346"/>
                </a:lnTo>
                <a:lnTo>
                  <a:pt x="796721" y="125252"/>
                </a:lnTo>
                <a:lnTo>
                  <a:pt x="564087" y="125252"/>
                </a:lnTo>
                <a:lnTo>
                  <a:pt x="512309" y="10690"/>
                </a:lnTo>
                <a:close/>
              </a:path>
              <a:path w="1290320" h="1284604">
                <a:moveTo>
                  <a:pt x="978692" y="90039"/>
                </a:moveTo>
                <a:lnTo>
                  <a:pt x="892779" y="181251"/>
                </a:lnTo>
                <a:lnTo>
                  <a:pt x="1037169" y="181251"/>
                </a:lnTo>
                <a:lnTo>
                  <a:pt x="1055957" y="144540"/>
                </a:lnTo>
                <a:lnTo>
                  <a:pt x="978692" y="90039"/>
                </a:lnTo>
                <a:close/>
              </a:path>
              <a:path w="1290320" h="1284604">
                <a:moveTo>
                  <a:pt x="641845" y="118999"/>
                </a:moveTo>
                <a:lnTo>
                  <a:pt x="615656" y="119790"/>
                </a:lnTo>
                <a:lnTo>
                  <a:pt x="589726" y="121884"/>
                </a:lnTo>
                <a:lnTo>
                  <a:pt x="564087" y="125252"/>
                </a:lnTo>
                <a:lnTo>
                  <a:pt x="796721" y="125252"/>
                </a:lnTo>
                <a:lnTo>
                  <a:pt x="796860" y="119535"/>
                </a:lnTo>
                <a:lnTo>
                  <a:pt x="668262" y="119535"/>
                </a:lnTo>
                <a:lnTo>
                  <a:pt x="641845" y="118999"/>
                </a:lnTo>
                <a:close/>
              </a:path>
              <a:path w="1290320" h="1284604">
                <a:moveTo>
                  <a:pt x="706125" y="0"/>
                </a:moveTo>
                <a:lnTo>
                  <a:pt x="668262" y="119535"/>
                </a:lnTo>
                <a:lnTo>
                  <a:pt x="796860" y="119535"/>
                </a:lnTo>
                <a:lnTo>
                  <a:pt x="799378" y="15580"/>
                </a:lnTo>
                <a:lnTo>
                  <a:pt x="706125" y="0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0807700" y="10194766"/>
            <a:ext cx="53975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3076635" y="9681654"/>
            <a:ext cx="1290320" cy="1284605"/>
          </a:xfrm>
          <a:custGeom>
            <a:avLst/>
            <a:gdLst/>
            <a:ahLst/>
            <a:cxnLst/>
            <a:rect l="l" t="t" r="r" b="b"/>
            <a:pathLst>
              <a:path w="1290319" h="1284604">
                <a:moveTo>
                  <a:pt x="892268" y="1102982"/>
                </a:moveTo>
                <a:lnTo>
                  <a:pt x="397537" y="1102982"/>
                </a:lnTo>
                <a:lnTo>
                  <a:pt x="420626" y="1114644"/>
                </a:lnTo>
                <a:lnTo>
                  <a:pt x="444407" y="1125200"/>
                </a:lnTo>
                <a:lnTo>
                  <a:pt x="468861" y="1134615"/>
                </a:lnTo>
                <a:lnTo>
                  <a:pt x="493964" y="1142855"/>
                </a:lnTo>
                <a:lnTo>
                  <a:pt x="490916" y="1268652"/>
                </a:lnTo>
                <a:lnTo>
                  <a:pt x="584170" y="1284233"/>
                </a:lnTo>
                <a:lnTo>
                  <a:pt x="622043" y="1164687"/>
                </a:lnTo>
                <a:lnTo>
                  <a:pt x="666012" y="1164687"/>
                </a:lnTo>
                <a:lnTo>
                  <a:pt x="674664" y="1164423"/>
                </a:lnTo>
                <a:lnTo>
                  <a:pt x="700598" y="1162329"/>
                </a:lnTo>
                <a:lnTo>
                  <a:pt x="726239" y="1158969"/>
                </a:lnTo>
                <a:lnTo>
                  <a:pt x="856206" y="1158969"/>
                </a:lnTo>
                <a:lnTo>
                  <a:pt x="851063" y="1122981"/>
                </a:lnTo>
                <a:lnTo>
                  <a:pt x="874843" y="1112054"/>
                </a:lnTo>
                <a:lnTo>
                  <a:pt x="892268" y="1102982"/>
                </a:lnTo>
                <a:close/>
              </a:path>
              <a:path w="1290319" h="1284604">
                <a:moveTo>
                  <a:pt x="856206" y="1158969"/>
                </a:moveTo>
                <a:lnTo>
                  <a:pt x="726239" y="1158969"/>
                </a:lnTo>
                <a:lnTo>
                  <a:pt x="778028" y="1273531"/>
                </a:lnTo>
                <a:lnTo>
                  <a:pt x="868800" y="1247082"/>
                </a:lnTo>
                <a:lnTo>
                  <a:pt x="856206" y="1158969"/>
                </a:lnTo>
                <a:close/>
              </a:path>
              <a:path w="1290319" h="1284604">
                <a:moveTo>
                  <a:pt x="305538" y="949866"/>
                </a:moveTo>
                <a:lnTo>
                  <a:pt x="222181" y="949866"/>
                </a:lnTo>
                <a:lnTo>
                  <a:pt x="238055" y="970575"/>
                </a:lnTo>
                <a:lnTo>
                  <a:pt x="254949" y="990475"/>
                </a:lnTo>
                <a:lnTo>
                  <a:pt x="272830" y="1009530"/>
                </a:lnTo>
                <a:lnTo>
                  <a:pt x="291666" y="1027706"/>
                </a:lnTo>
                <a:lnTo>
                  <a:pt x="234369" y="1139682"/>
                </a:lnTo>
                <a:lnTo>
                  <a:pt x="311613" y="1194183"/>
                </a:lnTo>
                <a:lnTo>
                  <a:pt x="397537" y="1102982"/>
                </a:lnTo>
                <a:lnTo>
                  <a:pt x="892268" y="1102982"/>
                </a:lnTo>
                <a:lnTo>
                  <a:pt x="897003" y="1100516"/>
                </a:lnTo>
                <a:lnTo>
                  <a:pt x="662281" y="1100516"/>
                </a:lnTo>
                <a:lnTo>
                  <a:pt x="616217" y="1099864"/>
                </a:lnTo>
                <a:lnTo>
                  <a:pt x="569574" y="1094469"/>
                </a:lnTo>
                <a:lnTo>
                  <a:pt x="523708" y="1084405"/>
                </a:lnTo>
                <a:lnTo>
                  <a:pt x="479934" y="1070046"/>
                </a:lnTo>
                <a:lnTo>
                  <a:pt x="438441" y="1051656"/>
                </a:lnTo>
                <a:lnTo>
                  <a:pt x="399418" y="1029501"/>
                </a:lnTo>
                <a:lnTo>
                  <a:pt x="363054" y="1003846"/>
                </a:lnTo>
                <a:lnTo>
                  <a:pt x="329539" y="974955"/>
                </a:lnTo>
                <a:lnTo>
                  <a:pt x="305538" y="949866"/>
                </a:lnTo>
                <a:close/>
              </a:path>
              <a:path w="1290319" h="1284604">
                <a:moveTo>
                  <a:pt x="666012" y="1164687"/>
                </a:moveTo>
                <a:lnTo>
                  <a:pt x="622043" y="1164687"/>
                </a:lnTo>
                <a:lnTo>
                  <a:pt x="648468" y="1165220"/>
                </a:lnTo>
                <a:lnTo>
                  <a:pt x="666012" y="1164687"/>
                </a:lnTo>
                <a:close/>
              </a:path>
              <a:path w="1290319" h="1284604">
                <a:moveTo>
                  <a:pt x="1097334" y="1072511"/>
                </a:moveTo>
                <a:lnTo>
                  <a:pt x="942379" y="1072511"/>
                </a:lnTo>
                <a:lnTo>
                  <a:pt x="1038827" y="1153347"/>
                </a:lnTo>
                <a:lnTo>
                  <a:pt x="1109159" y="1090144"/>
                </a:lnTo>
                <a:lnTo>
                  <a:pt x="1097334" y="1072511"/>
                </a:lnTo>
                <a:close/>
              </a:path>
              <a:path w="1290319" h="1284604">
                <a:moveTo>
                  <a:pt x="1035946" y="183641"/>
                </a:moveTo>
                <a:lnTo>
                  <a:pt x="628059" y="183641"/>
                </a:lnTo>
                <a:lnTo>
                  <a:pt x="674122" y="184294"/>
                </a:lnTo>
                <a:lnTo>
                  <a:pt x="720763" y="189690"/>
                </a:lnTo>
                <a:lnTo>
                  <a:pt x="766616" y="199748"/>
                </a:lnTo>
                <a:lnTo>
                  <a:pt x="810382" y="214103"/>
                </a:lnTo>
                <a:lnTo>
                  <a:pt x="851869" y="232492"/>
                </a:lnTo>
                <a:lnTo>
                  <a:pt x="890888" y="254648"/>
                </a:lnTo>
                <a:lnTo>
                  <a:pt x="927250" y="280305"/>
                </a:lnTo>
                <a:lnTo>
                  <a:pt x="960765" y="309198"/>
                </a:lnTo>
                <a:lnTo>
                  <a:pt x="991243" y="341062"/>
                </a:lnTo>
                <a:lnTo>
                  <a:pt x="1018495" y="375631"/>
                </a:lnTo>
                <a:lnTo>
                  <a:pt x="1042330" y="412639"/>
                </a:lnTo>
                <a:lnTo>
                  <a:pt x="1062559" y="451820"/>
                </a:lnTo>
                <a:lnTo>
                  <a:pt x="1078992" y="492910"/>
                </a:lnTo>
                <a:lnTo>
                  <a:pt x="1091439" y="535642"/>
                </a:lnTo>
                <a:lnTo>
                  <a:pt x="1099711" y="579751"/>
                </a:lnTo>
                <a:lnTo>
                  <a:pt x="1103618" y="624972"/>
                </a:lnTo>
                <a:lnTo>
                  <a:pt x="1102971" y="671038"/>
                </a:lnTo>
                <a:lnTo>
                  <a:pt x="1097579" y="717684"/>
                </a:lnTo>
                <a:lnTo>
                  <a:pt x="1087523" y="763550"/>
                </a:lnTo>
                <a:lnTo>
                  <a:pt x="1073167" y="807323"/>
                </a:lnTo>
                <a:lnTo>
                  <a:pt x="1054778" y="848816"/>
                </a:lnTo>
                <a:lnTo>
                  <a:pt x="1032621" y="887837"/>
                </a:lnTo>
                <a:lnTo>
                  <a:pt x="1006962" y="924199"/>
                </a:lnTo>
                <a:lnTo>
                  <a:pt x="978066" y="957712"/>
                </a:lnTo>
                <a:lnTo>
                  <a:pt x="946200" y="988186"/>
                </a:lnTo>
                <a:lnTo>
                  <a:pt x="911629" y="1015432"/>
                </a:lnTo>
                <a:lnTo>
                  <a:pt x="874619" y="1039261"/>
                </a:lnTo>
                <a:lnTo>
                  <a:pt x="835435" y="1059483"/>
                </a:lnTo>
                <a:lnTo>
                  <a:pt x="794344" y="1075908"/>
                </a:lnTo>
                <a:lnTo>
                  <a:pt x="751610" y="1088349"/>
                </a:lnTo>
                <a:lnTo>
                  <a:pt x="707501" y="1096615"/>
                </a:lnTo>
                <a:lnTo>
                  <a:pt x="662281" y="1100516"/>
                </a:lnTo>
                <a:lnTo>
                  <a:pt x="897003" y="1100516"/>
                </a:lnTo>
                <a:lnTo>
                  <a:pt x="898017" y="1099988"/>
                </a:lnTo>
                <a:lnTo>
                  <a:pt x="920542" y="1086801"/>
                </a:lnTo>
                <a:lnTo>
                  <a:pt x="942379" y="1072511"/>
                </a:lnTo>
                <a:lnTo>
                  <a:pt x="1097334" y="1072511"/>
                </a:lnTo>
                <a:lnTo>
                  <a:pt x="1039371" y="986085"/>
                </a:lnTo>
                <a:lnTo>
                  <a:pt x="1056022" y="966068"/>
                </a:lnTo>
                <a:lnTo>
                  <a:pt x="1071701" y="945202"/>
                </a:lnTo>
                <a:lnTo>
                  <a:pt x="1086362" y="923506"/>
                </a:lnTo>
                <a:lnTo>
                  <a:pt x="1099956" y="900998"/>
                </a:lnTo>
                <a:lnTo>
                  <a:pt x="1234348" y="900998"/>
                </a:lnTo>
                <a:lnTo>
                  <a:pt x="1257595" y="844435"/>
                </a:lnTo>
                <a:lnTo>
                  <a:pt x="1149619" y="780991"/>
                </a:lnTo>
                <a:lnTo>
                  <a:pt x="1152991" y="768046"/>
                </a:lnTo>
                <a:lnTo>
                  <a:pt x="1161200" y="728323"/>
                </a:lnTo>
                <a:lnTo>
                  <a:pt x="1167074" y="678052"/>
                </a:lnTo>
                <a:lnTo>
                  <a:pt x="1290306" y="653069"/>
                </a:lnTo>
                <a:lnTo>
                  <a:pt x="1284746" y="558663"/>
                </a:lnTo>
                <a:lnTo>
                  <a:pt x="1159954" y="548360"/>
                </a:lnTo>
                <a:lnTo>
                  <a:pt x="1154598" y="522598"/>
                </a:lnTo>
                <a:lnTo>
                  <a:pt x="1147983" y="497250"/>
                </a:lnTo>
                <a:lnTo>
                  <a:pt x="1140131" y="472355"/>
                </a:lnTo>
                <a:lnTo>
                  <a:pt x="1131065" y="447954"/>
                </a:lnTo>
                <a:lnTo>
                  <a:pt x="1231166" y="372051"/>
                </a:lnTo>
                <a:lnTo>
                  <a:pt x="1210194" y="334345"/>
                </a:lnTo>
                <a:lnTo>
                  <a:pt x="1068145" y="334345"/>
                </a:lnTo>
                <a:lnTo>
                  <a:pt x="1052265" y="313637"/>
                </a:lnTo>
                <a:lnTo>
                  <a:pt x="1035368" y="293738"/>
                </a:lnTo>
                <a:lnTo>
                  <a:pt x="1017486" y="274685"/>
                </a:lnTo>
                <a:lnTo>
                  <a:pt x="998650" y="256515"/>
                </a:lnTo>
                <a:lnTo>
                  <a:pt x="1035946" y="183641"/>
                </a:lnTo>
                <a:close/>
              </a:path>
              <a:path w="1290319" h="1284604">
                <a:moveTo>
                  <a:pt x="68657" y="352313"/>
                </a:moveTo>
                <a:lnTo>
                  <a:pt x="32711" y="439756"/>
                </a:lnTo>
                <a:lnTo>
                  <a:pt x="140718" y="503230"/>
                </a:lnTo>
                <a:lnTo>
                  <a:pt x="137341" y="516172"/>
                </a:lnTo>
                <a:lnTo>
                  <a:pt x="129126" y="555899"/>
                </a:lnTo>
                <a:lnTo>
                  <a:pt x="123242" y="606170"/>
                </a:lnTo>
                <a:lnTo>
                  <a:pt x="0" y="631164"/>
                </a:lnTo>
                <a:lnTo>
                  <a:pt x="5570" y="725559"/>
                </a:lnTo>
                <a:lnTo>
                  <a:pt x="130362" y="735872"/>
                </a:lnTo>
                <a:lnTo>
                  <a:pt x="135718" y="761621"/>
                </a:lnTo>
                <a:lnTo>
                  <a:pt x="142330" y="786960"/>
                </a:lnTo>
                <a:lnTo>
                  <a:pt x="150176" y="811843"/>
                </a:lnTo>
                <a:lnTo>
                  <a:pt x="159230" y="836225"/>
                </a:lnTo>
                <a:lnTo>
                  <a:pt x="59160" y="912181"/>
                </a:lnTo>
                <a:lnTo>
                  <a:pt x="105106" y="994796"/>
                </a:lnTo>
                <a:lnTo>
                  <a:pt x="222181" y="949866"/>
                </a:lnTo>
                <a:lnTo>
                  <a:pt x="305538" y="949866"/>
                </a:lnTo>
                <a:lnTo>
                  <a:pt x="271811" y="908531"/>
                </a:lnTo>
                <a:lnTo>
                  <a:pt x="247976" y="871527"/>
                </a:lnTo>
                <a:lnTo>
                  <a:pt x="227748" y="832348"/>
                </a:lnTo>
                <a:lnTo>
                  <a:pt x="211315" y="791260"/>
                </a:lnTo>
                <a:lnTo>
                  <a:pt x="198865" y="748529"/>
                </a:lnTo>
                <a:lnTo>
                  <a:pt x="190589" y="704418"/>
                </a:lnTo>
                <a:lnTo>
                  <a:pt x="186676" y="659193"/>
                </a:lnTo>
                <a:lnTo>
                  <a:pt x="187315" y="613120"/>
                </a:lnTo>
                <a:lnTo>
                  <a:pt x="192695" y="566464"/>
                </a:lnTo>
                <a:lnTo>
                  <a:pt x="202768" y="520604"/>
                </a:lnTo>
                <a:lnTo>
                  <a:pt x="217137" y="476834"/>
                </a:lnTo>
                <a:lnTo>
                  <a:pt x="235538" y="435345"/>
                </a:lnTo>
                <a:lnTo>
                  <a:pt x="257704" y="396324"/>
                </a:lnTo>
                <a:lnTo>
                  <a:pt x="266959" y="383213"/>
                </a:lnTo>
                <a:lnTo>
                  <a:pt x="190371" y="383213"/>
                </a:lnTo>
                <a:lnTo>
                  <a:pt x="68657" y="352313"/>
                </a:lnTo>
                <a:close/>
              </a:path>
              <a:path w="1290319" h="1284604">
                <a:moveTo>
                  <a:pt x="1234348" y="900998"/>
                </a:moveTo>
                <a:lnTo>
                  <a:pt x="1099956" y="900998"/>
                </a:lnTo>
                <a:lnTo>
                  <a:pt x="1221648" y="931898"/>
                </a:lnTo>
                <a:lnTo>
                  <a:pt x="1234348" y="900998"/>
                </a:lnTo>
                <a:close/>
              </a:path>
              <a:path w="1290319" h="1284604">
                <a:moveTo>
                  <a:pt x="251489" y="130886"/>
                </a:moveTo>
                <a:lnTo>
                  <a:pt x="181156" y="194077"/>
                </a:lnTo>
                <a:lnTo>
                  <a:pt x="250934" y="298137"/>
                </a:lnTo>
                <a:lnTo>
                  <a:pt x="234296" y="318146"/>
                </a:lnTo>
                <a:lnTo>
                  <a:pt x="218622" y="339006"/>
                </a:lnTo>
                <a:lnTo>
                  <a:pt x="203964" y="360701"/>
                </a:lnTo>
                <a:lnTo>
                  <a:pt x="190371" y="383213"/>
                </a:lnTo>
                <a:lnTo>
                  <a:pt x="266959" y="383213"/>
                </a:lnTo>
                <a:lnTo>
                  <a:pt x="283371" y="359963"/>
                </a:lnTo>
                <a:lnTo>
                  <a:pt x="312272" y="326451"/>
                </a:lnTo>
                <a:lnTo>
                  <a:pt x="344142" y="295976"/>
                </a:lnTo>
                <a:lnTo>
                  <a:pt x="378716" y="268730"/>
                </a:lnTo>
                <a:lnTo>
                  <a:pt x="415727" y="244900"/>
                </a:lnTo>
                <a:lnTo>
                  <a:pt x="454911" y="224677"/>
                </a:lnTo>
                <a:lnTo>
                  <a:pt x="487372" y="211700"/>
                </a:lnTo>
                <a:lnTo>
                  <a:pt x="347957" y="211700"/>
                </a:lnTo>
                <a:lnTo>
                  <a:pt x="251489" y="130886"/>
                </a:lnTo>
                <a:close/>
              </a:path>
              <a:path w="1290319" h="1284604">
                <a:moveTo>
                  <a:pt x="1185209" y="289425"/>
                </a:moveTo>
                <a:lnTo>
                  <a:pt x="1068145" y="334345"/>
                </a:lnTo>
                <a:lnTo>
                  <a:pt x="1210194" y="334345"/>
                </a:lnTo>
                <a:lnTo>
                  <a:pt x="1185209" y="289425"/>
                </a:lnTo>
                <a:close/>
              </a:path>
              <a:path w="1290319" h="1284604">
                <a:moveTo>
                  <a:pt x="512319" y="10690"/>
                </a:moveTo>
                <a:lnTo>
                  <a:pt x="421526" y="37119"/>
                </a:lnTo>
                <a:lnTo>
                  <a:pt x="439274" y="161230"/>
                </a:lnTo>
                <a:lnTo>
                  <a:pt x="415478" y="172154"/>
                </a:lnTo>
                <a:lnTo>
                  <a:pt x="392180" y="184294"/>
                </a:lnTo>
                <a:lnTo>
                  <a:pt x="369781" y="197413"/>
                </a:lnTo>
                <a:lnTo>
                  <a:pt x="347957" y="211700"/>
                </a:lnTo>
                <a:lnTo>
                  <a:pt x="487372" y="211700"/>
                </a:lnTo>
                <a:lnTo>
                  <a:pt x="496002" y="208250"/>
                </a:lnTo>
                <a:lnTo>
                  <a:pt x="538734" y="195808"/>
                </a:lnTo>
                <a:lnTo>
                  <a:pt x="582842" y="187542"/>
                </a:lnTo>
                <a:lnTo>
                  <a:pt x="628059" y="183641"/>
                </a:lnTo>
                <a:lnTo>
                  <a:pt x="1035946" y="183641"/>
                </a:lnTo>
                <a:lnTo>
                  <a:pt x="1037169" y="181251"/>
                </a:lnTo>
                <a:lnTo>
                  <a:pt x="892779" y="181251"/>
                </a:lnTo>
                <a:lnTo>
                  <a:pt x="869685" y="169575"/>
                </a:lnTo>
                <a:lnTo>
                  <a:pt x="845894" y="159009"/>
                </a:lnTo>
                <a:lnTo>
                  <a:pt x="821433" y="149588"/>
                </a:lnTo>
                <a:lnTo>
                  <a:pt x="796331" y="141346"/>
                </a:lnTo>
                <a:lnTo>
                  <a:pt x="796721" y="125252"/>
                </a:lnTo>
                <a:lnTo>
                  <a:pt x="564087" y="125252"/>
                </a:lnTo>
                <a:lnTo>
                  <a:pt x="512319" y="10690"/>
                </a:lnTo>
                <a:close/>
              </a:path>
              <a:path w="1290319" h="1284604">
                <a:moveTo>
                  <a:pt x="978692" y="90039"/>
                </a:moveTo>
                <a:lnTo>
                  <a:pt x="892779" y="181251"/>
                </a:lnTo>
                <a:lnTo>
                  <a:pt x="1037169" y="181251"/>
                </a:lnTo>
                <a:lnTo>
                  <a:pt x="1055957" y="144540"/>
                </a:lnTo>
                <a:lnTo>
                  <a:pt x="978692" y="90039"/>
                </a:lnTo>
                <a:close/>
              </a:path>
              <a:path w="1290319" h="1284604">
                <a:moveTo>
                  <a:pt x="641845" y="118999"/>
                </a:moveTo>
                <a:lnTo>
                  <a:pt x="615656" y="119790"/>
                </a:lnTo>
                <a:lnTo>
                  <a:pt x="589726" y="121884"/>
                </a:lnTo>
                <a:lnTo>
                  <a:pt x="564087" y="125252"/>
                </a:lnTo>
                <a:lnTo>
                  <a:pt x="796721" y="125252"/>
                </a:lnTo>
                <a:lnTo>
                  <a:pt x="796860" y="119535"/>
                </a:lnTo>
                <a:lnTo>
                  <a:pt x="668262" y="119535"/>
                </a:lnTo>
                <a:lnTo>
                  <a:pt x="641845" y="118999"/>
                </a:lnTo>
                <a:close/>
              </a:path>
              <a:path w="1290319" h="1284604">
                <a:moveTo>
                  <a:pt x="706125" y="0"/>
                </a:moveTo>
                <a:lnTo>
                  <a:pt x="668262" y="119535"/>
                </a:lnTo>
                <a:lnTo>
                  <a:pt x="796860" y="119535"/>
                </a:lnTo>
                <a:lnTo>
                  <a:pt x="799378" y="15580"/>
                </a:lnTo>
                <a:lnTo>
                  <a:pt x="706125" y="0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404850" y="10194766"/>
            <a:ext cx="70104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5736692" y="9681654"/>
            <a:ext cx="1290320" cy="1284605"/>
          </a:xfrm>
          <a:custGeom>
            <a:avLst/>
            <a:gdLst/>
            <a:ahLst/>
            <a:cxnLst/>
            <a:rect l="l" t="t" r="r" b="b"/>
            <a:pathLst>
              <a:path w="1290319" h="1284604">
                <a:moveTo>
                  <a:pt x="892271" y="1102982"/>
                </a:moveTo>
                <a:lnTo>
                  <a:pt x="397548" y="1102982"/>
                </a:lnTo>
                <a:lnTo>
                  <a:pt x="420635" y="1114644"/>
                </a:lnTo>
                <a:lnTo>
                  <a:pt x="444413" y="1125200"/>
                </a:lnTo>
                <a:lnTo>
                  <a:pt x="468862" y="1134615"/>
                </a:lnTo>
                <a:lnTo>
                  <a:pt x="493964" y="1142855"/>
                </a:lnTo>
                <a:lnTo>
                  <a:pt x="490916" y="1268652"/>
                </a:lnTo>
                <a:lnTo>
                  <a:pt x="584170" y="1284233"/>
                </a:lnTo>
                <a:lnTo>
                  <a:pt x="622043" y="1164687"/>
                </a:lnTo>
                <a:lnTo>
                  <a:pt x="666012" y="1164687"/>
                </a:lnTo>
                <a:lnTo>
                  <a:pt x="674664" y="1164423"/>
                </a:lnTo>
                <a:lnTo>
                  <a:pt x="700598" y="1162329"/>
                </a:lnTo>
                <a:lnTo>
                  <a:pt x="726239" y="1158969"/>
                </a:lnTo>
                <a:lnTo>
                  <a:pt x="856209" y="1158969"/>
                </a:lnTo>
                <a:lnTo>
                  <a:pt x="851063" y="1122981"/>
                </a:lnTo>
                <a:lnTo>
                  <a:pt x="874844" y="1112054"/>
                </a:lnTo>
                <a:lnTo>
                  <a:pt x="892271" y="1102982"/>
                </a:lnTo>
                <a:close/>
              </a:path>
              <a:path w="1290319" h="1284604">
                <a:moveTo>
                  <a:pt x="856209" y="1158969"/>
                </a:moveTo>
                <a:lnTo>
                  <a:pt x="726239" y="1158969"/>
                </a:lnTo>
                <a:lnTo>
                  <a:pt x="778028" y="1273531"/>
                </a:lnTo>
                <a:lnTo>
                  <a:pt x="868811" y="1247082"/>
                </a:lnTo>
                <a:lnTo>
                  <a:pt x="856209" y="1158969"/>
                </a:lnTo>
                <a:close/>
              </a:path>
              <a:path w="1290319" h="1284604">
                <a:moveTo>
                  <a:pt x="305540" y="949866"/>
                </a:moveTo>
                <a:lnTo>
                  <a:pt x="222181" y="949866"/>
                </a:lnTo>
                <a:lnTo>
                  <a:pt x="238055" y="970575"/>
                </a:lnTo>
                <a:lnTo>
                  <a:pt x="254949" y="990475"/>
                </a:lnTo>
                <a:lnTo>
                  <a:pt x="272830" y="1009530"/>
                </a:lnTo>
                <a:lnTo>
                  <a:pt x="291666" y="1027706"/>
                </a:lnTo>
                <a:lnTo>
                  <a:pt x="234369" y="1139682"/>
                </a:lnTo>
                <a:lnTo>
                  <a:pt x="311613" y="1194183"/>
                </a:lnTo>
                <a:lnTo>
                  <a:pt x="397548" y="1102982"/>
                </a:lnTo>
                <a:lnTo>
                  <a:pt x="892271" y="1102982"/>
                </a:lnTo>
                <a:lnTo>
                  <a:pt x="897007" y="1100516"/>
                </a:lnTo>
                <a:lnTo>
                  <a:pt x="662288" y="1100516"/>
                </a:lnTo>
                <a:lnTo>
                  <a:pt x="616226" y="1099864"/>
                </a:lnTo>
                <a:lnTo>
                  <a:pt x="569584" y="1094469"/>
                </a:lnTo>
                <a:lnTo>
                  <a:pt x="523717" y="1084405"/>
                </a:lnTo>
                <a:lnTo>
                  <a:pt x="479941" y="1070046"/>
                </a:lnTo>
                <a:lnTo>
                  <a:pt x="438447" y="1051656"/>
                </a:lnTo>
                <a:lnTo>
                  <a:pt x="399422" y="1029501"/>
                </a:lnTo>
                <a:lnTo>
                  <a:pt x="363057" y="1003846"/>
                </a:lnTo>
                <a:lnTo>
                  <a:pt x="329541" y="974955"/>
                </a:lnTo>
                <a:lnTo>
                  <a:pt x="305540" y="949866"/>
                </a:lnTo>
                <a:close/>
              </a:path>
              <a:path w="1290319" h="1284604">
                <a:moveTo>
                  <a:pt x="666012" y="1164687"/>
                </a:moveTo>
                <a:lnTo>
                  <a:pt x="622043" y="1164687"/>
                </a:lnTo>
                <a:lnTo>
                  <a:pt x="648468" y="1165220"/>
                </a:lnTo>
                <a:lnTo>
                  <a:pt x="666012" y="1164687"/>
                </a:lnTo>
                <a:close/>
              </a:path>
              <a:path w="1290319" h="1284604">
                <a:moveTo>
                  <a:pt x="1097334" y="1072511"/>
                </a:moveTo>
                <a:lnTo>
                  <a:pt x="942379" y="1072511"/>
                </a:lnTo>
                <a:lnTo>
                  <a:pt x="1038827" y="1153347"/>
                </a:lnTo>
                <a:lnTo>
                  <a:pt x="1109159" y="1090144"/>
                </a:lnTo>
                <a:lnTo>
                  <a:pt x="1097334" y="1072511"/>
                </a:lnTo>
                <a:close/>
              </a:path>
              <a:path w="1290319" h="1284604">
                <a:moveTo>
                  <a:pt x="1035946" y="183641"/>
                </a:moveTo>
                <a:lnTo>
                  <a:pt x="628066" y="183641"/>
                </a:lnTo>
                <a:lnTo>
                  <a:pt x="674130" y="184294"/>
                </a:lnTo>
                <a:lnTo>
                  <a:pt x="720773" y="189690"/>
                </a:lnTo>
                <a:lnTo>
                  <a:pt x="766625" y="199748"/>
                </a:lnTo>
                <a:lnTo>
                  <a:pt x="810389" y="214103"/>
                </a:lnTo>
                <a:lnTo>
                  <a:pt x="851874" y="232492"/>
                </a:lnTo>
                <a:lnTo>
                  <a:pt x="890893" y="254648"/>
                </a:lnTo>
                <a:lnTo>
                  <a:pt x="927254" y="280305"/>
                </a:lnTo>
                <a:lnTo>
                  <a:pt x="960768" y="309198"/>
                </a:lnTo>
                <a:lnTo>
                  <a:pt x="991245" y="341062"/>
                </a:lnTo>
                <a:lnTo>
                  <a:pt x="1018496" y="375631"/>
                </a:lnTo>
                <a:lnTo>
                  <a:pt x="1042331" y="412639"/>
                </a:lnTo>
                <a:lnTo>
                  <a:pt x="1062559" y="451820"/>
                </a:lnTo>
                <a:lnTo>
                  <a:pt x="1078992" y="492910"/>
                </a:lnTo>
                <a:lnTo>
                  <a:pt x="1091439" y="535642"/>
                </a:lnTo>
                <a:lnTo>
                  <a:pt x="1099711" y="579751"/>
                </a:lnTo>
                <a:lnTo>
                  <a:pt x="1103618" y="624972"/>
                </a:lnTo>
                <a:lnTo>
                  <a:pt x="1102971" y="671038"/>
                </a:lnTo>
                <a:lnTo>
                  <a:pt x="1097579" y="717684"/>
                </a:lnTo>
                <a:lnTo>
                  <a:pt x="1087523" y="763550"/>
                </a:lnTo>
                <a:lnTo>
                  <a:pt x="1073167" y="807323"/>
                </a:lnTo>
                <a:lnTo>
                  <a:pt x="1054778" y="848816"/>
                </a:lnTo>
                <a:lnTo>
                  <a:pt x="1032621" y="887837"/>
                </a:lnTo>
                <a:lnTo>
                  <a:pt x="1006962" y="924199"/>
                </a:lnTo>
                <a:lnTo>
                  <a:pt x="978067" y="957712"/>
                </a:lnTo>
                <a:lnTo>
                  <a:pt x="946201" y="988186"/>
                </a:lnTo>
                <a:lnTo>
                  <a:pt x="911630" y="1015432"/>
                </a:lnTo>
                <a:lnTo>
                  <a:pt x="874620" y="1039261"/>
                </a:lnTo>
                <a:lnTo>
                  <a:pt x="835437" y="1059483"/>
                </a:lnTo>
                <a:lnTo>
                  <a:pt x="794347" y="1075908"/>
                </a:lnTo>
                <a:lnTo>
                  <a:pt x="751615" y="1088349"/>
                </a:lnTo>
                <a:lnTo>
                  <a:pt x="707507" y="1096615"/>
                </a:lnTo>
                <a:lnTo>
                  <a:pt x="662288" y="1100516"/>
                </a:lnTo>
                <a:lnTo>
                  <a:pt x="897007" y="1100516"/>
                </a:lnTo>
                <a:lnTo>
                  <a:pt x="898021" y="1099988"/>
                </a:lnTo>
                <a:lnTo>
                  <a:pt x="920547" y="1086801"/>
                </a:lnTo>
                <a:lnTo>
                  <a:pt x="942379" y="1072511"/>
                </a:lnTo>
                <a:lnTo>
                  <a:pt x="1097334" y="1072511"/>
                </a:lnTo>
                <a:lnTo>
                  <a:pt x="1039371" y="986085"/>
                </a:lnTo>
                <a:lnTo>
                  <a:pt x="1056026" y="966068"/>
                </a:lnTo>
                <a:lnTo>
                  <a:pt x="1071705" y="945202"/>
                </a:lnTo>
                <a:lnTo>
                  <a:pt x="1086363" y="923506"/>
                </a:lnTo>
                <a:lnTo>
                  <a:pt x="1099956" y="900998"/>
                </a:lnTo>
                <a:lnTo>
                  <a:pt x="1234348" y="900998"/>
                </a:lnTo>
                <a:lnTo>
                  <a:pt x="1257595" y="844435"/>
                </a:lnTo>
                <a:lnTo>
                  <a:pt x="1149619" y="780991"/>
                </a:lnTo>
                <a:lnTo>
                  <a:pt x="1152991" y="768046"/>
                </a:lnTo>
                <a:lnTo>
                  <a:pt x="1161200" y="728323"/>
                </a:lnTo>
                <a:lnTo>
                  <a:pt x="1167074" y="678052"/>
                </a:lnTo>
                <a:lnTo>
                  <a:pt x="1290306" y="653069"/>
                </a:lnTo>
                <a:lnTo>
                  <a:pt x="1284746" y="558663"/>
                </a:lnTo>
                <a:lnTo>
                  <a:pt x="1159954" y="548360"/>
                </a:lnTo>
                <a:lnTo>
                  <a:pt x="1154598" y="522598"/>
                </a:lnTo>
                <a:lnTo>
                  <a:pt x="1147983" y="497250"/>
                </a:lnTo>
                <a:lnTo>
                  <a:pt x="1140131" y="472355"/>
                </a:lnTo>
                <a:lnTo>
                  <a:pt x="1131065" y="447954"/>
                </a:lnTo>
                <a:lnTo>
                  <a:pt x="1231166" y="372051"/>
                </a:lnTo>
                <a:lnTo>
                  <a:pt x="1210194" y="334345"/>
                </a:lnTo>
                <a:lnTo>
                  <a:pt x="1068145" y="334345"/>
                </a:lnTo>
                <a:lnTo>
                  <a:pt x="1052265" y="313637"/>
                </a:lnTo>
                <a:lnTo>
                  <a:pt x="1035368" y="293738"/>
                </a:lnTo>
                <a:lnTo>
                  <a:pt x="1017486" y="274685"/>
                </a:lnTo>
                <a:lnTo>
                  <a:pt x="998650" y="256515"/>
                </a:lnTo>
                <a:lnTo>
                  <a:pt x="1035946" y="183641"/>
                </a:lnTo>
                <a:close/>
              </a:path>
              <a:path w="1290319" h="1284604">
                <a:moveTo>
                  <a:pt x="68657" y="352313"/>
                </a:moveTo>
                <a:lnTo>
                  <a:pt x="32711" y="439756"/>
                </a:lnTo>
                <a:lnTo>
                  <a:pt x="140718" y="503230"/>
                </a:lnTo>
                <a:lnTo>
                  <a:pt x="137342" y="516172"/>
                </a:lnTo>
                <a:lnTo>
                  <a:pt x="129137" y="555899"/>
                </a:lnTo>
                <a:lnTo>
                  <a:pt x="123242" y="606170"/>
                </a:lnTo>
                <a:lnTo>
                  <a:pt x="0" y="631164"/>
                </a:lnTo>
                <a:lnTo>
                  <a:pt x="5570" y="725559"/>
                </a:lnTo>
                <a:lnTo>
                  <a:pt x="130372" y="735872"/>
                </a:lnTo>
                <a:lnTo>
                  <a:pt x="135722" y="761621"/>
                </a:lnTo>
                <a:lnTo>
                  <a:pt x="142332" y="786960"/>
                </a:lnTo>
                <a:lnTo>
                  <a:pt x="150176" y="811843"/>
                </a:lnTo>
                <a:lnTo>
                  <a:pt x="159230" y="836225"/>
                </a:lnTo>
                <a:lnTo>
                  <a:pt x="59160" y="912181"/>
                </a:lnTo>
                <a:lnTo>
                  <a:pt x="105106" y="994796"/>
                </a:lnTo>
                <a:lnTo>
                  <a:pt x="222181" y="949866"/>
                </a:lnTo>
                <a:lnTo>
                  <a:pt x="305540" y="949866"/>
                </a:lnTo>
                <a:lnTo>
                  <a:pt x="271812" y="908531"/>
                </a:lnTo>
                <a:lnTo>
                  <a:pt x="247977" y="871527"/>
                </a:lnTo>
                <a:lnTo>
                  <a:pt x="227749" y="832348"/>
                </a:lnTo>
                <a:lnTo>
                  <a:pt x="211315" y="791260"/>
                </a:lnTo>
                <a:lnTo>
                  <a:pt x="198865" y="748529"/>
                </a:lnTo>
                <a:lnTo>
                  <a:pt x="190589" y="704418"/>
                </a:lnTo>
                <a:lnTo>
                  <a:pt x="186676" y="659193"/>
                </a:lnTo>
                <a:lnTo>
                  <a:pt x="187315" y="613120"/>
                </a:lnTo>
                <a:lnTo>
                  <a:pt x="192695" y="566464"/>
                </a:lnTo>
                <a:lnTo>
                  <a:pt x="202768" y="520604"/>
                </a:lnTo>
                <a:lnTo>
                  <a:pt x="217137" y="476834"/>
                </a:lnTo>
                <a:lnTo>
                  <a:pt x="235538" y="435345"/>
                </a:lnTo>
                <a:lnTo>
                  <a:pt x="257704" y="396324"/>
                </a:lnTo>
                <a:lnTo>
                  <a:pt x="266959" y="383213"/>
                </a:lnTo>
                <a:lnTo>
                  <a:pt x="190371" y="383213"/>
                </a:lnTo>
                <a:lnTo>
                  <a:pt x="68657" y="352313"/>
                </a:lnTo>
                <a:close/>
              </a:path>
              <a:path w="1290319" h="1284604">
                <a:moveTo>
                  <a:pt x="1234348" y="900998"/>
                </a:moveTo>
                <a:lnTo>
                  <a:pt x="1099956" y="900998"/>
                </a:lnTo>
                <a:lnTo>
                  <a:pt x="1221648" y="931898"/>
                </a:lnTo>
                <a:lnTo>
                  <a:pt x="1234348" y="900998"/>
                </a:lnTo>
                <a:close/>
              </a:path>
              <a:path w="1290319" h="1284604">
                <a:moveTo>
                  <a:pt x="251500" y="130886"/>
                </a:moveTo>
                <a:lnTo>
                  <a:pt x="181156" y="194077"/>
                </a:lnTo>
                <a:lnTo>
                  <a:pt x="250934" y="298137"/>
                </a:lnTo>
                <a:lnTo>
                  <a:pt x="234296" y="318146"/>
                </a:lnTo>
                <a:lnTo>
                  <a:pt x="218622" y="339006"/>
                </a:lnTo>
                <a:lnTo>
                  <a:pt x="203964" y="360701"/>
                </a:lnTo>
                <a:lnTo>
                  <a:pt x="190371" y="383213"/>
                </a:lnTo>
                <a:lnTo>
                  <a:pt x="266959" y="383213"/>
                </a:lnTo>
                <a:lnTo>
                  <a:pt x="283371" y="359963"/>
                </a:lnTo>
                <a:lnTo>
                  <a:pt x="312272" y="326451"/>
                </a:lnTo>
                <a:lnTo>
                  <a:pt x="344143" y="295976"/>
                </a:lnTo>
                <a:lnTo>
                  <a:pt x="378717" y="268730"/>
                </a:lnTo>
                <a:lnTo>
                  <a:pt x="415729" y="244900"/>
                </a:lnTo>
                <a:lnTo>
                  <a:pt x="454914" y="224677"/>
                </a:lnTo>
                <a:lnTo>
                  <a:pt x="487375" y="211700"/>
                </a:lnTo>
                <a:lnTo>
                  <a:pt x="347957" y="211700"/>
                </a:lnTo>
                <a:lnTo>
                  <a:pt x="251500" y="130886"/>
                </a:lnTo>
                <a:close/>
              </a:path>
              <a:path w="1290319" h="1284604">
                <a:moveTo>
                  <a:pt x="1185209" y="289425"/>
                </a:moveTo>
                <a:lnTo>
                  <a:pt x="1068145" y="334345"/>
                </a:lnTo>
                <a:lnTo>
                  <a:pt x="1210194" y="334345"/>
                </a:lnTo>
                <a:lnTo>
                  <a:pt x="1185209" y="289425"/>
                </a:lnTo>
                <a:close/>
              </a:path>
              <a:path w="1290319" h="1284604">
                <a:moveTo>
                  <a:pt x="512319" y="10690"/>
                </a:moveTo>
                <a:lnTo>
                  <a:pt x="421526" y="37119"/>
                </a:lnTo>
                <a:lnTo>
                  <a:pt x="439274" y="161230"/>
                </a:lnTo>
                <a:lnTo>
                  <a:pt x="415478" y="172154"/>
                </a:lnTo>
                <a:lnTo>
                  <a:pt x="392180" y="184294"/>
                </a:lnTo>
                <a:lnTo>
                  <a:pt x="369781" y="197413"/>
                </a:lnTo>
                <a:lnTo>
                  <a:pt x="347957" y="211700"/>
                </a:lnTo>
                <a:lnTo>
                  <a:pt x="487375" y="211700"/>
                </a:lnTo>
                <a:lnTo>
                  <a:pt x="496005" y="208250"/>
                </a:lnTo>
                <a:lnTo>
                  <a:pt x="538738" y="195808"/>
                </a:lnTo>
                <a:lnTo>
                  <a:pt x="582847" y="187542"/>
                </a:lnTo>
                <a:lnTo>
                  <a:pt x="628066" y="183641"/>
                </a:lnTo>
                <a:lnTo>
                  <a:pt x="1035946" y="183641"/>
                </a:lnTo>
                <a:lnTo>
                  <a:pt x="1037169" y="181251"/>
                </a:lnTo>
                <a:lnTo>
                  <a:pt x="892779" y="181251"/>
                </a:lnTo>
                <a:lnTo>
                  <a:pt x="869687" y="169575"/>
                </a:lnTo>
                <a:lnTo>
                  <a:pt x="845898" y="159009"/>
                </a:lnTo>
                <a:lnTo>
                  <a:pt x="821438" y="149588"/>
                </a:lnTo>
                <a:lnTo>
                  <a:pt x="796331" y="141346"/>
                </a:lnTo>
                <a:lnTo>
                  <a:pt x="796723" y="125252"/>
                </a:lnTo>
                <a:lnTo>
                  <a:pt x="564087" y="125252"/>
                </a:lnTo>
                <a:lnTo>
                  <a:pt x="512319" y="10690"/>
                </a:lnTo>
                <a:close/>
              </a:path>
              <a:path w="1290319" h="1284604">
                <a:moveTo>
                  <a:pt x="978692" y="90039"/>
                </a:moveTo>
                <a:lnTo>
                  <a:pt x="892779" y="181251"/>
                </a:lnTo>
                <a:lnTo>
                  <a:pt x="1037169" y="181251"/>
                </a:lnTo>
                <a:lnTo>
                  <a:pt x="1055957" y="144540"/>
                </a:lnTo>
                <a:lnTo>
                  <a:pt x="978692" y="90039"/>
                </a:lnTo>
                <a:close/>
              </a:path>
              <a:path w="1290319" h="1284604">
                <a:moveTo>
                  <a:pt x="641850" y="118999"/>
                </a:moveTo>
                <a:lnTo>
                  <a:pt x="615660" y="119790"/>
                </a:lnTo>
                <a:lnTo>
                  <a:pt x="589728" y="121884"/>
                </a:lnTo>
                <a:lnTo>
                  <a:pt x="564087" y="125252"/>
                </a:lnTo>
                <a:lnTo>
                  <a:pt x="796723" y="125252"/>
                </a:lnTo>
                <a:lnTo>
                  <a:pt x="796862" y="119535"/>
                </a:lnTo>
                <a:lnTo>
                  <a:pt x="668262" y="119535"/>
                </a:lnTo>
                <a:lnTo>
                  <a:pt x="641850" y="118999"/>
                </a:lnTo>
                <a:close/>
              </a:path>
              <a:path w="1290319" h="1284604">
                <a:moveTo>
                  <a:pt x="706135" y="0"/>
                </a:moveTo>
                <a:lnTo>
                  <a:pt x="668262" y="119535"/>
                </a:lnTo>
                <a:lnTo>
                  <a:pt x="796862" y="119535"/>
                </a:lnTo>
                <a:lnTo>
                  <a:pt x="799389" y="15580"/>
                </a:lnTo>
                <a:lnTo>
                  <a:pt x="706135" y="0"/>
                </a:lnTo>
                <a:close/>
              </a:path>
            </a:pathLst>
          </a:custGeom>
          <a:solidFill>
            <a:srgbClr val="114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6148050" y="10194766"/>
            <a:ext cx="533400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solidFill>
                  <a:srgbClr val="114E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270250" y="8823023"/>
            <a:ext cx="13934616" cy="5995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742315" algn="l"/>
                <a:tab pos="4078604" algn="l"/>
                <a:tab pos="9664700" algn="l"/>
              </a:tabLst>
            </a:pPr>
            <a:r>
              <a:rPr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 u d e n t ‘ s</a:t>
            </a:r>
            <a:r>
              <a:rPr lang="en-US"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 t r e p r e n e u r s h </a:t>
            </a:r>
            <a:r>
              <a:rPr sz="3800" b="1" dirty="0" err="1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J</a:t>
            </a:r>
            <a:r>
              <a:rPr sz="3800" b="1" dirty="0">
                <a:solidFill>
                  <a:srgbClr val="009E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u r n e y</a:t>
            </a:r>
            <a:endParaRPr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59DE0053-6EDA-0192-9974-2569BFE1DFD5}"/>
              </a:ext>
            </a:extLst>
          </p:cNvPr>
          <p:cNvSpPr txBox="1">
            <a:spLocks/>
          </p:cNvSpPr>
          <p:nvPr/>
        </p:nvSpPr>
        <p:spPr>
          <a:xfrm>
            <a:off x="511862" y="257943"/>
            <a:ext cx="19080375" cy="1177339"/>
          </a:xfrm>
          <a:prstGeom prst="rect">
            <a:avLst/>
          </a:prstGeom>
        </p:spPr>
        <p:txBody>
          <a:bodyPr vert="horz" wrap="square" lIns="0" tIns="480153" rIns="0" bIns="0" rtlCol="0">
            <a:spAutoFit/>
          </a:bodyPr>
          <a:lstStyle>
            <a:lvl1pPr>
              <a:defRPr sz="4500" b="1" i="0">
                <a:solidFill>
                  <a:srgbClr val="105693"/>
                </a:solidFill>
                <a:latin typeface="MyriadPro-Semibold"/>
                <a:ea typeface="+mj-ea"/>
                <a:cs typeface="MyriadPro-Semibold"/>
              </a:defRPr>
            </a:lvl1pPr>
          </a:lstStyle>
          <a:p>
            <a:pPr marL="316230">
              <a:spcBef>
                <a:spcPts val="13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Outreach – Theory of Change</a:t>
            </a:r>
            <a:endParaRPr lang="en-US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50" y="6930948"/>
            <a:ext cx="802005" cy="4336415"/>
          </a:xfrm>
          <a:custGeom>
            <a:avLst/>
            <a:gdLst/>
            <a:ahLst/>
            <a:cxnLst/>
            <a:rect l="l" t="t" r="r" b="b"/>
            <a:pathLst>
              <a:path w="802005" h="4336415">
                <a:moveTo>
                  <a:pt x="639828" y="565"/>
                </a:moveTo>
                <a:lnTo>
                  <a:pt x="639975" y="376"/>
                </a:lnTo>
                <a:lnTo>
                  <a:pt x="640100" y="188"/>
                </a:lnTo>
                <a:lnTo>
                  <a:pt x="640236" y="0"/>
                </a:lnTo>
                <a:lnTo>
                  <a:pt x="651628" y="48598"/>
                </a:lnTo>
                <a:lnTo>
                  <a:pt x="662621" y="97360"/>
                </a:lnTo>
                <a:lnTo>
                  <a:pt x="673214" y="146282"/>
                </a:lnTo>
                <a:lnTo>
                  <a:pt x="683406" y="195364"/>
                </a:lnTo>
                <a:lnTo>
                  <a:pt x="693192" y="244604"/>
                </a:lnTo>
                <a:lnTo>
                  <a:pt x="702573" y="294000"/>
                </a:lnTo>
                <a:lnTo>
                  <a:pt x="711545" y="343550"/>
                </a:lnTo>
                <a:lnTo>
                  <a:pt x="720107" y="393253"/>
                </a:lnTo>
                <a:lnTo>
                  <a:pt x="728257" y="443108"/>
                </a:lnTo>
                <a:lnTo>
                  <a:pt x="735991" y="493113"/>
                </a:lnTo>
                <a:lnTo>
                  <a:pt x="743310" y="543265"/>
                </a:lnTo>
                <a:lnTo>
                  <a:pt x="750209" y="593565"/>
                </a:lnTo>
                <a:lnTo>
                  <a:pt x="756688" y="644009"/>
                </a:lnTo>
                <a:lnTo>
                  <a:pt x="762744" y="694596"/>
                </a:lnTo>
                <a:lnTo>
                  <a:pt x="768375" y="745325"/>
                </a:lnTo>
                <a:lnTo>
                  <a:pt x="773579" y="796194"/>
                </a:lnTo>
                <a:lnTo>
                  <a:pt x="778354" y="847201"/>
                </a:lnTo>
                <a:lnTo>
                  <a:pt x="782699" y="898345"/>
                </a:lnTo>
                <a:lnTo>
                  <a:pt x="786609" y="949624"/>
                </a:lnTo>
                <a:lnTo>
                  <a:pt x="790085" y="1001037"/>
                </a:lnTo>
                <a:lnTo>
                  <a:pt x="792959" y="1049581"/>
                </a:lnTo>
                <a:lnTo>
                  <a:pt x="795435" y="1098057"/>
                </a:lnTo>
                <a:lnTo>
                  <a:pt x="797514" y="1146462"/>
                </a:lnTo>
                <a:lnTo>
                  <a:pt x="799198" y="1194795"/>
                </a:lnTo>
                <a:lnTo>
                  <a:pt x="800487" y="1243055"/>
                </a:lnTo>
                <a:lnTo>
                  <a:pt x="801384" y="1291240"/>
                </a:lnTo>
                <a:lnTo>
                  <a:pt x="801890" y="1339348"/>
                </a:lnTo>
                <a:lnTo>
                  <a:pt x="802007" y="1387378"/>
                </a:lnTo>
                <a:lnTo>
                  <a:pt x="801734" y="1435328"/>
                </a:lnTo>
                <a:lnTo>
                  <a:pt x="801075" y="1483196"/>
                </a:lnTo>
                <a:lnTo>
                  <a:pt x="800031" y="1530981"/>
                </a:lnTo>
                <a:lnTo>
                  <a:pt x="798602" y="1578682"/>
                </a:lnTo>
                <a:lnTo>
                  <a:pt x="796791" y="1626296"/>
                </a:lnTo>
                <a:lnTo>
                  <a:pt x="794599" y="1673822"/>
                </a:lnTo>
                <a:lnTo>
                  <a:pt x="792026" y="1721259"/>
                </a:lnTo>
                <a:lnTo>
                  <a:pt x="789076" y="1768605"/>
                </a:lnTo>
                <a:lnTo>
                  <a:pt x="785748" y="1815858"/>
                </a:lnTo>
                <a:lnTo>
                  <a:pt x="782045" y="1863016"/>
                </a:lnTo>
                <a:lnTo>
                  <a:pt x="777967" y="1910079"/>
                </a:lnTo>
                <a:lnTo>
                  <a:pt x="773517" y="1957044"/>
                </a:lnTo>
                <a:lnTo>
                  <a:pt x="768695" y="2003910"/>
                </a:lnTo>
                <a:lnTo>
                  <a:pt x="763504" y="2050675"/>
                </a:lnTo>
                <a:lnTo>
                  <a:pt x="757944" y="2097338"/>
                </a:lnTo>
                <a:lnTo>
                  <a:pt x="752017" y="2143897"/>
                </a:lnTo>
                <a:lnTo>
                  <a:pt x="745724" y="2190350"/>
                </a:lnTo>
                <a:lnTo>
                  <a:pt x="739067" y="2236697"/>
                </a:lnTo>
                <a:lnTo>
                  <a:pt x="732047" y="2282934"/>
                </a:lnTo>
                <a:lnTo>
                  <a:pt x="724665" y="2329061"/>
                </a:lnTo>
                <a:lnTo>
                  <a:pt x="716924" y="2375076"/>
                </a:lnTo>
                <a:lnTo>
                  <a:pt x="708824" y="2420977"/>
                </a:lnTo>
                <a:lnTo>
                  <a:pt x="700366" y="2466763"/>
                </a:lnTo>
                <a:lnTo>
                  <a:pt x="691553" y="2512433"/>
                </a:lnTo>
                <a:lnTo>
                  <a:pt x="682386" y="2557984"/>
                </a:lnTo>
                <a:lnTo>
                  <a:pt x="672865" y="2603415"/>
                </a:lnTo>
                <a:lnTo>
                  <a:pt x="662993" y="2648724"/>
                </a:lnTo>
                <a:lnTo>
                  <a:pt x="652771" y="2693910"/>
                </a:lnTo>
                <a:lnTo>
                  <a:pt x="642200" y="2738971"/>
                </a:lnTo>
                <a:lnTo>
                  <a:pt x="631282" y="2783906"/>
                </a:lnTo>
                <a:lnTo>
                  <a:pt x="620018" y="2828713"/>
                </a:lnTo>
                <a:lnTo>
                  <a:pt x="608409" y="2873390"/>
                </a:lnTo>
                <a:lnTo>
                  <a:pt x="596457" y="2917936"/>
                </a:lnTo>
                <a:lnTo>
                  <a:pt x="584164" y="2962349"/>
                </a:lnTo>
                <a:lnTo>
                  <a:pt x="571530" y="3006628"/>
                </a:lnTo>
                <a:lnTo>
                  <a:pt x="558558" y="3050770"/>
                </a:lnTo>
                <a:lnTo>
                  <a:pt x="545248" y="3094775"/>
                </a:lnTo>
                <a:lnTo>
                  <a:pt x="531602" y="3138641"/>
                </a:lnTo>
                <a:lnTo>
                  <a:pt x="517622" y="3182365"/>
                </a:lnTo>
                <a:lnTo>
                  <a:pt x="503308" y="3225948"/>
                </a:lnTo>
                <a:lnTo>
                  <a:pt x="488663" y="3269386"/>
                </a:lnTo>
                <a:lnTo>
                  <a:pt x="473687" y="3312678"/>
                </a:lnTo>
                <a:lnTo>
                  <a:pt x="458382" y="3355824"/>
                </a:lnTo>
                <a:lnTo>
                  <a:pt x="442750" y="3398820"/>
                </a:lnTo>
                <a:lnTo>
                  <a:pt x="426792" y="3441666"/>
                </a:lnTo>
                <a:lnTo>
                  <a:pt x="410508" y="3484359"/>
                </a:lnTo>
                <a:lnTo>
                  <a:pt x="393902" y="3526899"/>
                </a:lnTo>
                <a:lnTo>
                  <a:pt x="376974" y="3569284"/>
                </a:lnTo>
                <a:lnTo>
                  <a:pt x="359725" y="3611512"/>
                </a:lnTo>
                <a:lnTo>
                  <a:pt x="342157" y="3653581"/>
                </a:lnTo>
                <a:lnTo>
                  <a:pt x="324272" y="3695490"/>
                </a:lnTo>
                <a:lnTo>
                  <a:pt x="306071" y="3737238"/>
                </a:lnTo>
                <a:lnTo>
                  <a:pt x="287554" y="3778822"/>
                </a:lnTo>
                <a:lnTo>
                  <a:pt x="268724" y="3820241"/>
                </a:lnTo>
                <a:lnTo>
                  <a:pt x="249583" y="3861493"/>
                </a:lnTo>
                <a:lnTo>
                  <a:pt x="230130" y="3902578"/>
                </a:lnTo>
                <a:lnTo>
                  <a:pt x="210369" y="3943492"/>
                </a:lnTo>
                <a:lnTo>
                  <a:pt x="190300" y="3984236"/>
                </a:lnTo>
                <a:lnTo>
                  <a:pt x="169924" y="4024806"/>
                </a:lnTo>
                <a:lnTo>
                  <a:pt x="149244" y="4065202"/>
                </a:lnTo>
                <a:lnTo>
                  <a:pt x="128260" y="4105421"/>
                </a:lnTo>
                <a:lnTo>
                  <a:pt x="106974" y="4145463"/>
                </a:lnTo>
                <a:lnTo>
                  <a:pt x="85387" y="4185325"/>
                </a:lnTo>
                <a:lnTo>
                  <a:pt x="63501" y="4225007"/>
                </a:lnTo>
                <a:lnTo>
                  <a:pt x="41318" y="4264506"/>
                </a:lnTo>
                <a:lnTo>
                  <a:pt x="18837" y="4303820"/>
                </a:lnTo>
                <a:lnTo>
                  <a:pt x="0" y="4336185"/>
                </a:lnTo>
              </a:path>
            </a:pathLst>
          </a:custGeom>
          <a:ln w="41883">
            <a:solidFill>
              <a:srgbClr val="C82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49017"/>
            <a:ext cx="1191895" cy="1826260"/>
          </a:xfrm>
          <a:custGeom>
            <a:avLst/>
            <a:gdLst/>
            <a:ahLst/>
            <a:cxnLst/>
            <a:rect l="l" t="t" r="r" b="b"/>
            <a:pathLst>
              <a:path w="1191895" h="1826259">
                <a:moveTo>
                  <a:pt x="1191701" y="0"/>
                </a:moveTo>
                <a:lnTo>
                  <a:pt x="1170758" y="42744"/>
                </a:lnTo>
                <a:lnTo>
                  <a:pt x="1149577" y="85373"/>
                </a:lnTo>
                <a:lnTo>
                  <a:pt x="1128160" y="127886"/>
                </a:lnTo>
                <a:lnTo>
                  <a:pt x="1106507" y="170281"/>
                </a:lnTo>
                <a:lnTo>
                  <a:pt x="1084619" y="212559"/>
                </a:lnTo>
                <a:lnTo>
                  <a:pt x="1062497" y="254716"/>
                </a:lnTo>
                <a:lnTo>
                  <a:pt x="1040141" y="296754"/>
                </a:lnTo>
                <a:lnTo>
                  <a:pt x="1017554" y="338669"/>
                </a:lnTo>
                <a:lnTo>
                  <a:pt x="994735" y="380463"/>
                </a:lnTo>
                <a:lnTo>
                  <a:pt x="971685" y="422133"/>
                </a:lnTo>
                <a:lnTo>
                  <a:pt x="948405" y="463678"/>
                </a:lnTo>
                <a:lnTo>
                  <a:pt x="924897" y="505098"/>
                </a:lnTo>
                <a:lnTo>
                  <a:pt x="901160" y="546391"/>
                </a:lnTo>
                <a:lnTo>
                  <a:pt x="877196" y="587557"/>
                </a:lnTo>
                <a:lnTo>
                  <a:pt x="853005" y="628594"/>
                </a:lnTo>
                <a:lnTo>
                  <a:pt x="828589" y="669502"/>
                </a:lnTo>
                <a:lnTo>
                  <a:pt x="803947" y="710279"/>
                </a:lnTo>
                <a:lnTo>
                  <a:pt x="779082" y="750924"/>
                </a:lnTo>
                <a:lnTo>
                  <a:pt x="753993" y="791436"/>
                </a:lnTo>
                <a:lnTo>
                  <a:pt x="728682" y="831815"/>
                </a:lnTo>
                <a:lnTo>
                  <a:pt x="703150" y="872059"/>
                </a:lnTo>
                <a:lnTo>
                  <a:pt x="677397" y="912167"/>
                </a:lnTo>
                <a:lnTo>
                  <a:pt x="651424" y="952139"/>
                </a:lnTo>
                <a:lnTo>
                  <a:pt x="625232" y="991972"/>
                </a:lnTo>
                <a:lnTo>
                  <a:pt x="598821" y="1031667"/>
                </a:lnTo>
                <a:lnTo>
                  <a:pt x="572194" y="1071222"/>
                </a:lnTo>
                <a:lnTo>
                  <a:pt x="545349" y="1110636"/>
                </a:lnTo>
                <a:lnTo>
                  <a:pt x="518289" y="1149908"/>
                </a:lnTo>
                <a:lnTo>
                  <a:pt x="491014" y="1189037"/>
                </a:lnTo>
                <a:lnTo>
                  <a:pt x="463526" y="1228022"/>
                </a:lnTo>
                <a:lnTo>
                  <a:pt x="435823" y="1266862"/>
                </a:lnTo>
                <a:lnTo>
                  <a:pt x="407909" y="1305557"/>
                </a:lnTo>
                <a:lnTo>
                  <a:pt x="379783" y="1344104"/>
                </a:lnTo>
                <a:lnTo>
                  <a:pt x="351446" y="1382503"/>
                </a:lnTo>
                <a:lnTo>
                  <a:pt x="322899" y="1420753"/>
                </a:lnTo>
                <a:lnTo>
                  <a:pt x="294144" y="1458852"/>
                </a:lnTo>
                <a:lnTo>
                  <a:pt x="265180" y="1496801"/>
                </a:lnTo>
                <a:lnTo>
                  <a:pt x="236008" y="1534598"/>
                </a:lnTo>
                <a:lnTo>
                  <a:pt x="206630" y="1572241"/>
                </a:lnTo>
                <a:lnTo>
                  <a:pt x="177047" y="1609730"/>
                </a:lnTo>
                <a:lnTo>
                  <a:pt x="147258" y="1647064"/>
                </a:lnTo>
                <a:lnTo>
                  <a:pt x="117266" y="1684242"/>
                </a:lnTo>
                <a:lnTo>
                  <a:pt x="87070" y="1721262"/>
                </a:lnTo>
                <a:lnTo>
                  <a:pt x="56672" y="1758124"/>
                </a:lnTo>
                <a:lnTo>
                  <a:pt x="26072" y="1794827"/>
                </a:lnTo>
                <a:lnTo>
                  <a:pt x="0" y="1825759"/>
                </a:lnTo>
              </a:path>
            </a:pathLst>
          </a:custGeom>
          <a:ln w="41883">
            <a:solidFill>
              <a:srgbClr val="2E9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153457" y="20491"/>
            <a:ext cx="9972040" cy="11268075"/>
            <a:chOff x="10153457" y="20491"/>
            <a:chExt cx="9972040" cy="11268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25493" y="10482445"/>
              <a:ext cx="1510311" cy="5475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3457" y="20491"/>
              <a:ext cx="9971583" cy="112675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1135159"/>
          </a:xfrm>
          <a:prstGeom prst="rect">
            <a:avLst/>
          </a:prstGeom>
        </p:spPr>
        <p:txBody>
          <a:bodyPr vert="horz" wrap="square" lIns="0" tIns="438381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Outreach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Executing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</a:p>
        </p:txBody>
      </p:sp>
      <p:sp>
        <p:nvSpPr>
          <p:cNvPr id="8" name="object 8"/>
          <p:cNvSpPr/>
          <p:nvPr/>
        </p:nvSpPr>
        <p:spPr>
          <a:xfrm>
            <a:off x="6857645" y="4217951"/>
            <a:ext cx="3051810" cy="3051810"/>
          </a:xfrm>
          <a:custGeom>
            <a:avLst/>
            <a:gdLst/>
            <a:ahLst/>
            <a:cxnLst/>
            <a:rect l="l" t="t" r="r" b="b"/>
            <a:pathLst>
              <a:path w="3051809" h="3051809">
                <a:moveTo>
                  <a:pt x="3051215" y="1525607"/>
                </a:moveTo>
                <a:lnTo>
                  <a:pt x="3050461" y="1574037"/>
                </a:lnTo>
                <a:lnTo>
                  <a:pt x="3048214" y="1622089"/>
                </a:lnTo>
                <a:lnTo>
                  <a:pt x="3044496" y="1669744"/>
                </a:lnTo>
                <a:lnTo>
                  <a:pt x="3039329" y="1716977"/>
                </a:lnTo>
                <a:lnTo>
                  <a:pt x="3032736" y="1763767"/>
                </a:lnTo>
                <a:lnTo>
                  <a:pt x="3024739" y="1810091"/>
                </a:lnTo>
                <a:lnTo>
                  <a:pt x="3015360" y="1855927"/>
                </a:lnTo>
                <a:lnTo>
                  <a:pt x="3004622" y="1901252"/>
                </a:lnTo>
                <a:lnTo>
                  <a:pt x="2992547" y="1946045"/>
                </a:lnTo>
                <a:lnTo>
                  <a:pt x="2979158" y="1990283"/>
                </a:lnTo>
                <a:lnTo>
                  <a:pt x="2964476" y="2033944"/>
                </a:lnTo>
                <a:lnTo>
                  <a:pt x="2948525" y="2077005"/>
                </a:lnTo>
                <a:lnTo>
                  <a:pt x="2931326" y="2119443"/>
                </a:lnTo>
                <a:lnTo>
                  <a:pt x="2912902" y="2161238"/>
                </a:lnTo>
                <a:lnTo>
                  <a:pt x="2893274" y="2202365"/>
                </a:lnTo>
                <a:lnTo>
                  <a:pt x="2872467" y="2242804"/>
                </a:lnTo>
                <a:lnTo>
                  <a:pt x="2850501" y="2282531"/>
                </a:lnTo>
                <a:lnTo>
                  <a:pt x="2827399" y="2321525"/>
                </a:lnTo>
                <a:lnTo>
                  <a:pt x="2803184" y="2359762"/>
                </a:lnTo>
                <a:lnTo>
                  <a:pt x="2777878" y="2397221"/>
                </a:lnTo>
                <a:lnTo>
                  <a:pt x="2751503" y="2433879"/>
                </a:lnTo>
                <a:lnTo>
                  <a:pt x="2724081" y="2469714"/>
                </a:lnTo>
                <a:lnTo>
                  <a:pt x="2695635" y="2504703"/>
                </a:lnTo>
                <a:lnTo>
                  <a:pt x="2666187" y="2538825"/>
                </a:lnTo>
                <a:lnTo>
                  <a:pt x="2635760" y="2572057"/>
                </a:lnTo>
                <a:lnTo>
                  <a:pt x="2604376" y="2604376"/>
                </a:lnTo>
                <a:lnTo>
                  <a:pt x="2572057" y="2635760"/>
                </a:lnTo>
                <a:lnTo>
                  <a:pt x="2538825" y="2666187"/>
                </a:lnTo>
                <a:lnTo>
                  <a:pt x="2504703" y="2695635"/>
                </a:lnTo>
                <a:lnTo>
                  <a:pt x="2469714" y="2724081"/>
                </a:lnTo>
                <a:lnTo>
                  <a:pt x="2433879" y="2751503"/>
                </a:lnTo>
                <a:lnTo>
                  <a:pt x="2397221" y="2777878"/>
                </a:lnTo>
                <a:lnTo>
                  <a:pt x="2359762" y="2803184"/>
                </a:lnTo>
                <a:lnTo>
                  <a:pt x="2321525" y="2827399"/>
                </a:lnTo>
                <a:lnTo>
                  <a:pt x="2282531" y="2850501"/>
                </a:lnTo>
                <a:lnTo>
                  <a:pt x="2242804" y="2872467"/>
                </a:lnTo>
                <a:lnTo>
                  <a:pt x="2202365" y="2893274"/>
                </a:lnTo>
                <a:lnTo>
                  <a:pt x="2161238" y="2912902"/>
                </a:lnTo>
                <a:lnTo>
                  <a:pt x="2119443" y="2931326"/>
                </a:lnTo>
                <a:lnTo>
                  <a:pt x="2077005" y="2948525"/>
                </a:lnTo>
                <a:lnTo>
                  <a:pt x="2033944" y="2964476"/>
                </a:lnTo>
                <a:lnTo>
                  <a:pt x="1990283" y="2979158"/>
                </a:lnTo>
                <a:lnTo>
                  <a:pt x="1946045" y="2992547"/>
                </a:lnTo>
                <a:lnTo>
                  <a:pt x="1901252" y="3004622"/>
                </a:lnTo>
                <a:lnTo>
                  <a:pt x="1855927" y="3015360"/>
                </a:lnTo>
                <a:lnTo>
                  <a:pt x="1810091" y="3024739"/>
                </a:lnTo>
                <a:lnTo>
                  <a:pt x="1763767" y="3032736"/>
                </a:lnTo>
                <a:lnTo>
                  <a:pt x="1716977" y="3039329"/>
                </a:lnTo>
                <a:lnTo>
                  <a:pt x="1669744" y="3044496"/>
                </a:lnTo>
                <a:lnTo>
                  <a:pt x="1622089" y="3048214"/>
                </a:lnTo>
                <a:lnTo>
                  <a:pt x="1574037" y="3050461"/>
                </a:lnTo>
                <a:lnTo>
                  <a:pt x="1525607" y="3051215"/>
                </a:lnTo>
                <a:lnTo>
                  <a:pt x="1477178" y="3050461"/>
                </a:lnTo>
                <a:lnTo>
                  <a:pt x="1429126" y="3048214"/>
                </a:lnTo>
                <a:lnTo>
                  <a:pt x="1381471" y="3044496"/>
                </a:lnTo>
                <a:lnTo>
                  <a:pt x="1334238" y="3039329"/>
                </a:lnTo>
                <a:lnTo>
                  <a:pt x="1287448" y="3032736"/>
                </a:lnTo>
                <a:lnTo>
                  <a:pt x="1241124" y="3024739"/>
                </a:lnTo>
                <a:lnTo>
                  <a:pt x="1195288" y="3015360"/>
                </a:lnTo>
                <a:lnTo>
                  <a:pt x="1149963" y="3004622"/>
                </a:lnTo>
                <a:lnTo>
                  <a:pt x="1105170" y="2992547"/>
                </a:lnTo>
                <a:lnTo>
                  <a:pt x="1060932" y="2979158"/>
                </a:lnTo>
                <a:lnTo>
                  <a:pt x="1017271" y="2964476"/>
                </a:lnTo>
                <a:lnTo>
                  <a:pt x="974210" y="2948525"/>
                </a:lnTo>
                <a:lnTo>
                  <a:pt x="931772" y="2931326"/>
                </a:lnTo>
                <a:lnTo>
                  <a:pt x="889977" y="2912902"/>
                </a:lnTo>
                <a:lnTo>
                  <a:pt x="848850" y="2893274"/>
                </a:lnTo>
                <a:lnTo>
                  <a:pt x="808411" y="2872467"/>
                </a:lnTo>
                <a:lnTo>
                  <a:pt x="768684" y="2850501"/>
                </a:lnTo>
                <a:lnTo>
                  <a:pt x="729690" y="2827399"/>
                </a:lnTo>
                <a:lnTo>
                  <a:pt x="691453" y="2803184"/>
                </a:lnTo>
                <a:lnTo>
                  <a:pt x="653994" y="2777878"/>
                </a:lnTo>
                <a:lnTo>
                  <a:pt x="617336" y="2751503"/>
                </a:lnTo>
                <a:lnTo>
                  <a:pt x="581501" y="2724081"/>
                </a:lnTo>
                <a:lnTo>
                  <a:pt x="546512" y="2695635"/>
                </a:lnTo>
                <a:lnTo>
                  <a:pt x="512390" y="2666187"/>
                </a:lnTo>
                <a:lnTo>
                  <a:pt x="479158" y="2635760"/>
                </a:lnTo>
                <a:lnTo>
                  <a:pt x="446839" y="2604376"/>
                </a:lnTo>
                <a:lnTo>
                  <a:pt x="415455" y="2572057"/>
                </a:lnTo>
                <a:lnTo>
                  <a:pt x="385028" y="2538825"/>
                </a:lnTo>
                <a:lnTo>
                  <a:pt x="355580" y="2504703"/>
                </a:lnTo>
                <a:lnTo>
                  <a:pt x="327134" y="2469714"/>
                </a:lnTo>
                <a:lnTo>
                  <a:pt x="299712" y="2433879"/>
                </a:lnTo>
                <a:lnTo>
                  <a:pt x="273337" y="2397221"/>
                </a:lnTo>
                <a:lnTo>
                  <a:pt x="248031" y="2359762"/>
                </a:lnTo>
                <a:lnTo>
                  <a:pt x="223816" y="2321525"/>
                </a:lnTo>
                <a:lnTo>
                  <a:pt x="200714" y="2282531"/>
                </a:lnTo>
                <a:lnTo>
                  <a:pt x="178748" y="2242804"/>
                </a:lnTo>
                <a:lnTo>
                  <a:pt x="157941" y="2202365"/>
                </a:lnTo>
                <a:lnTo>
                  <a:pt x="138313" y="2161238"/>
                </a:lnTo>
                <a:lnTo>
                  <a:pt x="119889" y="2119443"/>
                </a:lnTo>
                <a:lnTo>
                  <a:pt x="102690" y="2077005"/>
                </a:lnTo>
                <a:lnTo>
                  <a:pt x="86739" y="2033944"/>
                </a:lnTo>
                <a:lnTo>
                  <a:pt x="72057" y="1990283"/>
                </a:lnTo>
                <a:lnTo>
                  <a:pt x="58668" y="1946045"/>
                </a:lnTo>
                <a:lnTo>
                  <a:pt x="46593" y="1901252"/>
                </a:lnTo>
                <a:lnTo>
                  <a:pt x="35855" y="1855927"/>
                </a:lnTo>
                <a:lnTo>
                  <a:pt x="26476" y="1810091"/>
                </a:lnTo>
                <a:lnTo>
                  <a:pt x="18479" y="1763767"/>
                </a:lnTo>
                <a:lnTo>
                  <a:pt x="11886" y="1716977"/>
                </a:lnTo>
                <a:lnTo>
                  <a:pt x="6719" y="1669744"/>
                </a:lnTo>
                <a:lnTo>
                  <a:pt x="3001" y="1622089"/>
                </a:lnTo>
                <a:lnTo>
                  <a:pt x="754" y="1574037"/>
                </a:lnTo>
                <a:lnTo>
                  <a:pt x="0" y="1525607"/>
                </a:lnTo>
                <a:lnTo>
                  <a:pt x="754" y="1477178"/>
                </a:lnTo>
                <a:lnTo>
                  <a:pt x="3001" y="1429126"/>
                </a:lnTo>
                <a:lnTo>
                  <a:pt x="6719" y="1381471"/>
                </a:lnTo>
                <a:lnTo>
                  <a:pt x="11886" y="1334238"/>
                </a:lnTo>
                <a:lnTo>
                  <a:pt x="18479" y="1287448"/>
                </a:lnTo>
                <a:lnTo>
                  <a:pt x="26476" y="1241124"/>
                </a:lnTo>
                <a:lnTo>
                  <a:pt x="35855" y="1195288"/>
                </a:lnTo>
                <a:lnTo>
                  <a:pt x="46593" y="1149963"/>
                </a:lnTo>
                <a:lnTo>
                  <a:pt x="58668" y="1105170"/>
                </a:lnTo>
                <a:lnTo>
                  <a:pt x="72057" y="1060932"/>
                </a:lnTo>
                <a:lnTo>
                  <a:pt x="86739" y="1017271"/>
                </a:lnTo>
                <a:lnTo>
                  <a:pt x="102690" y="974210"/>
                </a:lnTo>
                <a:lnTo>
                  <a:pt x="119889" y="931772"/>
                </a:lnTo>
                <a:lnTo>
                  <a:pt x="138313" y="889977"/>
                </a:lnTo>
                <a:lnTo>
                  <a:pt x="157941" y="848850"/>
                </a:lnTo>
                <a:lnTo>
                  <a:pt x="178748" y="808411"/>
                </a:lnTo>
                <a:lnTo>
                  <a:pt x="200714" y="768684"/>
                </a:lnTo>
                <a:lnTo>
                  <a:pt x="223816" y="729690"/>
                </a:lnTo>
                <a:lnTo>
                  <a:pt x="248031" y="691453"/>
                </a:lnTo>
                <a:lnTo>
                  <a:pt x="273337" y="653994"/>
                </a:lnTo>
                <a:lnTo>
                  <a:pt x="299712" y="617336"/>
                </a:lnTo>
                <a:lnTo>
                  <a:pt x="327134" y="581501"/>
                </a:lnTo>
                <a:lnTo>
                  <a:pt x="355580" y="546512"/>
                </a:lnTo>
                <a:lnTo>
                  <a:pt x="385028" y="512390"/>
                </a:lnTo>
                <a:lnTo>
                  <a:pt x="415455" y="479158"/>
                </a:lnTo>
                <a:lnTo>
                  <a:pt x="446839" y="446839"/>
                </a:lnTo>
                <a:lnTo>
                  <a:pt x="479158" y="415455"/>
                </a:lnTo>
                <a:lnTo>
                  <a:pt x="512390" y="385028"/>
                </a:lnTo>
                <a:lnTo>
                  <a:pt x="546512" y="355580"/>
                </a:lnTo>
                <a:lnTo>
                  <a:pt x="581501" y="327134"/>
                </a:lnTo>
                <a:lnTo>
                  <a:pt x="617336" y="299712"/>
                </a:lnTo>
                <a:lnTo>
                  <a:pt x="653994" y="273337"/>
                </a:lnTo>
                <a:lnTo>
                  <a:pt x="691453" y="248031"/>
                </a:lnTo>
                <a:lnTo>
                  <a:pt x="729690" y="223816"/>
                </a:lnTo>
                <a:lnTo>
                  <a:pt x="768684" y="200714"/>
                </a:lnTo>
                <a:lnTo>
                  <a:pt x="808411" y="178748"/>
                </a:lnTo>
                <a:lnTo>
                  <a:pt x="848850" y="157941"/>
                </a:lnTo>
                <a:lnTo>
                  <a:pt x="889977" y="138313"/>
                </a:lnTo>
                <a:lnTo>
                  <a:pt x="931772" y="119889"/>
                </a:lnTo>
                <a:lnTo>
                  <a:pt x="974210" y="102690"/>
                </a:lnTo>
                <a:lnTo>
                  <a:pt x="1017271" y="86739"/>
                </a:lnTo>
                <a:lnTo>
                  <a:pt x="1060932" y="72057"/>
                </a:lnTo>
                <a:lnTo>
                  <a:pt x="1105170" y="58668"/>
                </a:lnTo>
                <a:lnTo>
                  <a:pt x="1149963" y="46593"/>
                </a:lnTo>
                <a:lnTo>
                  <a:pt x="1195288" y="35855"/>
                </a:lnTo>
                <a:lnTo>
                  <a:pt x="1241124" y="26476"/>
                </a:lnTo>
                <a:lnTo>
                  <a:pt x="1287448" y="18479"/>
                </a:lnTo>
                <a:lnTo>
                  <a:pt x="1334238" y="11886"/>
                </a:lnTo>
                <a:lnTo>
                  <a:pt x="1381471" y="6719"/>
                </a:lnTo>
                <a:lnTo>
                  <a:pt x="1429126" y="3001"/>
                </a:lnTo>
                <a:lnTo>
                  <a:pt x="1477178" y="754"/>
                </a:lnTo>
                <a:lnTo>
                  <a:pt x="1525607" y="0"/>
                </a:lnTo>
                <a:lnTo>
                  <a:pt x="1574037" y="754"/>
                </a:lnTo>
                <a:lnTo>
                  <a:pt x="1622089" y="3001"/>
                </a:lnTo>
                <a:lnTo>
                  <a:pt x="1669744" y="6719"/>
                </a:lnTo>
                <a:lnTo>
                  <a:pt x="1716977" y="11886"/>
                </a:lnTo>
                <a:lnTo>
                  <a:pt x="1763767" y="18479"/>
                </a:lnTo>
                <a:lnTo>
                  <a:pt x="1810091" y="26476"/>
                </a:lnTo>
                <a:lnTo>
                  <a:pt x="1855927" y="35855"/>
                </a:lnTo>
                <a:lnTo>
                  <a:pt x="1901252" y="46593"/>
                </a:lnTo>
                <a:lnTo>
                  <a:pt x="1946045" y="58668"/>
                </a:lnTo>
                <a:lnTo>
                  <a:pt x="1990283" y="72057"/>
                </a:lnTo>
                <a:lnTo>
                  <a:pt x="2033944" y="86739"/>
                </a:lnTo>
                <a:lnTo>
                  <a:pt x="2077005" y="102690"/>
                </a:lnTo>
                <a:lnTo>
                  <a:pt x="2119443" y="119889"/>
                </a:lnTo>
                <a:lnTo>
                  <a:pt x="2161238" y="138313"/>
                </a:lnTo>
                <a:lnTo>
                  <a:pt x="2202365" y="157941"/>
                </a:lnTo>
                <a:lnTo>
                  <a:pt x="2242804" y="178748"/>
                </a:lnTo>
                <a:lnTo>
                  <a:pt x="2282531" y="200714"/>
                </a:lnTo>
                <a:lnTo>
                  <a:pt x="2321525" y="223816"/>
                </a:lnTo>
                <a:lnTo>
                  <a:pt x="2359762" y="248031"/>
                </a:lnTo>
                <a:lnTo>
                  <a:pt x="2397221" y="273337"/>
                </a:lnTo>
                <a:lnTo>
                  <a:pt x="2433879" y="299712"/>
                </a:lnTo>
                <a:lnTo>
                  <a:pt x="2469714" y="327134"/>
                </a:lnTo>
                <a:lnTo>
                  <a:pt x="2504703" y="355580"/>
                </a:lnTo>
                <a:lnTo>
                  <a:pt x="2538825" y="385028"/>
                </a:lnTo>
                <a:lnTo>
                  <a:pt x="2572057" y="415455"/>
                </a:lnTo>
                <a:lnTo>
                  <a:pt x="2604376" y="446839"/>
                </a:lnTo>
                <a:lnTo>
                  <a:pt x="2635760" y="479158"/>
                </a:lnTo>
                <a:lnTo>
                  <a:pt x="2666187" y="512390"/>
                </a:lnTo>
                <a:lnTo>
                  <a:pt x="2695635" y="546512"/>
                </a:lnTo>
                <a:lnTo>
                  <a:pt x="2724081" y="581501"/>
                </a:lnTo>
                <a:lnTo>
                  <a:pt x="2751503" y="617336"/>
                </a:lnTo>
                <a:lnTo>
                  <a:pt x="2777878" y="653994"/>
                </a:lnTo>
                <a:lnTo>
                  <a:pt x="2803184" y="691453"/>
                </a:lnTo>
                <a:lnTo>
                  <a:pt x="2827399" y="729690"/>
                </a:lnTo>
                <a:lnTo>
                  <a:pt x="2850501" y="768684"/>
                </a:lnTo>
                <a:lnTo>
                  <a:pt x="2872467" y="808411"/>
                </a:lnTo>
                <a:lnTo>
                  <a:pt x="2893274" y="848850"/>
                </a:lnTo>
                <a:lnTo>
                  <a:pt x="2912902" y="889977"/>
                </a:lnTo>
                <a:lnTo>
                  <a:pt x="2931326" y="931772"/>
                </a:lnTo>
                <a:lnTo>
                  <a:pt x="2948525" y="974210"/>
                </a:lnTo>
                <a:lnTo>
                  <a:pt x="2964476" y="1017271"/>
                </a:lnTo>
                <a:lnTo>
                  <a:pt x="2979158" y="1060932"/>
                </a:lnTo>
                <a:lnTo>
                  <a:pt x="2992547" y="1105170"/>
                </a:lnTo>
                <a:lnTo>
                  <a:pt x="3004622" y="1149963"/>
                </a:lnTo>
                <a:lnTo>
                  <a:pt x="3015360" y="1195288"/>
                </a:lnTo>
                <a:lnTo>
                  <a:pt x="3024739" y="1241124"/>
                </a:lnTo>
                <a:lnTo>
                  <a:pt x="3032736" y="1287448"/>
                </a:lnTo>
                <a:lnTo>
                  <a:pt x="3039329" y="1334238"/>
                </a:lnTo>
                <a:lnTo>
                  <a:pt x="3044496" y="1381471"/>
                </a:lnTo>
                <a:lnTo>
                  <a:pt x="3048214" y="1429126"/>
                </a:lnTo>
                <a:lnTo>
                  <a:pt x="3050461" y="1477178"/>
                </a:lnTo>
                <a:lnTo>
                  <a:pt x="3051215" y="1525607"/>
                </a:lnTo>
                <a:close/>
              </a:path>
            </a:pathLst>
          </a:custGeom>
          <a:ln w="31412">
            <a:solidFill>
              <a:srgbClr val="E99E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4753" y="5623739"/>
            <a:ext cx="1201420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300" b="1" spc="-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05" algn="ctr">
              <a:lnSpc>
                <a:spcPct val="100000"/>
              </a:lnSpc>
              <a:spcBef>
                <a:spcPts val="229"/>
              </a:spcBef>
            </a:pPr>
            <a:r>
              <a:rPr sz="34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59084" y="4217951"/>
            <a:ext cx="3051810" cy="3051810"/>
          </a:xfrm>
          <a:custGeom>
            <a:avLst/>
            <a:gdLst/>
            <a:ahLst/>
            <a:cxnLst/>
            <a:rect l="l" t="t" r="r" b="b"/>
            <a:pathLst>
              <a:path w="3051809" h="3051809">
                <a:moveTo>
                  <a:pt x="3051215" y="1525607"/>
                </a:moveTo>
                <a:lnTo>
                  <a:pt x="3050461" y="1574037"/>
                </a:lnTo>
                <a:lnTo>
                  <a:pt x="3048214" y="1622089"/>
                </a:lnTo>
                <a:lnTo>
                  <a:pt x="3044496" y="1669744"/>
                </a:lnTo>
                <a:lnTo>
                  <a:pt x="3039329" y="1716977"/>
                </a:lnTo>
                <a:lnTo>
                  <a:pt x="3032736" y="1763767"/>
                </a:lnTo>
                <a:lnTo>
                  <a:pt x="3024739" y="1810091"/>
                </a:lnTo>
                <a:lnTo>
                  <a:pt x="3015360" y="1855927"/>
                </a:lnTo>
                <a:lnTo>
                  <a:pt x="3004622" y="1901252"/>
                </a:lnTo>
                <a:lnTo>
                  <a:pt x="2992547" y="1946045"/>
                </a:lnTo>
                <a:lnTo>
                  <a:pt x="2979158" y="1990283"/>
                </a:lnTo>
                <a:lnTo>
                  <a:pt x="2964476" y="2033944"/>
                </a:lnTo>
                <a:lnTo>
                  <a:pt x="2948525" y="2077005"/>
                </a:lnTo>
                <a:lnTo>
                  <a:pt x="2931326" y="2119443"/>
                </a:lnTo>
                <a:lnTo>
                  <a:pt x="2912902" y="2161238"/>
                </a:lnTo>
                <a:lnTo>
                  <a:pt x="2893274" y="2202365"/>
                </a:lnTo>
                <a:lnTo>
                  <a:pt x="2872467" y="2242804"/>
                </a:lnTo>
                <a:lnTo>
                  <a:pt x="2850501" y="2282531"/>
                </a:lnTo>
                <a:lnTo>
                  <a:pt x="2827399" y="2321525"/>
                </a:lnTo>
                <a:lnTo>
                  <a:pt x="2803184" y="2359762"/>
                </a:lnTo>
                <a:lnTo>
                  <a:pt x="2777878" y="2397221"/>
                </a:lnTo>
                <a:lnTo>
                  <a:pt x="2751503" y="2433879"/>
                </a:lnTo>
                <a:lnTo>
                  <a:pt x="2724081" y="2469714"/>
                </a:lnTo>
                <a:lnTo>
                  <a:pt x="2695635" y="2504703"/>
                </a:lnTo>
                <a:lnTo>
                  <a:pt x="2666187" y="2538825"/>
                </a:lnTo>
                <a:lnTo>
                  <a:pt x="2635760" y="2572057"/>
                </a:lnTo>
                <a:lnTo>
                  <a:pt x="2604376" y="2604376"/>
                </a:lnTo>
                <a:lnTo>
                  <a:pt x="2572057" y="2635760"/>
                </a:lnTo>
                <a:lnTo>
                  <a:pt x="2538825" y="2666187"/>
                </a:lnTo>
                <a:lnTo>
                  <a:pt x="2504703" y="2695635"/>
                </a:lnTo>
                <a:lnTo>
                  <a:pt x="2469714" y="2724081"/>
                </a:lnTo>
                <a:lnTo>
                  <a:pt x="2433879" y="2751503"/>
                </a:lnTo>
                <a:lnTo>
                  <a:pt x="2397221" y="2777878"/>
                </a:lnTo>
                <a:lnTo>
                  <a:pt x="2359762" y="2803184"/>
                </a:lnTo>
                <a:lnTo>
                  <a:pt x="2321525" y="2827399"/>
                </a:lnTo>
                <a:lnTo>
                  <a:pt x="2282531" y="2850501"/>
                </a:lnTo>
                <a:lnTo>
                  <a:pt x="2242804" y="2872467"/>
                </a:lnTo>
                <a:lnTo>
                  <a:pt x="2202365" y="2893274"/>
                </a:lnTo>
                <a:lnTo>
                  <a:pt x="2161238" y="2912902"/>
                </a:lnTo>
                <a:lnTo>
                  <a:pt x="2119443" y="2931326"/>
                </a:lnTo>
                <a:lnTo>
                  <a:pt x="2077005" y="2948525"/>
                </a:lnTo>
                <a:lnTo>
                  <a:pt x="2033944" y="2964476"/>
                </a:lnTo>
                <a:lnTo>
                  <a:pt x="1990283" y="2979158"/>
                </a:lnTo>
                <a:lnTo>
                  <a:pt x="1946045" y="2992547"/>
                </a:lnTo>
                <a:lnTo>
                  <a:pt x="1901252" y="3004622"/>
                </a:lnTo>
                <a:lnTo>
                  <a:pt x="1855927" y="3015360"/>
                </a:lnTo>
                <a:lnTo>
                  <a:pt x="1810091" y="3024739"/>
                </a:lnTo>
                <a:lnTo>
                  <a:pt x="1763767" y="3032736"/>
                </a:lnTo>
                <a:lnTo>
                  <a:pt x="1716977" y="3039329"/>
                </a:lnTo>
                <a:lnTo>
                  <a:pt x="1669744" y="3044496"/>
                </a:lnTo>
                <a:lnTo>
                  <a:pt x="1622089" y="3048214"/>
                </a:lnTo>
                <a:lnTo>
                  <a:pt x="1574037" y="3050461"/>
                </a:lnTo>
                <a:lnTo>
                  <a:pt x="1525607" y="3051215"/>
                </a:lnTo>
                <a:lnTo>
                  <a:pt x="1477178" y="3050461"/>
                </a:lnTo>
                <a:lnTo>
                  <a:pt x="1429126" y="3048214"/>
                </a:lnTo>
                <a:lnTo>
                  <a:pt x="1381471" y="3044496"/>
                </a:lnTo>
                <a:lnTo>
                  <a:pt x="1334238" y="3039329"/>
                </a:lnTo>
                <a:lnTo>
                  <a:pt x="1287448" y="3032736"/>
                </a:lnTo>
                <a:lnTo>
                  <a:pt x="1241124" y="3024739"/>
                </a:lnTo>
                <a:lnTo>
                  <a:pt x="1195288" y="3015360"/>
                </a:lnTo>
                <a:lnTo>
                  <a:pt x="1149963" y="3004622"/>
                </a:lnTo>
                <a:lnTo>
                  <a:pt x="1105170" y="2992547"/>
                </a:lnTo>
                <a:lnTo>
                  <a:pt x="1060932" y="2979158"/>
                </a:lnTo>
                <a:lnTo>
                  <a:pt x="1017271" y="2964476"/>
                </a:lnTo>
                <a:lnTo>
                  <a:pt x="974210" y="2948525"/>
                </a:lnTo>
                <a:lnTo>
                  <a:pt x="931772" y="2931326"/>
                </a:lnTo>
                <a:lnTo>
                  <a:pt x="889977" y="2912902"/>
                </a:lnTo>
                <a:lnTo>
                  <a:pt x="848850" y="2893274"/>
                </a:lnTo>
                <a:lnTo>
                  <a:pt x="808411" y="2872467"/>
                </a:lnTo>
                <a:lnTo>
                  <a:pt x="768684" y="2850501"/>
                </a:lnTo>
                <a:lnTo>
                  <a:pt x="729690" y="2827399"/>
                </a:lnTo>
                <a:lnTo>
                  <a:pt x="691453" y="2803184"/>
                </a:lnTo>
                <a:lnTo>
                  <a:pt x="653994" y="2777878"/>
                </a:lnTo>
                <a:lnTo>
                  <a:pt x="617336" y="2751503"/>
                </a:lnTo>
                <a:lnTo>
                  <a:pt x="581501" y="2724081"/>
                </a:lnTo>
                <a:lnTo>
                  <a:pt x="546512" y="2695635"/>
                </a:lnTo>
                <a:lnTo>
                  <a:pt x="512390" y="2666187"/>
                </a:lnTo>
                <a:lnTo>
                  <a:pt x="479158" y="2635760"/>
                </a:lnTo>
                <a:lnTo>
                  <a:pt x="446839" y="2604376"/>
                </a:lnTo>
                <a:lnTo>
                  <a:pt x="415455" y="2572057"/>
                </a:lnTo>
                <a:lnTo>
                  <a:pt x="385028" y="2538825"/>
                </a:lnTo>
                <a:lnTo>
                  <a:pt x="355580" y="2504703"/>
                </a:lnTo>
                <a:lnTo>
                  <a:pt x="327134" y="2469714"/>
                </a:lnTo>
                <a:lnTo>
                  <a:pt x="299712" y="2433879"/>
                </a:lnTo>
                <a:lnTo>
                  <a:pt x="273337" y="2397221"/>
                </a:lnTo>
                <a:lnTo>
                  <a:pt x="248031" y="2359762"/>
                </a:lnTo>
                <a:lnTo>
                  <a:pt x="223816" y="2321525"/>
                </a:lnTo>
                <a:lnTo>
                  <a:pt x="200714" y="2282531"/>
                </a:lnTo>
                <a:lnTo>
                  <a:pt x="178748" y="2242804"/>
                </a:lnTo>
                <a:lnTo>
                  <a:pt x="157941" y="2202365"/>
                </a:lnTo>
                <a:lnTo>
                  <a:pt x="138313" y="2161238"/>
                </a:lnTo>
                <a:lnTo>
                  <a:pt x="119889" y="2119443"/>
                </a:lnTo>
                <a:lnTo>
                  <a:pt x="102690" y="2077005"/>
                </a:lnTo>
                <a:lnTo>
                  <a:pt x="86739" y="2033944"/>
                </a:lnTo>
                <a:lnTo>
                  <a:pt x="72057" y="1990283"/>
                </a:lnTo>
                <a:lnTo>
                  <a:pt x="58668" y="1946045"/>
                </a:lnTo>
                <a:lnTo>
                  <a:pt x="46593" y="1901252"/>
                </a:lnTo>
                <a:lnTo>
                  <a:pt x="35855" y="1855927"/>
                </a:lnTo>
                <a:lnTo>
                  <a:pt x="26476" y="1810091"/>
                </a:lnTo>
                <a:lnTo>
                  <a:pt x="18479" y="1763767"/>
                </a:lnTo>
                <a:lnTo>
                  <a:pt x="11886" y="1716977"/>
                </a:lnTo>
                <a:lnTo>
                  <a:pt x="6719" y="1669744"/>
                </a:lnTo>
                <a:lnTo>
                  <a:pt x="3001" y="1622089"/>
                </a:lnTo>
                <a:lnTo>
                  <a:pt x="754" y="1574037"/>
                </a:lnTo>
                <a:lnTo>
                  <a:pt x="0" y="1525607"/>
                </a:lnTo>
                <a:lnTo>
                  <a:pt x="754" y="1477178"/>
                </a:lnTo>
                <a:lnTo>
                  <a:pt x="3001" y="1429126"/>
                </a:lnTo>
                <a:lnTo>
                  <a:pt x="6719" y="1381471"/>
                </a:lnTo>
                <a:lnTo>
                  <a:pt x="11886" y="1334238"/>
                </a:lnTo>
                <a:lnTo>
                  <a:pt x="18479" y="1287448"/>
                </a:lnTo>
                <a:lnTo>
                  <a:pt x="26476" y="1241124"/>
                </a:lnTo>
                <a:lnTo>
                  <a:pt x="35855" y="1195288"/>
                </a:lnTo>
                <a:lnTo>
                  <a:pt x="46593" y="1149963"/>
                </a:lnTo>
                <a:lnTo>
                  <a:pt x="58668" y="1105170"/>
                </a:lnTo>
                <a:lnTo>
                  <a:pt x="72057" y="1060932"/>
                </a:lnTo>
                <a:lnTo>
                  <a:pt x="86739" y="1017271"/>
                </a:lnTo>
                <a:lnTo>
                  <a:pt x="102690" y="974210"/>
                </a:lnTo>
                <a:lnTo>
                  <a:pt x="119889" y="931772"/>
                </a:lnTo>
                <a:lnTo>
                  <a:pt x="138313" y="889977"/>
                </a:lnTo>
                <a:lnTo>
                  <a:pt x="157941" y="848850"/>
                </a:lnTo>
                <a:lnTo>
                  <a:pt x="178748" y="808411"/>
                </a:lnTo>
                <a:lnTo>
                  <a:pt x="200714" y="768684"/>
                </a:lnTo>
                <a:lnTo>
                  <a:pt x="223816" y="729690"/>
                </a:lnTo>
                <a:lnTo>
                  <a:pt x="248031" y="691453"/>
                </a:lnTo>
                <a:lnTo>
                  <a:pt x="273337" y="653994"/>
                </a:lnTo>
                <a:lnTo>
                  <a:pt x="299712" y="617336"/>
                </a:lnTo>
                <a:lnTo>
                  <a:pt x="327134" y="581501"/>
                </a:lnTo>
                <a:lnTo>
                  <a:pt x="355580" y="546512"/>
                </a:lnTo>
                <a:lnTo>
                  <a:pt x="385028" y="512390"/>
                </a:lnTo>
                <a:lnTo>
                  <a:pt x="415455" y="479158"/>
                </a:lnTo>
                <a:lnTo>
                  <a:pt x="446839" y="446839"/>
                </a:lnTo>
                <a:lnTo>
                  <a:pt x="479158" y="415455"/>
                </a:lnTo>
                <a:lnTo>
                  <a:pt x="512390" y="385028"/>
                </a:lnTo>
                <a:lnTo>
                  <a:pt x="546512" y="355580"/>
                </a:lnTo>
                <a:lnTo>
                  <a:pt x="581501" y="327134"/>
                </a:lnTo>
                <a:lnTo>
                  <a:pt x="617336" y="299712"/>
                </a:lnTo>
                <a:lnTo>
                  <a:pt x="653994" y="273337"/>
                </a:lnTo>
                <a:lnTo>
                  <a:pt x="691453" y="248031"/>
                </a:lnTo>
                <a:lnTo>
                  <a:pt x="729690" y="223816"/>
                </a:lnTo>
                <a:lnTo>
                  <a:pt x="768684" y="200714"/>
                </a:lnTo>
                <a:lnTo>
                  <a:pt x="808411" y="178748"/>
                </a:lnTo>
                <a:lnTo>
                  <a:pt x="848850" y="157941"/>
                </a:lnTo>
                <a:lnTo>
                  <a:pt x="889977" y="138313"/>
                </a:lnTo>
                <a:lnTo>
                  <a:pt x="931772" y="119889"/>
                </a:lnTo>
                <a:lnTo>
                  <a:pt x="974210" y="102690"/>
                </a:lnTo>
                <a:lnTo>
                  <a:pt x="1017271" y="86739"/>
                </a:lnTo>
                <a:lnTo>
                  <a:pt x="1060932" y="72057"/>
                </a:lnTo>
                <a:lnTo>
                  <a:pt x="1105170" y="58668"/>
                </a:lnTo>
                <a:lnTo>
                  <a:pt x="1149963" y="46593"/>
                </a:lnTo>
                <a:lnTo>
                  <a:pt x="1195288" y="35855"/>
                </a:lnTo>
                <a:lnTo>
                  <a:pt x="1241124" y="26476"/>
                </a:lnTo>
                <a:lnTo>
                  <a:pt x="1287448" y="18479"/>
                </a:lnTo>
                <a:lnTo>
                  <a:pt x="1334238" y="11886"/>
                </a:lnTo>
                <a:lnTo>
                  <a:pt x="1381471" y="6719"/>
                </a:lnTo>
                <a:lnTo>
                  <a:pt x="1429126" y="3001"/>
                </a:lnTo>
                <a:lnTo>
                  <a:pt x="1477178" y="754"/>
                </a:lnTo>
                <a:lnTo>
                  <a:pt x="1525607" y="0"/>
                </a:lnTo>
                <a:lnTo>
                  <a:pt x="1574037" y="754"/>
                </a:lnTo>
                <a:lnTo>
                  <a:pt x="1622089" y="3001"/>
                </a:lnTo>
                <a:lnTo>
                  <a:pt x="1669744" y="6719"/>
                </a:lnTo>
                <a:lnTo>
                  <a:pt x="1716977" y="11886"/>
                </a:lnTo>
                <a:lnTo>
                  <a:pt x="1763767" y="18479"/>
                </a:lnTo>
                <a:lnTo>
                  <a:pt x="1810091" y="26476"/>
                </a:lnTo>
                <a:lnTo>
                  <a:pt x="1855927" y="35855"/>
                </a:lnTo>
                <a:lnTo>
                  <a:pt x="1901252" y="46593"/>
                </a:lnTo>
                <a:lnTo>
                  <a:pt x="1946045" y="58668"/>
                </a:lnTo>
                <a:lnTo>
                  <a:pt x="1990283" y="72057"/>
                </a:lnTo>
                <a:lnTo>
                  <a:pt x="2033944" y="86739"/>
                </a:lnTo>
                <a:lnTo>
                  <a:pt x="2077005" y="102690"/>
                </a:lnTo>
                <a:lnTo>
                  <a:pt x="2119443" y="119889"/>
                </a:lnTo>
                <a:lnTo>
                  <a:pt x="2161238" y="138313"/>
                </a:lnTo>
                <a:lnTo>
                  <a:pt x="2202365" y="157941"/>
                </a:lnTo>
                <a:lnTo>
                  <a:pt x="2242804" y="178748"/>
                </a:lnTo>
                <a:lnTo>
                  <a:pt x="2282531" y="200714"/>
                </a:lnTo>
                <a:lnTo>
                  <a:pt x="2321525" y="223816"/>
                </a:lnTo>
                <a:lnTo>
                  <a:pt x="2359762" y="248031"/>
                </a:lnTo>
                <a:lnTo>
                  <a:pt x="2397221" y="273337"/>
                </a:lnTo>
                <a:lnTo>
                  <a:pt x="2433879" y="299712"/>
                </a:lnTo>
                <a:lnTo>
                  <a:pt x="2469714" y="327134"/>
                </a:lnTo>
                <a:lnTo>
                  <a:pt x="2504703" y="355580"/>
                </a:lnTo>
                <a:lnTo>
                  <a:pt x="2538825" y="385028"/>
                </a:lnTo>
                <a:lnTo>
                  <a:pt x="2572057" y="415455"/>
                </a:lnTo>
                <a:lnTo>
                  <a:pt x="2604376" y="446839"/>
                </a:lnTo>
                <a:lnTo>
                  <a:pt x="2635760" y="479158"/>
                </a:lnTo>
                <a:lnTo>
                  <a:pt x="2666187" y="512390"/>
                </a:lnTo>
                <a:lnTo>
                  <a:pt x="2695635" y="546512"/>
                </a:lnTo>
                <a:lnTo>
                  <a:pt x="2724081" y="581501"/>
                </a:lnTo>
                <a:lnTo>
                  <a:pt x="2751503" y="617336"/>
                </a:lnTo>
                <a:lnTo>
                  <a:pt x="2777878" y="653994"/>
                </a:lnTo>
                <a:lnTo>
                  <a:pt x="2803184" y="691453"/>
                </a:lnTo>
                <a:lnTo>
                  <a:pt x="2827399" y="729690"/>
                </a:lnTo>
                <a:lnTo>
                  <a:pt x="2850501" y="768684"/>
                </a:lnTo>
                <a:lnTo>
                  <a:pt x="2872467" y="808411"/>
                </a:lnTo>
                <a:lnTo>
                  <a:pt x="2893274" y="848850"/>
                </a:lnTo>
                <a:lnTo>
                  <a:pt x="2912902" y="889977"/>
                </a:lnTo>
                <a:lnTo>
                  <a:pt x="2931326" y="931772"/>
                </a:lnTo>
                <a:lnTo>
                  <a:pt x="2948525" y="974210"/>
                </a:lnTo>
                <a:lnTo>
                  <a:pt x="2964476" y="1017271"/>
                </a:lnTo>
                <a:lnTo>
                  <a:pt x="2979158" y="1060932"/>
                </a:lnTo>
                <a:lnTo>
                  <a:pt x="2992547" y="1105170"/>
                </a:lnTo>
                <a:lnTo>
                  <a:pt x="3004622" y="1149963"/>
                </a:lnTo>
                <a:lnTo>
                  <a:pt x="3015360" y="1195288"/>
                </a:lnTo>
                <a:lnTo>
                  <a:pt x="3024739" y="1241124"/>
                </a:lnTo>
                <a:lnTo>
                  <a:pt x="3032736" y="1287448"/>
                </a:lnTo>
                <a:lnTo>
                  <a:pt x="3039329" y="1334238"/>
                </a:lnTo>
                <a:lnTo>
                  <a:pt x="3044496" y="1381471"/>
                </a:lnTo>
                <a:lnTo>
                  <a:pt x="3048214" y="1429126"/>
                </a:lnTo>
                <a:lnTo>
                  <a:pt x="3050461" y="1477178"/>
                </a:lnTo>
                <a:lnTo>
                  <a:pt x="3051215" y="1525607"/>
                </a:lnTo>
                <a:close/>
              </a:path>
            </a:pathLst>
          </a:custGeom>
          <a:ln w="31412">
            <a:solidFill>
              <a:srgbClr val="2E9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2566" y="5623744"/>
            <a:ext cx="1604645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300" b="1" spc="-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34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54433" y="5623744"/>
            <a:ext cx="1929764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300" b="1" spc="-9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sz="2300" b="1" spc="-6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b="1" spc="-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34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2711" y="5623744"/>
            <a:ext cx="2646045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300" b="1" spc="-3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sz="2300" b="1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b="1" spc="-7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Dev.</a:t>
            </a:r>
            <a:r>
              <a:rPr sz="2300" b="1" spc="-8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b="1" spc="-1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34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68801" y="5623744"/>
            <a:ext cx="2498725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300" b="1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TEVET</a:t>
            </a:r>
            <a:r>
              <a:rPr sz="2300" b="1" spc="-114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3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3400" b="1" spc="-25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0524" y="4217951"/>
            <a:ext cx="3051810" cy="3051810"/>
          </a:xfrm>
          <a:custGeom>
            <a:avLst/>
            <a:gdLst/>
            <a:ahLst/>
            <a:cxnLst/>
            <a:rect l="l" t="t" r="r" b="b"/>
            <a:pathLst>
              <a:path w="3051810" h="3051809">
                <a:moveTo>
                  <a:pt x="3051215" y="1525607"/>
                </a:moveTo>
                <a:lnTo>
                  <a:pt x="3050461" y="1574037"/>
                </a:lnTo>
                <a:lnTo>
                  <a:pt x="3048214" y="1622089"/>
                </a:lnTo>
                <a:lnTo>
                  <a:pt x="3044496" y="1669744"/>
                </a:lnTo>
                <a:lnTo>
                  <a:pt x="3039329" y="1716977"/>
                </a:lnTo>
                <a:lnTo>
                  <a:pt x="3032736" y="1763767"/>
                </a:lnTo>
                <a:lnTo>
                  <a:pt x="3024739" y="1810091"/>
                </a:lnTo>
                <a:lnTo>
                  <a:pt x="3015360" y="1855927"/>
                </a:lnTo>
                <a:lnTo>
                  <a:pt x="3004622" y="1901252"/>
                </a:lnTo>
                <a:lnTo>
                  <a:pt x="2992547" y="1946045"/>
                </a:lnTo>
                <a:lnTo>
                  <a:pt x="2979158" y="1990283"/>
                </a:lnTo>
                <a:lnTo>
                  <a:pt x="2964476" y="2033944"/>
                </a:lnTo>
                <a:lnTo>
                  <a:pt x="2948525" y="2077005"/>
                </a:lnTo>
                <a:lnTo>
                  <a:pt x="2931326" y="2119443"/>
                </a:lnTo>
                <a:lnTo>
                  <a:pt x="2912902" y="2161238"/>
                </a:lnTo>
                <a:lnTo>
                  <a:pt x="2893274" y="2202365"/>
                </a:lnTo>
                <a:lnTo>
                  <a:pt x="2872467" y="2242804"/>
                </a:lnTo>
                <a:lnTo>
                  <a:pt x="2850501" y="2282531"/>
                </a:lnTo>
                <a:lnTo>
                  <a:pt x="2827399" y="2321525"/>
                </a:lnTo>
                <a:lnTo>
                  <a:pt x="2803184" y="2359762"/>
                </a:lnTo>
                <a:lnTo>
                  <a:pt x="2777878" y="2397221"/>
                </a:lnTo>
                <a:lnTo>
                  <a:pt x="2751503" y="2433879"/>
                </a:lnTo>
                <a:lnTo>
                  <a:pt x="2724081" y="2469714"/>
                </a:lnTo>
                <a:lnTo>
                  <a:pt x="2695635" y="2504703"/>
                </a:lnTo>
                <a:lnTo>
                  <a:pt x="2666187" y="2538825"/>
                </a:lnTo>
                <a:lnTo>
                  <a:pt x="2635760" y="2572057"/>
                </a:lnTo>
                <a:lnTo>
                  <a:pt x="2604376" y="2604376"/>
                </a:lnTo>
                <a:lnTo>
                  <a:pt x="2572057" y="2635760"/>
                </a:lnTo>
                <a:lnTo>
                  <a:pt x="2538825" y="2666187"/>
                </a:lnTo>
                <a:lnTo>
                  <a:pt x="2504703" y="2695635"/>
                </a:lnTo>
                <a:lnTo>
                  <a:pt x="2469714" y="2724081"/>
                </a:lnTo>
                <a:lnTo>
                  <a:pt x="2433879" y="2751503"/>
                </a:lnTo>
                <a:lnTo>
                  <a:pt x="2397221" y="2777878"/>
                </a:lnTo>
                <a:lnTo>
                  <a:pt x="2359762" y="2803184"/>
                </a:lnTo>
                <a:lnTo>
                  <a:pt x="2321525" y="2827399"/>
                </a:lnTo>
                <a:lnTo>
                  <a:pt x="2282531" y="2850501"/>
                </a:lnTo>
                <a:lnTo>
                  <a:pt x="2242804" y="2872467"/>
                </a:lnTo>
                <a:lnTo>
                  <a:pt x="2202365" y="2893274"/>
                </a:lnTo>
                <a:lnTo>
                  <a:pt x="2161238" y="2912902"/>
                </a:lnTo>
                <a:lnTo>
                  <a:pt x="2119443" y="2931326"/>
                </a:lnTo>
                <a:lnTo>
                  <a:pt x="2077005" y="2948525"/>
                </a:lnTo>
                <a:lnTo>
                  <a:pt x="2033944" y="2964476"/>
                </a:lnTo>
                <a:lnTo>
                  <a:pt x="1990283" y="2979158"/>
                </a:lnTo>
                <a:lnTo>
                  <a:pt x="1946045" y="2992547"/>
                </a:lnTo>
                <a:lnTo>
                  <a:pt x="1901252" y="3004622"/>
                </a:lnTo>
                <a:lnTo>
                  <a:pt x="1855927" y="3015360"/>
                </a:lnTo>
                <a:lnTo>
                  <a:pt x="1810091" y="3024739"/>
                </a:lnTo>
                <a:lnTo>
                  <a:pt x="1763767" y="3032736"/>
                </a:lnTo>
                <a:lnTo>
                  <a:pt x="1716977" y="3039329"/>
                </a:lnTo>
                <a:lnTo>
                  <a:pt x="1669744" y="3044496"/>
                </a:lnTo>
                <a:lnTo>
                  <a:pt x="1622089" y="3048214"/>
                </a:lnTo>
                <a:lnTo>
                  <a:pt x="1574037" y="3050461"/>
                </a:lnTo>
                <a:lnTo>
                  <a:pt x="1525607" y="3051215"/>
                </a:lnTo>
                <a:lnTo>
                  <a:pt x="1477178" y="3050461"/>
                </a:lnTo>
                <a:lnTo>
                  <a:pt x="1429126" y="3048214"/>
                </a:lnTo>
                <a:lnTo>
                  <a:pt x="1381471" y="3044496"/>
                </a:lnTo>
                <a:lnTo>
                  <a:pt x="1334238" y="3039329"/>
                </a:lnTo>
                <a:lnTo>
                  <a:pt x="1287448" y="3032736"/>
                </a:lnTo>
                <a:lnTo>
                  <a:pt x="1241124" y="3024739"/>
                </a:lnTo>
                <a:lnTo>
                  <a:pt x="1195288" y="3015360"/>
                </a:lnTo>
                <a:lnTo>
                  <a:pt x="1149963" y="3004622"/>
                </a:lnTo>
                <a:lnTo>
                  <a:pt x="1105170" y="2992547"/>
                </a:lnTo>
                <a:lnTo>
                  <a:pt x="1060932" y="2979158"/>
                </a:lnTo>
                <a:lnTo>
                  <a:pt x="1017271" y="2964476"/>
                </a:lnTo>
                <a:lnTo>
                  <a:pt x="974210" y="2948525"/>
                </a:lnTo>
                <a:lnTo>
                  <a:pt x="931772" y="2931326"/>
                </a:lnTo>
                <a:lnTo>
                  <a:pt x="889977" y="2912902"/>
                </a:lnTo>
                <a:lnTo>
                  <a:pt x="848850" y="2893274"/>
                </a:lnTo>
                <a:lnTo>
                  <a:pt x="808411" y="2872467"/>
                </a:lnTo>
                <a:lnTo>
                  <a:pt x="768684" y="2850501"/>
                </a:lnTo>
                <a:lnTo>
                  <a:pt x="729690" y="2827399"/>
                </a:lnTo>
                <a:lnTo>
                  <a:pt x="691453" y="2803184"/>
                </a:lnTo>
                <a:lnTo>
                  <a:pt x="653994" y="2777878"/>
                </a:lnTo>
                <a:lnTo>
                  <a:pt x="617336" y="2751503"/>
                </a:lnTo>
                <a:lnTo>
                  <a:pt x="581501" y="2724081"/>
                </a:lnTo>
                <a:lnTo>
                  <a:pt x="546512" y="2695635"/>
                </a:lnTo>
                <a:lnTo>
                  <a:pt x="512390" y="2666187"/>
                </a:lnTo>
                <a:lnTo>
                  <a:pt x="479158" y="2635760"/>
                </a:lnTo>
                <a:lnTo>
                  <a:pt x="446839" y="2604376"/>
                </a:lnTo>
                <a:lnTo>
                  <a:pt x="415455" y="2572057"/>
                </a:lnTo>
                <a:lnTo>
                  <a:pt x="385028" y="2538825"/>
                </a:lnTo>
                <a:lnTo>
                  <a:pt x="355580" y="2504703"/>
                </a:lnTo>
                <a:lnTo>
                  <a:pt x="327134" y="2469714"/>
                </a:lnTo>
                <a:lnTo>
                  <a:pt x="299712" y="2433879"/>
                </a:lnTo>
                <a:lnTo>
                  <a:pt x="273337" y="2397221"/>
                </a:lnTo>
                <a:lnTo>
                  <a:pt x="248031" y="2359762"/>
                </a:lnTo>
                <a:lnTo>
                  <a:pt x="223816" y="2321525"/>
                </a:lnTo>
                <a:lnTo>
                  <a:pt x="200714" y="2282531"/>
                </a:lnTo>
                <a:lnTo>
                  <a:pt x="178748" y="2242804"/>
                </a:lnTo>
                <a:lnTo>
                  <a:pt x="157941" y="2202365"/>
                </a:lnTo>
                <a:lnTo>
                  <a:pt x="138313" y="2161238"/>
                </a:lnTo>
                <a:lnTo>
                  <a:pt x="119889" y="2119443"/>
                </a:lnTo>
                <a:lnTo>
                  <a:pt x="102690" y="2077005"/>
                </a:lnTo>
                <a:lnTo>
                  <a:pt x="86739" y="2033944"/>
                </a:lnTo>
                <a:lnTo>
                  <a:pt x="72057" y="1990283"/>
                </a:lnTo>
                <a:lnTo>
                  <a:pt x="58668" y="1946045"/>
                </a:lnTo>
                <a:lnTo>
                  <a:pt x="46593" y="1901252"/>
                </a:lnTo>
                <a:lnTo>
                  <a:pt x="35855" y="1855927"/>
                </a:lnTo>
                <a:lnTo>
                  <a:pt x="26476" y="1810091"/>
                </a:lnTo>
                <a:lnTo>
                  <a:pt x="18479" y="1763767"/>
                </a:lnTo>
                <a:lnTo>
                  <a:pt x="11886" y="1716977"/>
                </a:lnTo>
                <a:lnTo>
                  <a:pt x="6719" y="1669744"/>
                </a:lnTo>
                <a:lnTo>
                  <a:pt x="3001" y="1622089"/>
                </a:lnTo>
                <a:lnTo>
                  <a:pt x="754" y="1574037"/>
                </a:lnTo>
                <a:lnTo>
                  <a:pt x="0" y="1525607"/>
                </a:lnTo>
                <a:lnTo>
                  <a:pt x="754" y="1477178"/>
                </a:lnTo>
                <a:lnTo>
                  <a:pt x="3001" y="1429126"/>
                </a:lnTo>
                <a:lnTo>
                  <a:pt x="6719" y="1381471"/>
                </a:lnTo>
                <a:lnTo>
                  <a:pt x="11886" y="1334238"/>
                </a:lnTo>
                <a:lnTo>
                  <a:pt x="18479" y="1287448"/>
                </a:lnTo>
                <a:lnTo>
                  <a:pt x="26476" y="1241124"/>
                </a:lnTo>
                <a:lnTo>
                  <a:pt x="35855" y="1195288"/>
                </a:lnTo>
                <a:lnTo>
                  <a:pt x="46593" y="1149963"/>
                </a:lnTo>
                <a:lnTo>
                  <a:pt x="58668" y="1105170"/>
                </a:lnTo>
                <a:lnTo>
                  <a:pt x="72057" y="1060932"/>
                </a:lnTo>
                <a:lnTo>
                  <a:pt x="86739" y="1017271"/>
                </a:lnTo>
                <a:lnTo>
                  <a:pt x="102690" y="974210"/>
                </a:lnTo>
                <a:lnTo>
                  <a:pt x="119889" y="931772"/>
                </a:lnTo>
                <a:lnTo>
                  <a:pt x="138313" y="889977"/>
                </a:lnTo>
                <a:lnTo>
                  <a:pt x="157941" y="848850"/>
                </a:lnTo>
                <a:lnTo>
                  <a:pt x="178748" y="808411"/>
                </a:lnTo>
                <a:lnTo>
                  <a:pt x="200714" y="768684"/>
                </a:lnTo>
                <a:lnTo>
                  <a:pt x="223816" y="729690"/>
                </a:lnTo>
                <a:lnTo>
                  <a:pt x="248031" y="691453"/>
                </a:lnTo>
                <a:lnTo>
                  <a:pt x="273337" y="653994"/>
                </a:lnTo>
                <a:lnTo>
                  <a:pt x="299712" y="617336"/>
                </a:lnTo>
                <a:lnTo>
                  <a:pt x="327134" y="581501"/>
                </a:lnTo>
                <a:lnTo>
                  <a:pt x="355580" y="546512"/>
                </a:lnTo>
                <a:lnTo>
                  <a:pt x="385028" y="512390"/>
                </a:lnTo>
                <a:lnTo>
                  <a:pt x="415455" y="479158"/>
                </a:lnTo>
                <a:lnTo>
                  <a:pt x="446839" y="446839"/>
                </a:lnTo>
                <a:lnTo>
                  <a:pt x="479158" y="415455"/>
                </a:lnTo>
                <a:lnTo>
                  <a:pt x="512390" y="385028"/>
                </a:lnTo>
                <a:lnTo>
                  <a:pt x="546512" y="355580"/>
                </a:lnTo>
                <a:lnTo>
                  <a:pt x="581501" y="327134"/>
                </a:lnTo>
                <a:lnTo>
                  <a:pt x="617336" y="299712"/>
                </a:lnTo>
                <a:lnTo>
                  <a:pt x="653994" y="273337"/>
                </a:lnTo>
                <a:lnTo>
                  <a:pt x="691453" y="248031"/>
                </a:lnTo>
                <a:lnTo>
                  <a:pt x="729690" y="223816"/>
                </a:lnTo>
                <a:lnTo>
                  <a:pt x="768684" y="200714"/>
                </a:lnTo>
                <a:lnTo>
                  <a:pt x="808411" y="178748"/>
                </a:lnTo>
                <a:lnTo>
                  <a:pt x="848850" y="157941"/>
                </a:lnTo>
                <a:lnTo>
                  <a:pt x="889977" y="138313"/>
                </a:lnTo>
                <a:lnTo>
                  <a:pt x="931772" y="119889"/>
                </a:lnTo>
                <a:lnTo>
                  <a:pt x="974210" y="102690"/>
                </a:lnTo>
                <a:lnTo>
                  <a:pt x="1017271" y="86739"/>
                </a:lnTo>
                <a:lnTo>
                  <a:pt x="1060932" y="72057"/>
                </a:lnTo>
                <a:lnTo>
                  <a:pt x="1105170" y="58668"/>
                </a:lnTo>
                <a:lnTo>
                  <a:pt x="1149963" y="46593"/>
                </a:lnTo>
                <a:lnTo>
                  <a:pt x="1195288" y="35855"/>
                </a:lnTo>
                <a:lnTo>
                  <a:pt x="1241124" y="26476"/>
                </a:lnTo>
                <a:lnTo>
                  <a:pt x="1287448" y="18479"/>
                </a:lnTo>
                <a:lnTo>
                  <a:pt x="1334238" y="11886"/>
                </a:lnTo>
                <a:lnTo>
                  <a:pt x="1381471" y="6719"/>
                </a:lnTo>
                <a:lnTo>
                  <a:pt x="1429126" y="3001"/>
                </a:lnTo>
                <a:lnTo>
                  <a:pt x="1477178" y="754"/>
                </a:lnTo>
                <a:lnTo>
                  <a:pt x="1525607" y="0"/>
                </a:lnTo>
                <a:lnTo>
                  <a:pt x="1574037" y="754"/>
                </a:lnTo>
                <a:lnTo>
                  <a:pt x="1622089" y="3001"/>
                </a:lnTo>
                <a:lnTo>
                  <a:pt x="1669744" y="6719"/>
                </a:lnTo>
                <a:lnTo>
                  <a:pt x="1716977" y="11886"/>
                </a:lnTo>
                <a:lnTo>
                  <a:pt x="1763767" y="18479"/>
                </a:lnTo>
                <a:lnTo>
                  <a:pt x="1810091" y="26476"/>
                </a:lnTo>
                <a:lnTo>
                  <a:pt x="1855927" y="35855"/>
                </a:lnTo>
                <a:lnTo>
                  <a:pt x="1901252" y="46593"/>
                </a:lnTo>
                <a:lnTo>
                  <a:pt x="1946045" y="58668"/>
                </a:lnTo>
                <a:lnTo>
                  <a:pt x="1990283" y="72057"/>
                </a:lnTo>
                <a:lnTo>
                  <a:pt x="2033944" y="86739"/>
                </a:lnTo>
                <a:lnTo>
                  <a:pt x="2077005" y="102690"/>
                </a:lnTo>
                <a:lnTo>
                  <a:pt x="2119443" y="119889"/>
                </a:lnTo>
                <a:lnTo>
                  <a:pt x="2161238" y="138313"/>
                </a:lnTo>
                <a:lnTo>
                  <a:pt x="2202365" y="157941"/>
                </a:lnTo>
                <a:lnTo>
                  <a:pt x="2242804" y="178748"/>
                </a:lnTo>
                <a:lnTo>
                  <a:pt x="2282531" y="200714"/>
                </a:lnTo>
                <a:lnTo>
                  <a:pt x="2321525" y="223816"/>
                </a:lnTo>
                <a:lnTo>
                  <a:pt x="2359762" y="248031"/>
                </a:lnTo>
                <a:lnTo>
                  <a:pt x="2397221" y="273337"/>
                </a:lnTo>
                <a:lnTo>
                  <a:pt x="2433879" y="299712"/>
                </a:lnTo>
                <a:lnTo>
                  <a:pt x="2469714" y="327134"/>
                </a:lnTo>
                <a:lnTo>
                  <a:pt x="2504703" y="355580"/>
                </a:lnTo>
                <a:lnTo>
                  <a:pt x="2538825" y="385028"/>
                </a:lnTo>
                <a:lnTo>
                  <a:pt x="2572057" y="415455"/>
                </a:lnTo>
                <a:lnTo>
                  <a:pt x="2604376" y="446839"/>
                </a:lnTo>
                <a:lnTo>
                  <a:pt x="2635760" y="479158"/>
                </a:lnTo>
                <a:lnTo>
                  <a:pt x="2666187" y="512390"/>
                </a:lnTo>
                <a:lnTo>
                  <a:pt x="2695635" y="546512"/>
                </a:lnTo>
                <a:lnTo>
                  <a:pt x="2724081" y="581501"/>
                </a:lnTo>
                <a:lnTo>
                  <a:pt x="2751503" y="617336"/>
                </a:lnTo>
                <a:lnTo>
                  <a:pt x="2777878" y="653994"/>
                </a:lnTo>
                <a:lnTo>
                  <a:pt x="2803184" y="691453"/>
                </a:lnTo>
                <a:lnTo>
                  <a:pt x="2827399" y="729690"/>
                </a:lnTo>
                <a:lnTo>
                  <a:pt x="2850501" y="768684"/>
                </a:lnTo>
                <a:lnTo>
                  <a:pt x="2872467" y="808411"/>
                </a:lnTo>
                <a:lnTo>
                  <a:pt x="2893274" y="848850"/>
                </a:lnTo>
                <a:lnTo>
                  <a:pt x="2912902" y="889977"/>
                </a:lnTo>
                <a:lnTo>
                  <a:pt x="2931326" y="931772"/>
                </a:lnTo>
                <a:lnTo>
                  <a:pt x="2948525" y="974210"/>
                </a:lnTo>
                <a:lnTo>
                  <a:pt x="2964476" y="1017271"/>
                </a:lnTo>
                <a:lnTo>
                  <a:pt x="2979158" y="1060932"/>
                </a:lnTo>
                <a:lnTo>
                  <a:pt x="2992547" y="1105170"/>
                </a:lnTo>
                <a:lnTo>
                  <a:pt x="3004622" y="1149963"/>
                </a:lnTo>
                <a:lnTo>
                  <a:pt x="3015360" y="1195288"/>
                </a:lnTo>
                <a:lnTo>
                  <a:pt x="3024739" y="1241124"/>
                </a:lnTo>
                <a:lnTo>
                  <a:pt x="3032736" y="1287448"/>
                </a:lnTo>
                <a:lnTo>
                  <a:pt x="3039329" y="1334238"/>
                </a:lnTo>
                <a:lnTo>
                  <a:pt x="3044496" y="1381471"/>
                </a:lnTo>
                <a:lnTo>
                  <a:pt x="3048214" y="1429126"/>
                </a:lnTo>
                <a:lnTo>
                  <a:pt x="3050461" y="1477178"/>
                </a:lnTo>
                <a:lnTo>
                  <a:pt x="3051215" y="1525607"/>
                </a:lnTo>
                <a:close/>
              </a:path>
            </a:pathLst>
          </a:custGeom>
          <a:ln w="31412">
            <a:solidFill>
              <a:srgbClr val="C82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32225" y="5623744"/>
            <a:ext cx="1108075" cy="942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0"/>
              </a:spcBef>
            </a:pPr>
            <a:r>
              <a:rPr sz="2300" b="1" spc="-4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480">
              <a:lnSpc>
                <a:spcPct val="100000"/>
              </a:lnSpc>
              <a:spcBef>
                <a:spcPts val="229"/>
              </a:spcBef>
            </a:pPr>
            <a:r>
              <a:rPr sz="3400" b="1" spc="-20" dirty="0">
                <a:solidFill>
                  <a:srgbClr val="5656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3,851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6203" y="4875941"/>
            <a:ext cx="800100" cy="681990"/>
            <a:chOff x="1386203" y="4875941"/>
            <a:chExt cx="800100" cy="681990"/>
          </a:xfrm>
        </p:grpSpPr>
        <p:sp>
          <p:nvSpPr>
            <p:cNvPr id="18" name="object 18"/>
            <p:cNvSpPr/>
            <p:nvPr/>
          </p:nvSpPr>
          <p:spPr>
            <a:xfrm>
              <a:off x="1386192" y="4875942"/>
              <a:ext cx="800100" cy="681990"/>
            </a:xfrm>
            <a:custGeom>
              <a:avLst/>
              <a:gdLst/>
              <a:ahLst/>
              <a:cxnLst/>
              <a:rect l="l" t="t" r="r" b="b"/>
              <a:pathLst>
                <a:path w="800100" h="681989">
                  <a:moveTo>
                    <a:pt x="434746" y="376326"/>
                  </a:moveTo>
                  <a:lnTo>
                    <a:pt x="430898" y="372452"/>
                  </a:lnTo>
                  <a:lnTo>
                    <a:pt x="426123" y="372452"/>
                  </a:lnTo>
                  <a:lnTo>
                    <a:pt x="408559" y="372452"/>
                  </a:lnTo>
                  <a:lnTo>
                    <a:pt x="408559" y="345287"/>
                  </a:lnTo>
                  <a:lnTo>
                    <a:pt x="404698" y="341426"/>
                  </a:lnTo>
                  <a:lnTo>
                    <a:pt x="395173" y="341426"/>
                  </a:lnTo>
                  <a:lnTo>
                    <a:pt x="391312" y="345287"/>
                  </a:lnTo>
                  <a:lnTo>
                    <a:pt x="391312" y="385838"/>
                  </a:lnTo>
                  <a:lnTo>
                    <a:pt x="395173" y="389686"/>
                  </a:lnTo>
                  <a:lnTo>
                    <a:pt x="430898" y="389686"/>
                  </a:lnTo>
                  <a:lnTo>
                    <a:pt x="434746" y="385838"/>
                  </a:lnTo>
                  <a:lnTo>
                    <a:pt x="434746" y="376326"/>
                  </a:lnTo>
                  <a:close/>
                </a:path>
                <a:path w="800100" h="681989">
                  <a:moveTo>
                    <a:pt x="799858" y="361340"/>
                  </a:moveTo>
                  <a:lnTo>
                    <a:pt x="737806" y="361340"/>
                  </a:lnTo>
                  <a:lnTo>
                    <a:pt x="737806" y="412102"/>
                  </a:lnTo>
                  <a:lnTo>
                    <a:pt x="737806" y="491401"/>
                  </a:lnTo>
                  <a:lnTo>
                    <a:pt x="737806" y="536219"/>
                  </a:lnTo>
                  <a:lnTo>
                    <a:pt x="737806" y="615518"/>
                  </a:lnTo>
                  <a:lnTo>
                    <a:pt x="658507" y="615518"/>
                  </a:lnTo>
                  <a:lnTo>
                    <a:pt x="658507" y="536219"/>
                  </a:lnTo>
                  <a:lnTo>
                    <a:pt x="737806" y="536219"/>
                  </a:lnTo>
                  <a:lnTo>
                    <a:pt x="737806" y="491401"/>
                  </a:lnTo>
                  <a:lnTo>
                    <a:pt x="658507" y="491401"/>
                  </a:lnTo>
                  <a:lnTo>
                    <a:pt x="658507" y="412115"/>
                  </a:lnTo>
                  <a:lnTo>
                    <a:pt x="737806" y="412102"/>
                  </a:lnTo>
                  <a:lnTo>
                    <a:pt x="737806" y="361340"/>
                  </a:lnTo>
                  <a:lnTo>
                    <a:pt x="610247" y="361340"/>
                  </a:lnTo>
                  <a:lnTo>
                    <a:pt x="610247" y="412115"/>
                  </a:lnTo>
                  <a:lnTo>
                    <a:pt x="610247" y="491413"/>
                  </a:lnTo>
                  <a:lnTo>
                    <a:pt x="610247" y="536219"/>
                  </a:lnTo>
                  <a:lnTo>
                    <a:pt x="610247" y="615518"/>
                  </a:lnTo>
                  <a:lnTo>
                    <a:pt x="530948" y="615518"/>
                  </a:lnTo>
                  <a:lnTo>
                    <a:pt x="530948" y="536219"/>
                  </a:lnTo>
                  <a:lnTo>
                    <a:pt x="610247" y="536219"/>
                  </a:lnTo>
                  <a:lnTo>
                    <a:pt x="610247" y="491413"/>
                  </a:lnTo>
                  <a:lnTo>
                    <a:pt x="530948" y="491413"/>
                  </a:lnTo>
                  <a:lnTo>
                    <a:pt x="530948" y="435381"/>
                  </a:lnTo>
                  <a:lnTo>
                    <a:pt x="530948" y="412115"/>
                  </a:lnTo>
                  <a:lnTo>
                    <a:pt x="610247" y="412115"/>
                  </a:lnTo>
                  <a:lnTo>
                    <a:pt x="610247" y="361340"/>
                  </a:lnTo>
                  <a:lnTo>
                    <a:pt x="542607" y="361340"/>
                  </a:lnTo>
                  <a:lnTo>
                    <a:pt x="508050" y="326771"/>
                  </a:lnTo>
                  <a:lnTo>
                    <a:pt x="454240" y="272973"/>
                  </a:lnTo>
                  <a:lnTo>
                    <a:pt x="454240" y="381076"/>
                  </a:lnTo>
                  <a:lnTo>
                    <a:pt x="449973" y="402209"/>
                  </a:lnTo>
                  <a:lnTo>
                    <a:pt x="438327" y="419468"/>
                  </a:lnTo>
                  <a:lnTo>
                    <a:pt x="421068" y="431114"/>
                  </a:lnTo>
                  <a:lnTo>
                    <a:pt x="399935" y="435381"/>
                  </a:lnTo>
                  <a:lnTo>
                    <a:pt x="378802" y="431114"/>
                  </a:lnTo>
                  <a:lnTo>
                    <a:pt x="361543" y="419468"/>
                  </a:lnTo>
                  <a:lnTo>
                    <a:pt x="356577" y="412115"/>
                  </a:lnTo>
                  <a:lnTo>
                    <a:pt x="349897" y="402209"/>
                  </a:lnTo>
                  <a:lnTo>
                    <a:pt x="345630" y="381076"/>
                  </a:lnTo>
                  <a:lnTo>
                    <a:pt x="349897" y="359943"/>
                  </a:lnTo>
                  <a:lnTo>
                    <a:pt x="361543" y="342684"/>
                  </a:lnTo>
                  <a:lnTo>
                    <a:pt x="378802" y="331038"/>
                  </a:lnTo>
                  <a:lnTo>
                    <a:pt x="399935" y="326771"/>
                  </a:lnTo>
                  <a:lnTo>
                    <a:pt x="421068" y="331038"/>
                  </a:lnTo>
                  <a:lnTo>
                    <a:pt x="438327" y="342684"/>
                  </a:lnTo>
                  <a:lnTo>
                    <a:pt x="449973" y="359943"/>
                  </a:lnTo>
                  <a:lnTo>
                    <a:pt x="454240" y="381076"/>
                  </a:lnTo>
                  <a:lnTo>
                    <a:pt x="454240" y="272973"/>
                  </a:lnTo>
                  <a:lnTo>
                    <a:pt x="399923" y="218655"/>
                  </a:lnTo>
                  <a:lnTo>
                    <a:pt x="268922" y="349681"/>
                  </a:lnTo>
                  <a:lnTo>
                    <a:pt x="268922" y="412115"/>
                  </a:lnTo>
                  <a:lnTo>
                    <a:pt x="268922" y="491413"/>
                  </a:lnTo>
                  <a:lnTo>
                    <a:pt x="268922" y="536219"/>
                  </a:lnTo>
                  <a:lnTo>
                    <a:pt x="268922" y="615518"/>
                  </a:lnTo>
                  <a:lnTo>
                    <a:pt x="189623" y="615518"/>
                  </a:lnTo>
                  <a:lnTo>
                    <a:pt x="189623" y="536219"/>
                  </a:lnTo>
                  <a:lnTo>
                    <a:pt x="268922" y="536219"/>
                  </a:lnTo>
                  <a:lnTo>
                    <a:pt x="268922" y="491413"/>
                  </a:lnTo>
                  <a:lnTo>
                    <a:pt x="189623" y="491413"/>
                  </a:lnTo>
                  <a:lnTo>
                    <a:pt x="189623" y="412115"/>
                  </a:lnTo>
                  <a:lnTo>
                    <a:pt x="268922" y="412115"/>
                  </a:lnTo>
                  <a:lnTo>
                    <a:pt x="268922" y="349681"/>
                  </a:lnTo>
                  <a:lnTo>
                    <a:pt x="257263" y="361340"/>
                  </a:lnTo>
                  <a:lnTo>
                    <a:pt x="141351" y="361340"/>
                  </a:lnTo>
                  <a:lnTo>
                    <a:pt x="141351" y="412115"/>
                  </a:lnTo>
                  <a:lnTo>
                    <a:pt x="141351" y="491413"/>
                  </a:lnTo>
                  <a:lnTo>
                    <a:pt x="141351" y="536219"/>
                  </a:lnTo>
                  <a:lnTo>
                    <a:pt x="141351" y="615518"/>
                  </a:lnTo>
                  <a:lnTo>
                    <a:pt x="62064" y="615518"/>
                  </a:lnTo>
                  <a:lnTo>
                    <a:pt x="62064" y="536219"/>
                  </a:lnTo>
                  <a:lnTo>
                    <a:pt x="141351" y="536219"/>
                  </a:lnTo>
                  <a:lnTo>
                    <a:pt x="141351" y="491413"/>
                  </a:lnTo>
                  <a:lnTo>
                    <a:pt x="62064" y="491413"/>
                  </a:lnTo>
                  <a:lnTo>
                    <a:pt x="62064" y="412115"/>
                  </a:lnTo>
                  <a:lnTo>
                    <a:pt x="141351" y="412115"/>
                  </a:lnTo>
                  <a:lnTo>
                    <a:pt x="141351" y="361340"/>
                  </a:lnTo>
                  <a:lnTo>
                    <a:pt x="12" y="361340"/>
                  </a:lnTo>
                  <a:lnTo>
                    <a:pt x="12" y="681774"/>
                  </a:lnTo>
                  <a:lnTo>
                    <a:pt x="332714" y="681774"/>
                  </a:lnTo>
                  <a:lnTo>
                    <a:pt x="332714" y="615518"/>
                  </a:lnTo>
                  <a:lnTo>
                    <a:pt x="332714" y="587933"/>
                  </a:lnTo>
                  <a:lnTo>
                    <a:pt x="337997" y="561771"/>
                  </a:lnTo>
                  <a:lnTo>
                    <a:pt x="352399" y="540397"/>
                  </a:lnTo>
                  <a:lnTo>
                    <a:pt x="358597" y="536219"/>
                  </a:lnTo>
                  <a:lnTo>
                    <a:pt x="373773" y="525983"/>
                  </a:lnTo>
                  <a:lnTo>
                    <a:pt x="399948" y="520700"/>
                  </a:lnTo>
                  <a:lnTo>
                    <a:pt x="426110" y="525983"/>
                  </a:lnTo>
                  <a:lnTo>
                    <a:pt x="447484" y="540397"/>
                  </a:lnTo>
                  <a:lnTo>
                    <a:pt x="461899" y="561771"/>
                  </a:lnTo>
                  <a:lnTo>
                    <a:pt x="467182" y="587933"/>
                  </a:lnTo>
                  <a:lnTo>
                    <a:pt x="467182" y="681774"/>
                  </a:lnTo>
                  <a:lnTo>
                    <a:pt x="799858" y="681774"/>
                  </a:lnTo>
                  <a:lnTo>
                    <a:pt x="799858" y="412102"/>
                  </a:lnTo>
                  <a:lnTo>
                    <a:pt x="799858" y="361340"/>
                  </a:lnTo>
                  <a:close/>
                </a:path>
                <a:path w="800100" h="681989">
                  <a:moveTo>
                    <a:pt x="799871" y="301815"/>
                  </a:moveTo>
                  <a:lnTo>
                    <a:pt x="713663" y="211277"/>
                  </a:lnTo>
                  <a:lnTo>
                    <a:pt x="490778" y="211277"/>
                  </a:lnTo>
                  <a:lnTo>
                    <a:pt x="408546" y="129044"/>
                  </a:lnTo>
                  <a:lnTo>
                    <a:pt x="408546" y="3873"/>
                  </a:lnTo>
                  <a:lnTo>
                    <a:pt x="404685" y="0"/>
                  </a:lnTo>
                  <a:lnTo>
                    <a:pt x="395160" y="0"/>
                  </a:lnTo>
                  <a:lnTo>
                    <a:pt x="391299" y="3873"/>
                  </a:lnTo>
                  <a:lnTo>
                    <a:pt x="391299" y="129044"/>
                  </a:lnTo>
                  <a:lnTo>
                    <a:pt x="309079" y="211277"/>
                  </a:lnTo>
                  <a:lnTo>
                    <a:pt x="86207" y="211277"/>
                  </a:lnTo>
                  <a:lnTo>
                    <a:pt x="0" y="301815"/>
                  </a:lnTo>
                  <a:lnTo>
                    <a:pt x="0" y="323329"/>
                  </a:lnTo>
                  <a:lnTo>
                    <a:pt x="247675" y="323329"/>
                  </a:lnTo>
                  <a:lnTo>
                    <a:pt x="399935" y="171056"/>
                  </a:lnTo>
                  <a:lnTo>
                    <a:pt x="552196" y="323329"/>
                  </a:lnTo>
                  <a:lnTo>
                    <a:pt x="799871" y="323329"/>
                  </a:lnTo>
                  <a:lnTo>
                    <a:pt x="799871" y="301815"/>
                  </a:lnTo>
                  <a:close/>
                </a:path>
              </a:pathLst>
            </a:custGeom>
            <a:solidFill>
              <a:srgbClr val="56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333" y="4879068"/>
              <a:ext cx="117588" cy="106650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664430" y="5030158"/>
            <a:ext cx="903605" cy="541020"/>
          </a:xfrm>
          <a:custGeom>
            <a:avLst/>
            <a:gdLst/>
            <a:ahLst/>
            <a:cxnLst/>
            <a:rect l="l" t="t" r="r" b="b"/>
            <a:pathLst>
              <a:path w="903604" h="541020">
                <a:moveTo>
                  <a:pt x="84594" y="412838"/>
                </a:moveTo>
                <a:lnTo>
                  <a:pt x="82994" y="406552"/>
                </a:lnTo>
                <a:lnTo>
                  <a:pt x="61379" y="366610"/>
                </a:lnTo>
                <a:lnTo>
                  <a:pt x="61429" y="213461"/>
                </a:lnTo>
                <a:lnTo>
                  <a:pt x="30772" y="202590"/>
                </a:lnTo>
                <a:lnTo>
                  <a:pt x="30772" y="366610"/>
                </a:lnTo>
                <a:lnTo>
                  <a:pt x="9194" y="406552"/>
                </a:lnTo>
                <a:lnTo>
                  <a:pt x="7607" y="412838"/>
                </a:lnTo>
                <a:lnTo>
                  <a:pt x="7607" y="421424"/>
                </a:lnTo>
                <a:lnTo>
                  <a:pt x="10629" y="436410"/>
                </a:lnTo>
                <a:lnTo>
                  <a:pt x="18884" y="448640"/>
                </a:lnTo>
                <a:lnTo>
                  <a:pt x="31115" y="456895"/>
                </a:lnTo>
                <a:lnTo>
                  <a:pt x="46101" y="459917"/>
                </a:lnTo>
                <a:lnTo>
                  <a:pt x="61087" y="456895"/>
                </a:lnTo>
                <a:lnTo>
                  <a:pt x="73329" y="448640"/>
                </a:lnTo>
                <a:lnTo>
                  <a:pt x="81572" y="436410"/>
                </a:lnTo>
                <a:lnTo>
                  <a:pt x="84594" y="421424"/>
                </a:lnTo>
                <a:lnTo>
                  <a:pt x="84594" y="412838"/>
                </a:lnTo>
                <a:close/>
              </a:path>
              <a:path w="903604" h="541020">
                <a:moveTo>
                  <a:pt x="727684" y="263271"/>
                </a:moveTo>
                <a:lnTo>
                  <a:pt x="496074" y="335407"/>
                </a:lnTo>
                <a:lnTo>
                  <a:pt x="474078" y="340474"/>
                </a:lnTo>
                <a:lnTo>
                  <a:pt x="451700" y="342163"/>
                </a:lnTo>
                <a:lnTo>
                  <a:pt x="429310" y="340474"/>
                </a:lnTo>
                <a:lnTo>
                  <a:pt x="407327" y="335407"/>
                </a:lnTo>
                <a:lnTo>
                  <a:pt x="175717" y="263271"/>
                </a:lnTo>
                <a:lnTo>
                  <a:pt x="175717" y="469252"/>
                </a:lnTo>
                <a:lnTo>
                  <a:pt x="211391" y="510717"/>
                </a:lnTo>
                <a:lnTo>
                  <a:pt x="252018" y="532015"/>
                </a:lnTo>
                <a:lnTo>
                  <a:pt x="323507" y="539864"/>
                </a:lnTo>
                <a:lnTo>
                  <a:pt x="451700" y="540981"/>
                </a:lnTo>
                <a:lnTo>
                  <a:pt x="587730" y="529767"/>
                </a:lnTo>
                <a:lnTo>
                  <a:pt x="672274" y="505117"/>
                </a:lnTo>
                <a:lnTo>
                  <a:pt x="715530" y="480453"/>
                </a:lnTo>
                <a:lnTo>
                  <a:pt x="727684" y="469252"/>
                </a:lnTo>
                <a:lnTo>
                  <a:pt x="727684" y="263271"/>
                </a:lnTo>
                <a:close/>
              </a:path>
              <a:path w="903604" h="541020">
                <a:moveTo>
                  <a:pt x="903389" y="137083"/>
                </a:moveTo>
                <a:lnTo>
                  <a:pt x="503745" y="6515"/>
                </a:lnTo>
                <a:lnTo>
                  <a:pt x="451700" y="0"/>
                </a:lnTo>
                <a:lnTo>
                  <a:pt x="423976" y="1625"/>
                </a:lnTo>
                <a:lnTo>
                  <a:pt x="399656" y="6515"/>
                </a:lnTo>
                <a:lnTo>
                  <a:pt x="21463" y="121285"/>
                </a:lnTo>
                <a:lnTo>
                  <a:pt x="5372" y="128663"/>
                </a:lnTo>
                <a:lnTo>
                  <a:pt x="0" y="137083"/>
                </a:lnTo>
                <a:lnTo>
                  <a:pt x="5372" y="145491"/>
                </a:lnTo>
                <a:lnTo>
                  <a:pt x="21463" y="152869"/>
                </a:lnTo>
                <a:lnTo>
                  <a:pt x="399656" y="267627"/>
                </a:lnTo>
                <a:lnTo>
                  <a:pt x="423976" y="272516"/>
                </a:lnTo>
                <a:lnTo>
                  <a:pt x="451700" y="274154"/>
                </a:lnTo>
                <a:lnTo>
                  <a:pt x="479437" y="272516"/>
                </a:lnTo>
                <a:lnTo>
                  <a:pt x="503745" y="267627"/>
                </a:lnTo>
                <a:lnTo>
                  <a:pt x="881926" y="152869"/>
                </a:lnTo>
                <a:lnTo>
                  <a:pt x="898029" y="145491"/>
                </a:lnTo>
                <a:lnTo>
                  <a:pt x="903389" y="137083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13535" y="4827746"/>
            <a:ext cx="810895" cy="712470"/>
          </a:xfrm>
          <a:custGeom>
            <a:avLst/>
            <a:gdLst/>
            <a:ahLst/>
            <a:cxnLst/>
            <a:rect l="l" t="t" r="r" b="b"/>
            <a:pathLst>
              <a:path w="810895" h="712470">
                <a:moveTo>
                  <a:pt x="225577" y="210731"/>
                </a:moveTo>
                <a:lnTo>
                  <a:pt x="221437" y="207594"/>
                </a:lnTo>
                <a:lnTo>
                  <a:pt x="217678" y="204025"/>
                </a:lnTo>
                <a:lnTo>
                  <a:pt x="214350" y="200088"/>
                </a:lnTo>
                <a:lnTo>
                  <a:pt x="55791" y="630072"/>
                </a:lnTo>
                <a:lnTo>
                  <a:pt x="60502" y="630618"/>
                </a:lnTo>
                <a:lnTo>
                  <a:pt x="65265" y="631418"/>
                </a:lnTo>
                <a:lnTo>
                  <a:pt x="70053" y="632472"/>
                </a:lnTo>
                <a:lnTo>
                  <a:pt x="225577" y="210731"/>
                </a:lnTo>
                <a:close/>
              </a:path>
              <a:path w="810895" h="712470">
                <a:moveTo>
                  <a:pt x="250063" y="222504"/>
                </a:moveTo>
                <a:lnTo>
                  <a:pt x="245440" y="221322"/>
                </a:lnTo>
                <a:lnTo>
                  <a:pt x="241007" y="219684"/>
                </a:lnTo>
                <a:lnTo>
                  <a:pt x="236728" y="217576"/>
                </a:lnTo>
                <a:lnTo>
                  <a:pt x="82486" y="635812"/>
                </a:lnTo>
                <a:lnTo>
                  <a:pt x="87020" y="637247"/>
                </a:lnTo>
                <a:lnTo>
                  <a:pt x="91465" y="638873"/>
                </a:lnTo>
                <a:lnTo>
                  <a:pt x="95834" y="640740"/>
                </a:lnTo>
                <a:lnTo>
                  <a:pt x="250063" y="222504"/>
                </a:lnTo>
                <a:close/>
              </a:path>
              <a:path w="810895" h="712470">
                <a:moveTo>
                  <a:pt x="278434" y="223723"/>
                </a:moveTo>
                <a:lnTo>
                  <a:pt x="273354" y="224548"/>
                </a:lnTo>
                <a:lnTo>
                  <a:pt x="268173" y="224840"/>
                </a:lnTo>
                <a:lnTo>
                  <a:pt x="262991" y="224523"/>
                </a:lnTo>
                <a:lnTo>
                  <a:pt x="107467" y="646264"/>
                </a:lnTo>
                <a:lnTo>
                  <a:pt x="111785" y="648576"/>
                </a:lnTo>
                <a:lnTo>
                  <a:pt x="115938" y="651052"/>
                </a:lnTo>
                <a:lnTo>
                  <a:pt x="119875" y="653707"/>
                </a:lnTo>
                <a:lnTo>
                  <a:pt x="278028" y="224840"/>
                </a:lnTo>
                <a:lnTo>
                  <a:pt x="278434" y="223723"/>
                </a:lnTo>
                <a:close/>
              </a:path>
              <a:path w="810895" h="712470">
                <a:moveTo>
                  <a:pt x="329806" y="227761"/>
                </a:moveTo>
                <a:lnTo>
                  <a:pt x="301218" y="217208"/>
                </a:lnTo>
                <a:lnTo>
                  <a:pt x="132067" y="675906"/>
                </a:lnTo>
                <a:lnTo>
                  <a:pt x="33756" y="639660"/>
                </a:lnTo>
                <a:lnTo>
                  <a:pt x="202907" y="180962"/>
                </a:lnTo>
                <a:lnTo>
                  <a:pt x="174320" y="170421"/>
                </a:lnTo>
                <a:lnTo>
                  <a:pt x="1701" y="638505"/>
                </a:lnTo>
                <a:lnTo>
                  <a:pt x="0" y="647725"/>
                </a:lnTo>
                <a:lnTo>
                  <a:pt x="1460" y="656323"/>
                </a:lnTo>
                <a:lnTo>
                  <a:pt x="5727" y="663346"/>
                </a:lnTo>
                <a:lnTo>
                  <a:pt x="12458" y="667829"/>
                </a:lnTo>
                <a:lnTo>
                  <a:pt x="129984" y="711161"/>
                </a:lnTo>
                <a:lnTo>
                  <a:pt x="138010" y="712127"/>
                </a:lnTo>
                <a:lnTo>
                  <a:pt x="145808" y="709561"/>
                </a:lnTo>
                <a:lnTo>
                  <a:pt x="152501" y="703961"/>
                </a:lnTo>
                <a:lnTo>
                  <a:pt x="157200" y="695833"/>
                </a:lnTo>
                <a:lnTo>
                  <a:pt x="164541" y="675906"/>
                </a:lnTo>
                <a:lnTo>
                  <a:pt x="329806" y="227761"/>
                </a:lnTo>
                <a:close/>
              </a:path>
              <a:path w="810895" h="712470">
                <a:moveTo>
                  <a:pt x="487426" y="55054"/>
                </a:moveTo>
                <a:lnTo>
                  <a:pt x="467194" y="15303"/>
                </a:lnTo>
                <a:lnTo>
                  <a:pt x="431482" y="1574"/>
                </a:lnTo>
                <a:lnTo>
                  <a:pt x="421576" y="88"/>
                </a:lnTo>
                <a:lnTo>
                  <a:pt x="421436" y="63"/>
                </a:lnTo>
                <a:lnTo>
                  <a:pt x="413651" y="88"/>
                </a:lnTo>
                <a:lnTo>
                  <a:pt x="410311" y="0"/>
                </a:lnTo>
                <a:lnTo>
                  <a:pt x="406463" y="63"/>
                </a:lnTo>
                <a:lnTo>
                  <a:pt x="398513" y="787"/>
                </a:lnTo>
                <a:lnTo>
                  <a:pt x="396265" y="1397"/>
                </a:lnTo>
                <a:lnTo>
                  <a:pt x="396608" y="4902"/>
                </a:lnTo>
                <a:lnTo>
                  <a:pt x="404393" y="8407"/>
                </a:lnTo>
                <a:lnTo>
                  <a:pt x="404939" y="21132"/>
                </a:lnTo>
                <a:lnTo>
                  <a:pt x="416420" y="60071"/>
                </a:lnTo>
                <a:lnTo>
                  <a:pt x="444563" y="67094"/>
                </a:lnTo>
                <a:lnTo>
                  <a:pt x="456285" y="67703"/>
                </a:lnTo>
                <a:lnTo>
                  <a:pt x="467207" y="70319"/>
                </a:lnTo>
                <a:lnTo>
                  <a:pt x="475424" y="76682"/>
                </a:lnTo>
                <a:lnTo>
                  <a:pt x="482739" y="71589"/>
                </a:lnTo>
                <a:lnTo>
                  <a:pt x="486397" y="64020"/>
                </a:lnTo>
                <a:lnTo>
                  <a:pt x="487426" y="55054"/>
                </a:lnTo>
                <a:close/>
              </a:path>
              <a:path w="810895" h="712470">
                <a:moveTo>
                  <a:pt x="635889" y="216623"/>
                </a:moveTo>
                <a:lnTo>
                  <a:pt x="633425" y="179501"/>
                </a:lnTo>
                <a:lnTo>
                  <a:pt x="621715" y="146977"/>
                </a:lnTo>
                <a:lnTo>
                  <a:pt x="602195" y="120853"/>
                </a:lnTo>
                <a:lnTo>
                  <a:pt x="599084" y="118706"/>
                </a:lnTo>
                <a:lnTo>
                  <a:pt x="578472" y="104432"/>
                </a:lnTo>
                <a:lnTo>
                  <a:pt x="576275" y="102908"/>
                </a:lnTo>
                <a:lnTo>
                  <a:pt x="556615" y="95872"/>
                </a:lnTo>
                <a:lnTo>
                  <a:pt x="540448" y="94576"/>
                </a:lnTo>
                <a:lnTo>
                  <a:pt x="525157" y="97840"/>
                </a:lnTo>
                <a:lnTo>
                  <a:pt x="508139" y="104432"/>
                </a:lnTo>
                <a:lnTo>
                  <a:pt x="508139" y="104025"/>
                </a:lnTo>
                <a:lnTo>
                  <a:pt x="508101" y="91732"/>
                </a:lnTo>
                <a:lnTo>
                  <a:pt x="510019" y="76682"/>
                </a:lnTo>
                <a:lnTo>
                  <a:pt x="514921" y="61163"/>
                </a:lnTo>
                <a:lnTo>
                  <a:pt x="524014" y="46621"/>
                </a:lnTo>
                <a:lnTo>
                  <a:pt x="524408" y="37642"/>
                </a:lnTo>
                <a:lnTo>
                  <a:pt x="513638" y="32219"/>
                </a:lnTo>
                <a:lnTo>
                  <a:pt x="508444" y="35166"/>
                </a:lnTo>
                <a:lnTo>
                  <a:pt x="497967" y="52336"/>
                </a:lnTo>
                <a:lnTo>
                  <a:pt x="493064" y="70650"/>
                </a:lnTo>
                <a:lnTo>
                  <a:pt x="492163" y="88442"/>
                </a:lnTo>
                <a:lnTo>
                  <a:pt x="493712" y="104025"/>
                </a:lnTo>
                <a:lnTo>
                  <a:pt x="476999" y="97637"/>
                </a:lnTo>
                <a:lnTo>
                  <a:pt x="465696" y="95338"/>
                </a:lnTo>
                <a:lnTo>
                  <a:pt x="465696" y="121361"/>
                </a:lnTo>
                <a:lnTo>
                  <a:pt x="461073" y="122148"/>
                </a:lnTo>
                <a:lnTo>
                  <a:pt x="416394" y="165328"/>
                </a:lnTo>
                <a:lnTo>
                  <a:pt x="407822" y="218198"/>
                </a:lnTo>
                <a:lnTo>
                  <a:pt x="408901" y="228574"/>
                </a:lnTo>
                <a:lnTo>
                  <a:pt x="410870" y="238950"/>
                </a:lnTo>
                <a:lnTo>
                  <a:pt x="413677" y="249186"/>
                </a:lnTo>
                <a:lnTo>
                  <a:pt x="417296" y="259181"/>
                </a:lnTo>
                <a:lnTo>
                  <a:pt x="407860" y="246189"/>
                </a:lnTo>
                <a:lnTo>
                  <a:pt x="400608" y="231736"/>
                </a:lnTo>
                <a:lnTo>
                  <a:pt x="395693" y="216433"/>
                </a:lnTo>
                <a:lnTo>
                  <a:pt x="393319" y="200850"/>
                </a:lnTo>
                <a:lnTo>
                  <a:pt x="394538" y="178015"/>
                </a:lnTo>
                <a:lnTo>
                  <a:pt x="413994" y="137490"/>
                </a:lnTo>
                <a:lnTo>
                  <a:pt x="450748" y="118706"/>
                </a:lnTo>
                <a:lnTo>
                  <a:pt x="458190" y="119202"/>
                </a:lnTo>
                <a:lnTo>
                  <a:pt x="465696" y="121361"/>
                </a:lnTo>
                <a:lnTo>
                  <a:pt x="465696" y="95338"/>
                </a:lnTo>
                <a:lnTo>
                  <a:pt x="426351" y="103009"/>
                </a:lnTo>
                <a:lnTo>
                  <a:pt x="381063" y="147091"/>
                </a:lnTo>
                <a:lnTo>
                  <a:pt x="366941" y="216623"/>
                </a:lnTo>
                <a:lnTo>
                  <a:pt x="378434" y="264083"/>
                </a:lnTo>
                <a:lnTo>
                  <a:pt x="403644" y="302856"/>
                </a:lnTo>
                <a:lnTo>
                  <a:pt x="438937" y="328993"/>
                </a:lnTo>
                <a:lnTo>
                  <a:pt x="480644" y="338582"/>
                </a:lnTo>
                <a:lnTo>
                  <a:pt x="487807" y="338582"/>
                </a:lnTo>
                <a:lnTo>
                  <a:pt x="494753" y="332752"/>
                </a:lnTo>
                <a:lnTo>
                  <a:pt x="501408" y="331190"/>
                </a:lnTo>
                <a:lnTo>
                  <a:pt x="508076" y="332752"/>
                </a:lnTo>
                <a:lnTo>
                  <a:pt x="515023" y="338582"/>
                </a:lnTo>
                <a:lnTo>
                  <a:pt x="522185" y="338582"/>
                </a:lnTo>
                <a:lnTo>
                  <a:pt x="554304" y="331190"/>
                </a:lnTo>
                <a:lnTo>
                  <a:pt x="563892" y="328993"/>
                </a:lnTo>
                <a:lnTo>
                  <a:pt x="599186" y="302856"/>
                </a:lnTo>
                <a:lnTo>
                  <a:pt x="624408" y="264083"/>
                </a:lnTo>
                <a:lnTo>
                  <a:pt x="625589" y="259181"/>
                </a:lnTo>
                <a:lnTo>
                  <a:pt x="635889" y="216623"/>
                </a:lnTo>
                <a:close/>
              </a:path>
              <a:path w="810895" h="712470">
                <a:moveTo>
                  <a:pt x="697865" y="427609"/>
                </a:moveTo>
                <a:lnTo>
                  <a:pt x="336550" y="427609"/>
                </a:lnTo>
                <a:lnTo>
                  <a:pt x="336765" y="432104"/>
                </a:lnTo>
                <a:lnTo>
                  <a:pt x="336765" y="436600"/>
                </a:lnTo>
                <a:lnTo>
                  <a:pt x="336550" y="441109"/>
                </a:lnTo>
                <a:lnTo>
                  <a:pt x="697865" y="441109"/>
                </a:lnTo>
                <a:lnTo>
                  <a:pt x="697395" y="436600"/>
                </a:lnTo>
                <a:lnTo>
                  <a:pt x="697395" y="432104"/>
                </a:lnTo>
                <a:lnTo>
                  <a:pt x="697865" y="427609"/>
                </a:lnTo>
                <a:close/>
              </a:path>
              <a:path w="810895" h="712470">
                <a:moveTo>
                  <a:pt x="706094" y="466763"/>
                </a:moveTo>
                <a:lnTo>
                  <a:pt x="703681" y="462508"/>
                </a:lnTo>
                <a:lnTo>
                  <a:pt x="701687" y="457885"/>
                </a:lnTo>
                <a:lnTo>
                  <a:pt x="700303" y="453263"/>
                </a:lnTo>
                <a:lnTo>
                  <a:pt x="335445" y="453263"/>
                </a:lnTo>
                <a:lnTo>
                  <a:pt x="334784" y="457987"/>
                </a:lnTo>
                <a:lnTo>
                  <a:pt x="333921" y="462508"/>
                </a:lnTo>
                <a:lnTo>
                  <a:pt x="332892" y="466763"/>
                </a:lnTo>
                <a:lnTo>
                  <a:pt x="706094" y="466763"/>
                </a:lnTo>
                <a:close/>
              </a:path>
              <a:path w="810895" h="712470">
                <a:moveTo>
                  <a:pt x="706094" y="401967"/>
                </a:moveTo>
                <a:lnTo>
                  <a:pt x="332892" y="401967"/>
                </a:lnTo>
                <a:lnTo>
                  <a:pt x="333959" y="406323"/>
                </a:lnTo>
                <a:lnTo>
                  <a:pt x="334797" y="410832"/>
                </a:lnTo>
                <a:lnTo>
                  <a:pt x="335445" y="415442"/>
                </a:lnTo>
                <a:lnTo>
                  <a:pt x="700303" y="415442"/>
                </a:lnTo>
                <a:lnTo>
                  <a:pt x="701738" y="410730"/>
                </a:lnTo>
                <a:lnTo>
                  <a:pt x="703681" y="406209"/>
                </a:lnTo>
                <a:lnTo>
                  <a:pt x="706094" y="401967"/>
                </a:lnTo>
                <a:close/>
              </a:path>
              <a:path w="810895" h="712470">
                <a:moveTo>
                  <a:pt x="719353" y="356577"/>
                </a:moveTo>
                <a:lnTo>
                  <a:pt x="307644" y="356577"/>
                </a:lnTo>
                <a:lnTo>
                  <a:pt x="298869" y="358089"/>
                </a:lnTo>
                <a:lnTo>
                  <a:pt x="291693" y="362216"/>
                </a:lnTo>
                <a:lnTo>
                  <a:pt x="286842" y="368325"/>
                </a:lnTo>
                <a:lnTo>
                  <a:pt x="285064" y="375780"/>
                </a:lnTo>
                <a:lnTo>
                  <a:pt x="285064" y="494614"/>
                </a:lnTo>
                <a:lnTo>
                  <a:pt x="286842" y="502081"/>
                </a:lnTo>
                <a:lnTo>
                  <a:pt x="291693" y="508177"/>
                </a:lnTo>
                <a:lnTo>
                  <a:pt x="298869" y="512305"/>
                </a:lnTo>
                <a:lnTo>
                  <a:pt x="307644" y="513816"/>
                </a:lnTo>
                <a:lnTo>
                  <a:pt x="719353" y="513816"/>
                </a:lnTo>
                <a:lnTo>
                  <a:pt x="719353" y="484898"/>
                </a:lnTo>
                <a:lnTo>
                  <a:pt x="317119" y="484898"/>
                </a:lnTo>
                <a:lnTo>
                  <a:pt x="317119" y="385495"/>
                </a:lnTo>
                <a:lnTo>
                  <a:pt x="719353" y="385495"/>
                </a:lnTo>
                <a:lnTo>
                  <a:pt x="719353" y="356577"/>
                </a:lnTo>
                <a:close/>
              </a:path>
              <a:path w="810895" h="712470">
                <a:moveTo>
                  <a:pt x="751674" y="613295"/>
                </a:moveTo>
                <a:lnTo>
                  <a:pt x="282003" y="613295"/>
                </a:lnTo>
                <a:lnTo>
                  <a:pt x="282524" y="618477"/>
                </a:lnTo>
                <a:lnTo>
                  <a:pt x="282524" y="623620"/>
                </a:lnTo>
                <a:lnTo>
                  <a:pt x="282003" y="628777"/>
                </a:lnTo>
                <a:lnTo>
                  <a:pt x="751674" y="628777"/>
                </a:lnTo>
                <a:lnTo>
                  <a:pt x="751433" y="623620"/>
                </a:lnTo>
                <a:lnTo>
                  <a:pt x="751433" y="618477"/>
                </a:lnTo>
                <a:lnTo>
                  <a:pt x="751674" y="613295"/>
                </a:lnTo>
                <a:close/>
              </a:path>
              <a:path w="810895" h="712470">
                <a:moveTo>
                  <a:pt x="755865" y="658202"/>
                </a:moveTo>
                <a:lnTo>
                  <a:pt x="754646" y="653173"/>
                </a:lnTo>
                <a:lnTo>
                  <a:pt x="753668" y="648017"/>
                </a:lnTo>
                <a:lnTo>
                  <a:pt x="752944" y="642721"/>
                </a:lnTo>
                <a:lnTo>
                  <a:pt x="279196" y="642721"/>
                </a:lnTo>
                <a:lnTo>
                  <a:pt x="277558" y="648144"/>
                </a:lnTo>
                <a:lnTo>
                  <a:pt x="275323" y="653313"/>
                </a:lnTo>
                <a:lnTo>
                  <a:pt x="272554" y="658202"/>
                </a:lnTo>
                <a:lnTo>
                  <a:pt x="755865" y="658202"/>
                </a:lnTo>
                <a:close/>
              </a:path>
              <a:path w="810895" h="712470">
                <a:moveTo>
                  <a:pt x="755865" y="583895"/>
                </a:moveTo>
                <a:lnTo>
                  <a:pt x="272554" y="583895"/>
                </a:lnTo>
                <a:lnTo>
                  <a:pt x="275323" y="588784"/>
                </a:lnTo>
                <a:lnTo>
                  <a:pt x="277545" y="593953"/>
                </a:lnTo>
                <a:lnTo>
                  <a:pt x="279196" y="599363"/>
                </a:lnTo>
                <a:lnTo>
                  <a:pt x="752944" y="599363"/>
                </a:lnTo>
                <a:lnTo>
                  <a:pt x="753694" y="593953"/>
                </a:lnTo>
                <a:lnTo>
                  <a:pt x="754672" y="588784"/>
                </a:lnTo>
                <a:lnTo>
                  <a:pt x="755865" y="583895"/>
                </a:lnTo>
                <a:close/>
              </a:path>
              <a:path w="810895" h="712470">
                <a:moveTo>
                  <a:pt x="810691" y="553885"/>
                </a:moveTo>
                <a:lnTo>
                  <a:pt x="808659" y="545338"/>
                </a:lnTo>
                <a:lnTo>
                  <a:pt x="803097" y="538340"/>
                </a:lnTo>
                <a:lnTo>
                  <a:pt x="794867" y="533615"/>
                </a:lnTo>
                <a:lnTo>
                  <a:pt x="784809" y="531876"/>
                </a:lnTo>
                <a:lnTo>
                  <a:pt x="257352" y="531876"/>
                </a:lnTo>
                <a:lnTo>
                  <a:pt x="257352" y="565035"/>
                </a:lnTo>
                <a:lnTo>
                  <a:pt x="773938" y="565035"/>
                </a:lnTo>
                <a:lnTo>
                  <a:pt x="773938" y="678980"/>
                </a:lnTo>
                <a:lnTo>
                  <a:pt x="257352" y="678980"/>
                </a:lnTo>
                <a:lnTo>
                  <a:pt x="257352" y="712127"/>
                </a:lnTo>
                <a:lnTo>
                  <a:pt x="784809" y="712127"/>
                </a:lnTo>
                <a:lnTo>
                  <a:pt x="794867" y="710399"/>
                </a:lnTo>
                <a:lnTo>
                  <a:pt x="803097" y="705675"/>
                </a:lnTo>
                <a:lnTo>
                  <a:pt x="808659" y="698677"/>
                </a:lnTo>
                <a:lnTo>
                  <a:pt x="810691" y="690130"/>
                </a:lnTo>
                <a:lnTo>
                  <a:pt x="810691" y="553885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2" y="397"/>
            <a:ext cx="20110613" cy="11312220"/>
          </a:xfrm>
          <a:prstGeom prst="rect">
            <a:avLst/>
          </a:prstGeom>
        </p:spPr>
      </p:pic>
      <p:pic>
        <p:nvPicPr>
          <p:cNvPr id="11" name="Picture 2" descr="cid:image013.png@01CDF251.F312C9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395" y="298820"/>
            <a:ext cx="3828960" cy="14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9BB79D-0713-32A2-55F3-D34334C390CF}"/>
              </a:ext>
            </a:extLst>
          </p:cNvPr>
          <p:cNvSpPr/>
          <p:nvPr/>
        </p:nvSpPr>
        <p:spPr>
          <a:xfrm>
            <a:off x="12359873" y="4791539"/>
            <a:ext cx="6649212" cy="120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5442"/>
            <a:r>
              <a:rPr lang="en-US" sz="3298" b="1" dirty="0">
                <a:solidFill>
                  <a:srgbClr val="5B9BD5">
                    <a:lumMod val="75000"/>
                  </a:srgbClr>
                </a:solidFill>
                <a:latin typeface="Maiandra GD" panose="020E0502030308020204" pitchFamily="34" charset="0"/>
              </a:rPr>
              <a:t>Number of Followers (Aug 2023):</a:t>
            </a:r>
          </a:p>
          <a:p>
            <a:pPr algn="ctr" defTabSz="565442"/>
            <a:r>
              <a:rPr lang="en-US" sz="395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114,300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3C0170-20C0-4CD3-F1D3-28FB8DF0150C}"/>
              </a:ext>
            </a:extLst>
          </p:cNvPr>
          <p:cNvSpPr/>
          <p:nvPr/>
        </p:nvSpPr>
        <p:spPr>
          <a:xfrm>
            <a:off x="711362" y="4735562"/>
            <a:ext cx="7032867" cy="120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5442"/>
            <a:r>
              <a:rPr lang="en-US" sz="3298" b="1" dirty="0">
                <a:solidFill>
                  <a:srgbClr val="5B9BD5">
                    <a:lumMod val="75000"/>
                  </a:srgbClr>
                </a:solidFill>
                <a:latin typeface="Maiandra GD" panose="020E0502030308020204" pitchFamily="34" charset="0"/>
              </a:rPr>
              <a:t>Number of Followers (Aug 2023):</a:t>
            </a:r>
          </a:p>
          <a:p>
            <a:pPr algn="ctr" defTabSz="565442"/>
            <a:r>
              <a:rPr lang="en-US" sz="395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254,000</a:t>
            </a:r>
          </a:p>
        </p:txBody>
      </p:sp>
      <p:pic>
        <p:nvPicPr>
          <p:cNvPr id="12" name="Picture 2" descr="C:\Users\sanani\Desktop\Digital Marketing\Social Media\Spcial Media Analytical\facebook icon.jpg">
            <a:extLst>
              <a:ext uri="{FF2B5EF4-FFF2-40B4-BE49-F238E27FC236}">
                <a16:creationId xmlns:a16="http://schemas.microsoft.com/office/drawing/2014/main" id="{54E3DD2A-88EA-68D0-AE08-FA598AD0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51" y="3419804"/>
            <a:ext cx="3202071" cy="11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6D200-53AF-58FB-0CD5-F677FF89A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3846405" y="6527486"/>
            <a:ext cx="3680244" cy="20701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AFE3AE-A6C4-A45F-CE69-005263C00407}"/>
              </a:ext>
            </a:extLst>
          </p:cNvPr>
          <p:cNvSpPr/>
          <p:nvPr/>
        </p:nvSpPr>
        <p:spPr>
          <a:xfrm>
            <a:off x="12112318" y="9058775"/>
            <a:ext cx="7144320" cy="120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5442"/>
            <a:r>
              <a:rPr lang="en-US" sz="3298" b="1" dirty="0">
                <a:solidFill>
                  <a:srgbClr val="5B9BD5">
                    <a:lumMod val="75000"/>
                  </a:srgbClr>
                </a:solidFill>
                <a:latin typeface="Maiandra GD" panose="020E0502030308020204" pitchFamily="34" charset="0"/>
              </a:rPr>
              <a:t>Number of Followers (Aug 2023):</a:t>
            </a:r>
            <a:endParaRPr lang="ar-JO" sz="3298" b="1" dirty="0">
              <a:solidFill>
                <a:srgbClr val="5B9BD5">
                  <a:lumMod val="75000"/>
                </a:srgbClr>
              </a:solidFill>
              <a:latin typeface="Maiandra GD" panose="020E0502030308020204" pitchFamily="34" charset="0"/>
            </a:endParaRPr>
          </a:p>
          <a:p>
            <a:pPr algn="ctr" defTabSz="565442"/>
            <a:r>
              <a:rPr lang="en-US" sz="3298" b="1" dirty="0">
                <a:solidFill>
                  <a:srgbClr val="5B9BD5">
                    <a:lumMod val="75000"/>
                  </a:srgbClr>
                </a:solidFill>
                <a:latin typeface="Maiandra GD" panose="020E0502030308020204" pitchFamily="34" charset="0"/>
              </a:rPr>
              <a:t> </a:t>
            </a:r>
            <a:r>
              <a:rPr lang="en-US" sz="395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9,708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E0483B-5A08-2877-30AA-5889FC5EC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24" y="7028847"/>
            <a:ext cx="3475651" cy="9435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27F9EF-72C3-378E-E384-11CE33617E89}"/>
              </a:ext>
            </a:extLst>
          </p:cNvPr>
          <p:cNvSpPr/>
          <p:nvPr/>
        </p:nvSpPr>
        <p:spPr>
          <a:xfrm>
            <a:off x="711363" y="9058775"/>
            <a:ext cx="6657862" cy="120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5442"/>
            <a:r>
              <a:rPr lang="en-US" sz="3298" b="1" dirty="0">
                <a:solidFill>
                  <a:srgbClr val="5B9BD5">
                    <a:lumMod val="75000"/>
                  </a:srgbClr>
                </a:solidFill>
                <a:latin typeface="Maiandra GD" panose="020E0502030308020204" pitchFamily="34" charset="0"/>
              </a:rPr>
              <a:t>Number of Followers (Aug 2023):</a:t>
            </a:r>
          </a:p>
          <a:p>
            <a:pPr algn="ctr" defTabSz="565442"/>
            <a:r>
              <a:rPr lang="en-US" sz="395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44,072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F63BE-E1B6-6B84-152D-91199057C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957" y="3247142"/>
            <a:ext cx="1297044" cy="1297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1A4679-D3E0-107A-B5C6-132D0F15B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30" y="4217546"/>
            <a:ext cx="4319240" cy="287425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B8603DF-EA09-0A8B-7C53-627627317F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862" y="257943"/>
            <a:ext cx="19080375" cy="1177339"/>
          </a:xfrm>
          <a:prstGeom prst="rect">
            <a:avLst/>
          </a:prstGeom>
        </p:spPr>
        <p:txBody>
          <a:bodyPr vert="horz" wrap="square" lIns="0" tIns="480153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3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Outreach – Online (INJAZ)</a:t>
            </a:r>
            <a:endParaRPr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9668" y="20491"/>
            <a:ext cx="7745373" cy="112675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Employment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6505" y="2508840"/>
            <a:ext cx="1277366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sz="3300" spc="-13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INJAZ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1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2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employed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sz="3300" spc="-13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sz="3300" spc="-13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1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graduation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(vs.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3300" spc="-5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INJAZ</a:t>
            </a:r>
            <a:r>
              <a:rPr sz="3300" spc="-55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300" spc="-10" dirty="0">
                <a:solidFill>
                  <a:srgbClr val="1056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programs)</a:t>
            </a: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6871" y="4163255"/>
            <a:ext cx="11501293" cy="63253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22123" y="10413724"/>
            <a:ext cx="907796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JO" sz="1650" dirty="0">
                <a:latin typeface="GESSTwoLight-Light"/>
                <a:cs typeface="GESSTwoLight-Light"/>
              </a:rPr>
              <a:t>توزيع المشاركين الذين حصوا على وظيفة حسب المدة الزمنية التي آمضوها بعد التخرج في البحث عن وظيفة</a:t>
            </a:r>
            <a:endParaRPr sz="1650" dirty="0">
              <a:latin typeface="GESSTwoLight-Light"/>
              <a:cs typeface="GESSTwoLight-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0438" y="9332931"/>
            <a:ext cx="1266755" cy="11172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489</Words>
  <Application>Microsoft Office PowerPoint</Application>
  <PresentationFormat>Custom</PresentationFormat>
  <Paragraphs>149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</vt:lpstr>
      <vt:lpstr>GESSTwoLight-Light</vt:lpstr>
      <vt:lpstr>Maiandra GD</vt:lpstr>
      <vt:lpstr>MyriadPro-Semibold</vt:lpstr>
      <vt:lpstr>Office Theme</vt:lpstr>
      <vt:lpstr>PowerPoint Presentation</vt:lpstr>
      <vt:lpstr>PowerPoint Presentation</vt:lpstr>
      <vt:lpstr>Key Milestones</vt:lpstr>
      <vt:lpstr>Thematic Areas and Lenses</vt:lpstr>
      <vt:lpstr>Programs</vt:lpstr>
      <vt:lpstr>PowerPoint Presentation</vt:lpstr>
      <vt:lpstr>Outreach – Executing Partners</vt:lpstr>
      <vt:lpstr>Outreach – Online (INJAZ)</vt:lpstr>
      <vt:lpstr>Impact on Youth Employment</vt:lpstr>
      <vt:lpstr>Impact on Startups Growth</vt:lpstr>
      <vt:lpstr>Partners Network</vt:lpstr>
      <vt:lpstr>Board of Trustees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pppt</dc:title>
  <cp:lastModifiedBy>Sami Sunna</cp:lastModifiedBy>
  <cp:revision>23</cp:revision>
  <dcterms:created xsi:type="dcterms:W3CDTF">2023-09-03T06:48:38Z</dcterms:created>
  <dcterms:modified xsi:type="dcterms:W3CDTF">2023-09-21T10:51:04Z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17.00</vt:lpwstr>
  </property>
</Properties>
</file>