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FA415FA-D077-4CB7-8CBC-8F39C7C517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360" y="2770633"/>
            <a:ext cx="5582412" cy="1325563"/>
          </a:xfrm>
        </p:spPr>
        <p:txBody>
          <a:bodyPr anchor="ctr">
            <a:normAutofit/>
          </a:bodyPr>
          <a:lstStyle>
            <a:lvl1pPr algn="ctr">
              <a:defRPr sz="4800" b="1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484D66F-7657-44F5-BAE9-F676B76CBA7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 flipH="1">
            <a:off x="1" y="0"/>
            <a:ext cx="28503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08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Pattern Blac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47231" y="3260706"/>
            <a:ext cx="5849540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976" y="1975105"/>
            <a:ext cx="6856048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Text Here</a:t>
            </a:r>
          </a:p>
        </p:txBody>
      </p:sp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1979441F-BDF5-41C8-933A-7E284F67033B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5852905"/>
            <a:ext cx="9144000" cy="857250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E4C7544D-BD57-4504-AC5A-951E353C248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5833855"/>
            <a:ext cx="9144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Pattern Whi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C00585D-E155-409A-899A-29BDF4E57F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716577"/>
            <a:ext cx="8001000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accent3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44D9B-AA15-4DB5-AE58-0FA514F6FE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1790699"/>
            <a:ext cx="8001000" cy="68580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066358F-3531-4B96-B041-02BD184014A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5833855"/>
            <a:ext cx="9144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04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 A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E65ED86-A26C-479A-8393-0BFDCBCD4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1783952"/>
            <a:ext cx="8001000" cy="111164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7E4664-9EEE-4A2F-B223-5F295C6B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5964"/>
            <a:ext cx="8000999" cy="646332"/>
          </a:xfrm>
        </p:spPr>
        <p:txBody>
          <a:bodyPr vert="horz" lIns="0" tIns="45720" rIns="91440" bIns="45720" rtlCol="0">
            <a:normAutofit/>
          </a:bodyPr>
          <a:lstStyle>
            <a:lvl1pPr>
              <a:defRPr lang="en-US" sz="4000" dirty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fr-FR"/>
              <a:t>Cliquez pour 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1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E0A9-8984-4AE9-90D8-7585DE053426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2D51-A400-4AC4-B2CD-C32BD482F5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1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E0A9-8984-4AE9-90D8-7585DE053426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2D51-A400-4AC4-B2CD-C32BD482F5E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hoto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1500" y="1905000"/>
            <a:ext cx="4000500" cy="3276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283464" indent="-283464">
              <a:spcBef>
                <a:spcPts val="1000"/>
              </a:spcBef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B1932CF-F265-4AEE-8704-F42C01AFB4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01969" y="715963"/>
            <a:ext cx="3170531" cy="4727907"/>
          </a:xfrm>
          <a:solidFill>
            <a:schemeClr val="accent3">
              <a:lumMod val="75000"/>
            </a:schemeClr>
          </a:solidFill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4D0D78-72DF-43BD-8B4F-DE52DA01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5961"/>
            <a:ext cx="4000500" cy="118903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400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fr-FR"/>
              <a:t>Cliquez pour modifier le style du titre</a:t>
            </a:r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AFD71A9-C105-43A7-88DA-9FFC5174CC1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6000750"/>
            <a:ext cx="91440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59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hoto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1500" y="1905000"/>
            <a:ext cx="4000500" cy="3276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283464" indent="-283464">
              <a:spcBef>
                <a:spcPts val="1000"/>
              </a:spcBef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43500" y="3444081"/>
            <a:ext cx="3429000" cy="2362200"/>
          </a:xfrm>
          <a:solidFill>
            <a:schemeClr val="accent3">
              <a:lumMod val="75000"/>
            </a:schemeClr>
          </a:solidFill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3500" y="715963"/>
            <a:ext cx="3429000" cy="2362200"/>
          </a:xfrm>
          <a:solidFill>
            <a:schemeClr val="accent3">
              <a:lumMod val="75000"/>
            </a:schemeClr>
          </a:solidFill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74AC9B3-247D-45E3-9C91-C248ADAFBAFA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6000750"/>
            <a:ext cx="9144000" cy="85725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B8295CA-882D-4533-80DA-6D6EA0125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5961"/>
            <a:ext cx="4000500" cy="118903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400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fr-FR"/>
              <a:t>Cliquez pour 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92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attern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1500" y="1905000"/>
            <a:ext cx="4857750" cy="3276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283464" indent="-283464">
              <a:spcBef>
                <a:spcPts val="1000"/>
              </a:spcBef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606CCDFE-8488-471E-A2E2-3C7504F25FFB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475405" y="0"/>
            <a:ext cx="2668595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A7A9776-2781-49A6-AD44-CE45C0543F4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286500" y="0"/>
            <a:ext cx="28575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FE0FB-930A-4056-8430-A6353A5DA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5961"/>
            <a:ext cx="4857750" cy="118903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4000"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fr-FR"/>
              <a:t>Cliquez pour 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8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attern Content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1500" y="1905000"/>
            <a:ext cx="4857750" cy="3276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283464" indent="-283464">
              <a:spcBef>
                <a:spcPts val="1000"/>
              </a:spcBef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606CCDFE-8488-471E-A2E2-3C7504F25FFB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475405" y="0"/>
            <a:ext cx="2668595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A7A9776-2781-49A6-AD44-CE45C0543F4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286500" y="0"/>
            <a:ext cx="28575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FE0FB-930A-4056-8430-A6353A5DA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5961"/>
            <a:ext cx="4857750" cy="118903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400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fr-FR"/>
              <a:t>Cliquez pour 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9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attern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00425" y="1905000"/>
            <a:ext cx="5216801" cy="3276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283464" indent="-283464">
              <a:spcBef>
                <a:spcPts val="1000"/>
              </a:spcBef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13" name="Graphic 12" hidden="1">
            <a:extLst>
              <a:ext uri="{FF2B5EF4-FFF2-40B4-BE49-F238E27FC236}">
                <a16:creationId xmlns:a16="http://schemas.microsoft.com/office/drawing/2014/main" id="{8393C3A4-D09E-47EB-B9F0-C1DDDEB3B18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 flipH="1">
            <a:off x="0" y="0"/>
            <a:ext cx="2857500" cy="6858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829B5F1-1C12-4A1B-A83C-BFE17D26D9C0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28575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62E947-C679-46EB-896A-20E35578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424" y="715961"/>
            <a:ext cx="5216801" cy="118903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4000" i="0" cap="none" spc="-50" baseline="0">
                <a:ln w="3175">
                  <a:noFill/>
                </a:ln>
                <a:solidFill>
                  <a:schemeClr val="tx1"/>
                </a:solidFill>
                <a:effectLst/>
                <a:ea typeface="+mn-ea"/>
                <a:cs typeface="Segoe UI" pitchFamily="34" charset="0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fr-FR"/>
              <a:t>Cliquez pour 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56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attern Content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00425" y="1905000"/>
            <a:ext cx="5216801" cy="3276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283464" indent="-283464">
              <a:spcBef>
                <a:spcPts val="1000"/>
              </a:spcBef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13" name="Graphic 12" hidden="1">
            <a:extLst>
              <a:ext uri="{FF2B5EF4-FFF2-40B4-BE49-F238E27FC236}">
                <a16:creationId xmlns:a16="http://schemas.microsoft.com/office/drawing/2014/main" id="{8393C3A4-D09E-47EB-B9F0-C1DDDEB3B18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 flipH="1">
            <a:off x="0" y="0"/>
            <a:ext cx="2857500" cy="6858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829B5F1-1C12-4A1B-A83C-BFE17D26D9C0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28575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62E947-C679-46EB-896A-20E35578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424" y="715961"/>
            <a:ext cx="5216801" cy="118903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4000" i="0" cap="none" spc="-50" baseline="0">
                <a:ln w="3175">
                  <a:noFill/>
                </a:ln>
                <a:solidFill>
                  <a:schemeClr val="accent1"/>
                </a:solidFill>
                <a:effectLst/>
                <a:ea typeface="+mn-ea"/>
                <a:cs typeface="Segoe UI" pitchFamily="34" charset="0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fr-FR"/>
              <a:t>Cliquez pour 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9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56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etti Content Pur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976" y="1975105"/>
            <a:ext cx="6856048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accent3"/>
                </a:solidFill>
                <a:effectLst/>
                <a:latin typeface="+mn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 with border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47231" y="3260706"/>
            <a:ext cx="5849540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EE98737-74D2-46C7-8655-74871A42039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131249"/>
            <a:ext cx="9144000" cy="428625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7146B861-BC3C-4898-95DE-944AB08755D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6340660"/>
            <a:ext cx="91440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4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04" userDrawn="1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16" userDrawn="1">
          <p15:clr>
            <a:srgbClr val="5ACBF0"/>
          </p15:clr>
        </p15:guide>
        <p15:guide id="4" orient="horz" pos="1560" userDrawn="1">
          <p15:clr>
            <a:srgbClr val="5ACBF0"/>
          </p15:clr>
        </p15:guide>
        <p15:guide id="5" orient="horz" pos="393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etti Conten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976" y="1975105"/>
            <a:ext cx="6856048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 with border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47231" y="3260706"/>
            <a:ext cx="5849540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4FBE5B2-2D6A-4DC6-9944-CF3D7EC50A40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131249"/>
            <a:ext cx="9144000" cy="42862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9407BD0-C2EE-44A7-8749-433953FD1FD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6340660"/>
            <a:ext cx="91440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5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4" userDrawn="1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16" userDrawn="1">
          <p15:clr>
            <a:srgbClr val="5ACBF0"/>
          </p15:clr>
        </p15:guide>
        <p15:guide id="4" orient="horz" pos="4128" userDrawn="1">
          <p15:clr>
            <a:srgbClr val="5ACBF0"/>
          </p15:clr>
        </p15:guide>
        <p15:guide id="5" orient="horz" pos="39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E0A9-8984-4AE9-90D8-7585DE053426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2D51-A400-4AC4-B2CD-C32BD482F5E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86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8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8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8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ss.femillitante@gmail.com" TargetMode="External" /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7000" y="990600"/>
            <a:ext cx="5582412" cy="1325563"/>
          </a:xfrm>
        </p:spPr>
        <p:txBody>
          <a:bodyPr/>
          <a:lstStyle/>
          <a:p>
            <a:r>
              <a:rPr lang="ar-MA" dirty="0">
                <a:solidFill>
                  <a:srgbClr val="FFC000"/>
                </a:solidFill>
              </a:rPr>
              <a:t>جمعية المرأة المناضلة</a:t>
            </a:r>
            <a:endParaRPr lang="en-US" dirty="0"/>
          </a:p>
        </p:txBody>
      </p:sp>
      <p:pic>
        <p:nvPicPr>
          <p:cNvPr id="3" name="image6.png" descr="Logo Ass Femme Militante New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971800"/>
            <a:ext cx="21772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6856048" cy="615553"/>
          </a:xfrm>
        </p:spPr>
        <p:txBody>
          <a:bodyPr/>
          <a:lstStyle/>
          <a:p>
            <a:r>
              <a:rPr lang="ar-MA" dirty="0"/>
              <a:t>نبذة عن الجمعية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066800" y="1828800"/>
            <a:ext cx="7010400" cy="342900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MA" dirty="0"/>
              <a:t>هي جمعية نسائية حقوقية مستقلة تأسست يوم 14 فبراير 2009 بمدينة تطوان.</a:t>
            </a:r>
          </a:p>
          <a:p>
            <a:pPr algn="just" rtl="1">
              <a:lnSpc>
                <a:spcPct val="150000"/>
              </a:lnSpc>
            </a:pPr>
            <a:r>
              <a:rPr lang="ar-MA" dirty="0"/>
              <a:t>مرجعيتها كونية تستند على المواثيق الدولية لحقوق الانسان</a:t>
            </a:r>
          </a:p>
          <a:p>
            <a:pPr algn="just" rtl="1">
              <a:lnSpc>
                <a:spcPct val="150000"/>
              </a:lnSpc>
            </a:pPr>
            <a:r>
              <a:rPr lang="ar-MA" dirty="0"/>
              <a:t>من أهدافها :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 الدفاع و الترافع من أجل اقرار الحقوق الأنسانية للنساء بما تقتضيه الشرعة الدولية لحقوق الأنسان.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الترافع من أجل تغيير القوانين الوطنية لتضمن كرامة، حقوق و حريات أكبر للنساء.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المساهمة في اذكاء الوعي و نشر ثقافة المساواة.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تتبع و تقييم السياسات العمومية من زاوية النوع.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endParaRPr lang="ar-MA" dirty="0"/>
          </a:p>
          <a:p>
            <a:pPr algn="r" rtl="1">
              <a:buFont typeface="Arial" pitchFamily="34" charset="0"/>
              <a:buChar char="•"/>
            </a:pPr>
            <a:endParaRPr lang="ar-MA" dirty="0"/>
          </a:p>
          <a:p>
            <a:pPr algn="r" rtl="1">
              <a:buFont typeface="Arial" pitchFamily="34" charset="0"/>
              <a:buChar char="•"/>
            </a:pPr>
            <a:endParaRPr lang="ar-MA" dirty="0"/>
          </a:p>
          <a:p>
            <a:pPr algn="r" rt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856048" cy="615553"/>
          </a:xfrm>
        </p:spPr>
        <p:txBody>
          <a:bodyPr/>
          <a:lstStyle/>
          <a:p>
            <a:r>
              <a:rPr lang="ar-MA" dirty="0"/>
              <a:t>الوسائل المستعملة :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143000" y="1600200"/>
            <a:ext cx="6781799" cy="3886200"/>
          </a:xfrm>
        </p:spPr>
        <p:txBody>
          <a:bodyPr/>
          <a:lstStyle/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الأبحاث الميدانية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العرائض و المذكرات الترافعية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التشبيك و التنسيق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التوثيق و الانتاج الكتابي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الندوات و الموائد المستديرة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ورشات التفكير و التشاور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الدورات التكوينية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التواصل الاجتماعي خاصة فايسبوك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6856048" cy="615553"/>
          </a:xfrm>
        </p:spPr>
        <p:txBody>
          <a:bodyPr/>
          <a:lstStyle/>
          <a:p>
            <a:r>
              <a:rPr lang="ar-MA" dirty="0"/>
              <a:t>اخر المشاريع المنجزة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066800" y="1905000"/>
            <a:ext cx="7162800" cy="3810000"/>
          </a:xfrm>
        </p:spPr>
        <p:txBody>
          <a:bodyPr/>
          <a:lstStyle/>
          <a:p>
            <a:r>
              <a:rPr lang="ar-MA" dirty="0"/>
              <a:t>1.مشروع جميعا من أجل مزيد من الاعتبار لمجهود النساء بدعم و شراكة من المندوبية الوزارية لحقوق الانسان</a:t>
            </a:r>
            <a:endParaRPr lang="en-US" dirty="0"/>
          </a:p>
        </p:txBody>
      </p:sp>
      <p:pic>
        <p:nvPicPr>
          <p:cNvPr id="4" name="Image 3" descr="WhatsApp Image 2022-07-04 at 23.31.11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514600"/>
            <a:ext cx="2229445" cy="3748130"/>
          </a:xfrm>
          <a:prstGeom prst="rect">
            <a:avLst/>
          </a:prstGeom>
        </p:spPr>
      </p:pic>
      <p:pic>
        <p:nvPicPr>
          <p:cNvPr id="5" name="Image 4" descr="WhatsApp Image 2022-07-04 at 23.31.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819400"/>
            <a:ext cx="5029200" cy="2686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990600" y="1066800"/>
            <a:ext cx="7162800" cy="4953000"/>
          </a:xfrm>
        </p:spPr>
        <p:txBody>
          <a:bodyPr/>
          <a:lstStyle/>
          <a:p>
            <a:r>
              <a:rPr lang="ar-MA" dirty="0"/>
              <a:t>2. جميعا من أجل دمج بعد النساء المتعاطيات للمخدرات في السياسات والبرامج الترابية المحلية بدعم من جمعية الحمامة البيضاء للاشخاص في وضعية اعاقة و بشراكة مع جمعية الوقاية من أضرار المخدرات بتطوان</a:t>
            </a:r>
            <a:endParaRPr lang="en-US" dirty="0"/>
          </a:p>
        </p:txBody>
      </p:sp>
      <p:pic>
        <p:nvPicPr>
          <p:cNvPr id="6" name="Image 5" descr="WhatsApp Image 2022-07-04 at 23.31.1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2514600"/>
            <a:ext cx="1310640" cy="3276600"/>
          </a:xfrm>
          <a:prstGeom prst="rect">
            <a:avLst/>
          </a:prstGeom>
        </p:spPr>
      </p:pic>
      <p:pic>
        <p:nvPicPr>
          <p:cNvPr id="7" name="Image 6" descr="WhatsApp Image 2022-07-04 at 23.31.12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895600"/>
            <a:ext cx="5105400" cy="23777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066800" y="1295400"/>
            <a:ext cx="6934200" cy="4191000"/>
          </a:xfrm>
        </p:spPr>
        <p:txBody>
          <a:bodyPr/>
          <a:lstStyle/>
          <a:p>
            <a:r>
              <a:rPr lang="ar-MA" dirty="0"/>
              <a:t>3. مشروع تعزيزمشاركة النساء و تنظيمات المجتمع المدني في اعداد سياسات عمومية و برامج تنمية تساهم في تعزيز المساواة بين الجنسين/ في طور الانجاز</a:t>
            </a:r>
            <a:endParaRPr lang="en-US" dirty="0"/>
          </a:p>
        </p:txBody>
      </p:sp>
      <p:pic>
        <p:nvPicPr>
          <p:cNvPr id="4" name="Image 3" descr="WhatsApp Image 2022-07-04 at 23.32.23.jpeg"/>
          <p:cNvPicPr>
            <a:picLocks noChangeAspect="1"/>
          </p:cNvPicPr>
          <p:nvPr/>
        </p:nvPicPr>
        <p:blipFill>
          <a:blip r:embed="rId2"/>
          <a:srcRect t="9798" r="21739" b="23578"/>
          <a:stretch>
            <a:fillRect/>
          </a:stretch>
        </p:blipFill>
        <p:spPr>
          <a:xfrm>
            <a:off x="6400801" y="2209800"/>
            <a:ext cx="1676399" cy="3166534"/>
          </a:xfrm>
          <a:prstGeom prst="rect">
            <a:avLst/>
          </a:prstGeom>
        </p:spPr>
      </p:pic>
      <p:pic>
        <p:nvPicPr>
          <p:cNvPr id="5" name="Image 4" descr="WhatsApp Image 2022-07-04 at 23.36.07.jpeg"/>
          <p:cNvPicPr>
            <a:picLocks noChangeAspect="1"/>
          </p:cNvPicPr>
          <p:nvPr/>
        </p:nvPicPr>
        <p:blipFill>
          <a:blip r:embed="rId3"/>
          <a:srcRect t="11088" r="14167"/>
          <a:stretch>
            <a:fillRect/>
          </a:stretch>
        </p:blipFill>
        <p:spPr>
          <a:xfrm>
            <a:off x="533400" y="2667000"/>
            <a:ext cx="5383450" cy="2514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6856048" cy="615553"/>
          </a:xfrm>
        </p:spPr>
        <p:txBody>
          <a:bodyPr/>
          <a:lstStyle/>
          <a:p>
            <a:r>
              <a:rPr lang="ar-MA" dirty="0"/>
              <a:t>مساهمات اخرى: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1143000" y="1524000"/>
            <a:ext cx="6858000" cy="4114800"/>
          </a:xfrm>
        </p:spPr>
        <p:txBody>
          <a:bodyPr/>
          <a:lstStyle/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MA" dirty="0"/>
              <a:t> الانضمام لهيئة المساواة و تكافؤ الفرص و النوع الاجتماعي بجماعة تطوان و كذلك التابعة للمجلس الاقليمي لتطوان.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MA" dirty="0"/>
              <a:t>عضوة الجمعية مع جماعة تطوان في الحكومة المفتوحة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MA" dirty="0"/>
              <a:t>المساهمة في التقرير الموازي المعد من طرف تحالف إصرار و الذي سيرفع في الاستعراض المقبل.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MA" dirty="0"/>
              <a:t>تقديم عريضة للمجلي الجماعي لتطوان من أجل دمج بعد النساء ضحايا استهلاك المخدرات في برنامج عملها 2023/2025.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MA" dirty="0"/>
              <a:t>اصدار كتيب توثيقي لمشروع جميعا من أجل مزيد من الاعتبار لمجهود النساء بدعم و شراكة من المندوبية الوزارية لحقوق الانسان</a:t>
            </a:r>
            <a:endParaRPr dirty="0"/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MA" dirty="0"/>
              <a:t>اصدار البحث الميداني حول حقوق و احتياجات النساء ضحايا استهلاك المخدرات بمدينة تطوان.</a:t>
            </a:r>
          </a:p>
          <a:p>
            <a:pPr algn="r" rtl="1">
              <a:buFont typeface="Wingdings" pitchFamily="2" charset="2"/>
              <a:buChar char="§"/>
            </a:pPr>
            <a:endParaRPr lang="ar-MA" dirty="0"/>
          </a:p>
          <a:p>
            <a:pPr algn="r" rtl="1"/>
            <a:endParaRPr lang="ar-M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914400"/>
            <a:ext cx="6856048" cy="615553"/>
          </a:xfrm>
        </p:spPr>
        <p:txBody>
          <a:bodyPr/>
          <a:lstStyle/>
          <a:p>
            <a:r>
              <a:rPr lang="ar-MA" dirty="0"/>
              <a:t>للتواصل مع الجمعية: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762000" y="1752600"/>
            <a:ext cx="7619999" cy="3657600"/>
          </a:xfrm>
        </p:spPr>
        <p:txBody>
          <a:bodyPr/>
          <a:lstStyle/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الهاتف : 0777401103/0666674880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البريد الالكتروني : </a:t>
            </a:r>
            <a:r>
              <a:rPr dirty="0">
                <a:hlinkClick r:id="rId2"/>
              </a:rPr>
              <a:t>ass.femillitante@gmail.com</a:t>
            </a:r>
            <a:endParaRPr dirty="0"/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عنوان الصفحة على الفايسبوك :</a:t>
            </a:r>
            <a:endParaRPr dirty="0"/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t>https://www.facebook.com/224675420937804/posts/pfbid02KhkuwQ23f74dqtHjEX5o7DUsbJKfd8U3EzCWhF5zRFVCzjjW1BMmaHGxz3MmUQePl/?app=fbl</a:t>
            </a:r>
            <a:endParaRPr lang="ar-MA" dirty="0"/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اسم الحساب الخاص على الفايسبوك: </a:t>
            </a:r>
            <a:r>
              <a:rPr dirty="0"/>
              <a:t>asso fem millitante</a:t>
            </a:r>
            <a:endParaRPr lang="ar-MA" dirty="0"/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MA" dirty="0"/>
              <a:t>العنوان : شارع رمانة رقم 1 كابل تطوان المغرب.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Custom 24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264653"/>
      </a:accent1>
      <a:accent2>
        <a:srgbClr val="2A9D8F"/>
      </a:accent2>
      <a:accent3>
        <a:srgbClr val="E9C46A"/>
      </a:accent3>
      <a:accent4>
        <a:srgbClr val="F4A261"/>
      </a:accent4>
      <a:accent5>
        <a:srgbClr val="E76F51"/>
      </a:accent5>
      <a:accent6>
        <a:srgbClr val="FFFFFF"/>
      </a:accent6>
      <a:hlink>
        <a:srgbClr val="FFFFFF"/>
      </a:hlink>
      <a:folHlink>
        <a:srgbClr val="FFFFFF"/>
      </a:folHlink>
    </a:clrScheme>
    <a:fontScheme name="Heritage and History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 History Month_TM10103076_Win32_LH_v4" id="{5AE25372-5B71-4B3F-A332-C4D84C968E46}" vid="{07F4610E-88B6-4CC8-AAA7-899DFEA9E1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tf10103076_win32</Template>
  <TotalTime>68</TotalTime>
  <Words>327</Words>
  <Application>Microsoft Office PowerPoint</Application>
  <PresentationFormat>Affichage à l'écran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2_Office Theme</vt:lpstr>
      <vt:lpstr>جمعية المرأة المناضلة</vt:lpstr>
      <vt:lpstr>نبذة عن الجمعية</vt:lpstr>
      <vt:lpstr>الوسائل المستعملة :</vt:lpstr>
      <vt:lpstr>اخر المشاريع المنجزة</vt:lpstr>
      <vt:lpstr>Présentation PowerPoint</vt:lpstr>
      <vt:lpstr>Présentation PowerPoint</vt:lpstr>
      <vt:lpstr>مساهمات اخرى:</vt:lpstr>
      <vt:lpstr>للتواصل مع الجمعية: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جمعية المرأة المناضلة</dc:title>
  <dc:creator>Nassira</dc:creator>
  <cp:lastModifiedBy>nassira.khamlichi@gmail.com</cp:lastModifiedBy>
  <cp:revision>11</cp:revision>
  <dcterms:created xsi:type="dcterms:W3CDTF">2022-07-04T21:30:42Z</dcterms:created>
  <dcterms:modified xsi:type="dcterms:W3CDTF">2022-07-04T22:44:19Z</dcterms:modified>
</cp:coreProperties>
</file>